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3"/>
  </p:notesMasterIdLst>
  <p:sldIdLst>
    <p:sldId id="302"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4" r:id="rId16"/>
    <p:sldId id="275" r:id="rId17"/>
    <p:sldId id="273" r:id="rId18"/>
    <p:sldId id="286" r:id="rId19"/>
    <p:sldId id="288" r:id="rId20"/>
    <p:sldId id="287" r:id="rId21"/>
    <p:sldId id="30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yez Mogeb Mohammed Alshahrani" initials="FMMA" lastIdx="1" clrIdx="0">
    <p:extLst>
      <p:ext uri="{19B8F6BF-5375-455C-9EA6-DF929625EA0E}">
        <p15:presenceInfo xmlns:p15="http://schemas.microsoft.com/office/powerpoint/2012/main" userId="S::fmalbalala@nu.edu.sa::7cf44633-72dd-45d0-b250-5be8be95d3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BF4B8-074A-412C-A646-0B1C590B8D0D}" v="566" dt="2019-11-08T19:04:40.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2"/>
  </p:normalViewPr>
  <p:slideViewPr>
    <p:cSldViewPr snapToGrid="0">
      <p:cViewPr varScale="1">
        <p:scale>
          <a:sx n="60" d="100"/>
          <a:sy n="60" d="100"/>
        </p:scale>
        <p:origin x="7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yez Mogeb Mohammed Alshahrani" userId="7cf44633-72dd-45d0-b250-5be8be95d324" providerId="ADAL" clId="{60BBF4B8-074A-412C-A646-0B1C590B8D0D}"/>
    <pc:docChg chg="undo redo custSel mod addSld delSld modSld">
      <pc:chgData name="Fayez Mogeb Mohammed Alshahrani" userId="7cf44633-72dd-45d0-b250-5be8be95d324" providerId="ADAL" clId="{60BBF4B8-074A-412C-A646-0B1C590B8D0D}" dt="2019-11-11T13:53:02.117" v="3757" actId="113"/>
      <pc:docMkLst>
        <pc:docMk/>
      </pc:docMkLst>
      <pc:sldChg chg="modSp add">
        <pc:chgData name="Fayez Mogeb Mohammed Alshahrani" userId="7cf44633-72dd-45d0-b250-5be8be95d324" providerId="ADAL" clId="{60BBF4B8-074A-412C-A646-0B1C590B8D0D}" dt="2019-11-08T11:26:31.039" v="248" actId="2711"/>
        <pc:sldMkLst>
          <pc:docMk/>
          <pc:sldMk cId="2729306983" sldId="256"/>
        </pc:sldMkLst>
        <pc:spChg chg="mod">
          <ac:chgData name="Fayez Mogeb Mohammed Alshahrani" userId="7cf44633-72dd-45d0-b250-5be8be95d324" providerId="ADAL" clId="{60BBF4B8-074A-412C-A646-0B1C590B8D0D}" dt="2019-11-08T11:13:51.682" v="36" actId="313"/>
          <ac:spMkLst>
            <pc:docMk/>
            <pc:sldMk cId="2729306983" sldId="256"/>
            <ac:spMk id="2" creationId="{D4ADFEF8-17EB-4993-9D08-2D7214BEA79E}"/>
          </ac:spMkLst>
        </pc:spChg>
        <pc:spChg chg="mod">
          <ac:chgData name="Fayez Mogeb Mohammed Alshahrani" userId="7cf44633-72dd-45d0-b250-5be8be95d324" providerId="ADAL" clId="{60BBF4B8-074A-412C-A646-0B1C590B8D0D}" dt="2019-11-08T11:26:31.039" v="248" actId="2711"/>
          <ac:spMkLst>
            <pc:docMk/>
            <pc:sldMk cId="2729306983" sldId="256"/>
            <ac:spMk id="3" creationId="{6C4C1C49-8058-402D-A756-716D913DF804}"/>
          </ac:spMkLst>
        </pc:spChg>
      </pc:sldChg>
      <pc:sldChg chg="add del">
        <pc:chgData name="Fayez Mogeb Mohammed Alshahrani" userId="7cf44633-72dd-45d0-b250-5be8be95d324" providerId="ADAL" clId="{60BBF4B8-074A-412C-A646-0B1C590B8D0D}" dt="2019-11-08T11:14:50.105" v="85"/>
        <pc:sldMkLst>
          <pc:docMk/>
          <pc:sldMk cId="871692972" sldId="257"/>
        </pc:sldMkLst>
      </pc:sldChg>
      <pc:sldChg chg="delSp modSp add">
        <pc:chgData name="Fayez Mogeb Mohammed Alshahrani" userId="7cf44633-72dd-45d0-b250-5be8be95d324" providerId="ADAL" clId="{60BBF4B8-074A-412C-A646-0B1C590B8D0D}" dt="2019-11-11T13:52:23.339" v="3749" actId="113"/>
        <pc:sldMkLst>
          <pc:docMk/>
          <pc:sldMk cId="3382546130" sldId="257"/>
        </pc:sldMkLst>
        <pc:spChg chg="mod">
          <ac:chgData name="Fayez Mogeb Mohammed Alshahrani" userId="7cf44633-72dd-45d0-b250-5be8be95d324" providerId="ADAL" clId="{60BBF4B8-074A-412C-A646-0B1C590B8D0D}" dt="2019-11-11T13:52:23.339" v="3749" actId="113"/>
          <ac:spMkLst>
            <pc:docMk/>
            <pc:sldMk cId="3382546130" sldId="257"/>
            <ac:spMk id="2" creationId="{8A8E22A2-83EF-4B2E-B6B6-9646560D267E}"/>
          </ac:spMkLst>
        </pc:spChg>
        <pc:spChg chg="mod">
          <ac:chgData name="Fayez Mogeb Mohammed Alshahrani" userId="7cf44633-72dd-45d0-b250-5be8be95d324" providerId="ADAL" clId="{60BBF4B8-074A-412C-A646-0B1C590B8D0D}" dt="2019-11-08T12:32:29.220" v="924" actId="20577"/>
          <ac:spMkLst>
            <pc:docMk/>
            <pc:sldMk cId="3382546130" sldId="257"/>
            <ac:spMk id="3" creationId="{02DCBA02-5013-4474-9B83-117D40922203}"/>
          </ac:spMkLst>
        </pc:spChg>
        <pc:spChg chg="del">
          <ac:chgData name="Fayez Mogeb Mohammed Alshahrani" userId="7cf44633-72dd-45d0-b250-5be8be95d324" providerId="ADAL" clId="{60BBF4B8-074A-412C-A646-0B1C590B8D0D}" dt="2019-11-08T11:35:52.245" v="364"/>
          <ac:spMkLst>
            <pc:docMk/>
            <pc:sldMk cId="3382546130" sldId="257"/>
            <ac:spMk id="4" creationId="{B036A931-56C8-4E69-85F0-0251DD3881B9}"/>
          </ac:spMkLst>
        </pc:spChg>
      </pc:sldChg>
      <pc:sldChg chg="addSp delSp modSp add">
        <pc:chgData name="Fayez Mogeb Mohammed Alshahrani" userId="7cf44633-72dd-45d0-b250-5be8be95d324" providerId="ADAL" clId="{60BBF4B8-074A-412C-A646-0B1C590B8D0D}" dt="2019-11-11T13:41:23.443" v="3736" actId="113"/>
        <pc:sldMkLst>
          <pc:docMk/>
          <pc:sldMk cId="2575792135" sldId="258"/>
        </pc:sldMkLst>
        <pc:spChg chg="mod">
          <ac:chgData name="Fayez Mogeb Mohammed Alshahrani" userId="7cf44633-72dd-45d0-b250-5be8be95d324" providerId="ADAL" clId="{60BBF4B8-074A-412C-A646-0B1C590B8D0D}" dt="2019-11-11T13:41:23.443" v="3736" actId="113"/>
          <ac:spMkLst>
            <pc:docMk/>
            <pc:sldMk cId="2575792135" sldId="258"/>
            <ac:spMk id="2" creationId="{74E8226F-6C0B-4AD0-8F17-8D474D778C49}"/>
          </ac:spMkLst>
        </pc:spChg>
        <pc:spChg chg="mod">
          <ac:chgData name="Fayez Mogeb Mohammed Alshahrani" userId="7cf44633-72dd-45d0-b250-5be8be95d324" providerId="ADAL" clId="{60BBF4B8-074A-412C-A646-0B1C590B8D0D}" dt="2019-11-08T11:47:02.169" v="431" actId="12"/>
          <ac:spMkLst>
            <pc:docMk/>
            <pc:sldMk cId="2575792135" sldId="258"/>
            <ac:spMk id="3" creationId="{42E2F995-FBEB-46FB-B3A7-50E413E0F6C1}"/>
          </ac:spMkLst>
        </pc:spChg>
        <pc:spChg chg="add del">
          <ac:chgData name="Fayez Mogeb Mohammed Alshahrani" userId="7cf44633-72dd-45d0-b250-5be8be95d324" providerId="ADAL" clId="{60BBF4B8-074A-412C-A646-0B1C590B8D0D}" dt="2019-11-08T11:44:39.984" v="417"/>
          <ac:spMkLst>
            <pc:docMk/>
            <pc:sldMk cId="2575792135" sldId="258"/>
            <ac:spMk id="4" creationId="{76F3B411-5336-4E4C-ACA2-166E701546B6}"/>
          </ac:spMkLst>
        </pc:spChg>
      </pc:sldChg>
      <pc:sldChg chg="modSp add">
        <pc:chgData name="Fayez Mogeb Mohammed Alshahrani" userId="7cf44633-72dd-45d0-b250-5be8be95d324" providerId="ADAL" clId="{60BBF4B8-074A-412C-A646-0B1C590B8D0D}" dt="2019-11-11T13:52:28.583" v="3750" actId="113"/>
        <pc:sldMkLst>
          <pc:docMk/>
          <pc:sldMk cId="2368157205" sldId="259"/>
        </pc:sldMkLst>
        <pc:spChg chg="mod">
          <ac:chgData name="Fayez Mogeb Mohammed Alshahrani" userId="7cf44633-72dd-45d0-b250-5be8be95d324" providerId="ADAL" clId="{60BBF4B8-074A-412C-A646-0B1C590B8D0D}" dt="2019-11-11T13:52:28.583" v="3750" actId="113"/>
          <ac:spMkLst>
            <pc:docMk/>
            <pc:sldMk cId="2368157205" sldId="259"/>
            <ac:spMk id="2" creationId="{74E8226F-6C0B-4AD0-8F17-8D474D778C49}"/>
          </ac:spMkLst>
        </pc:spChg>
        <pc:spChg chg="mod">
          <ac:chgData name="Fayez Mogeb Mohammed Alshahrani" userId="7cf44633-72dd-45d0-b250-5be8be95d324" providerId="ADAL" clId="{60BBF4B8-074A-412C-A646-0B1C590B8D0D}" dt="2019-11-11T13:42:14.349" v="3737" actId="2711"/>
          <ac:spMkLst>
            <pc:docMk/>
            <pc:sldMk cId="2368157205" sldId="259"/>
            <ac:spMk id="3" creationId="{42E2F995-FBEB-46FB-B3A7-50E413E0F6C1}"/>
          </ac:spMkLst>
        </pc:spChg>
      </pc:sldChg>
      <pc:sldChg chg="modSp add">
        <pc:chgData name="Fayez Mogeb Mohammed Alshahrani" userId="7cf44633-72dd-45d0-b250-5be8be95d324" providerId="ADAL" clId="{60BBF4B8-074A-412C-A646-0B1C590B8D0D}" dt="2019-11-11T13:52:33.567" v="3752" actId="27636"/>
        <pc:sldMkLst>
          <pc:docMk/>
          <pc:sldMk cId="165892362" sldId="260"/>
        </pc:sldMkLst>
        <pc:spChg chg="mod">
          <ac:chgData name="Fayez Mogeb Mohammed Alshahrani" userId="7cf44633-72dd-45d0-b250-5be8be95d324" providerId="ADAL" clId="{60BBF4B8-074A-412C-A646-0B1C590B8D0D}" dt="2019-11-11T13:52:33.567" v="3752" actId="27636"/>
          <ac:spMkLst>
            <pc:docMk/>
            <pc:sldMk cId="165892362" sldId="260"/>
            <ac:spMk id="2" creationId="{74E8226F-6C0B-4AD0-8F17-8D474D778C49}"/>
          </ac:spMkLst>
        </pc:spChg>
        <pc:spChg chg="mod">
          <ac:chgData name="Fayez Mogeb Mohammed Alshahrani" userId="7cf44633-72dd-45d0-b250-5be8be95d324" providerId="ADAL" clId="{60BBF4B8-074A-412C-A646-0B1C590B8D0D}" dt="2019-11-11T13:42:42.334" v="3738" actId="2711"/>
          <ac:spMkLst>
            <pc:docMk/>
            <pc:sldMk cId="165892362" sldId="260"/>
            <ac:spMk id="3" creationId="{42E2F995-FBEB-46FB-B3A7-50E413E0F6C1}"/>
          </ac:spMkLst>
        </pc:spChg>
      </pc:sldChg>
      <pc:sldChg chg="addSp delSp modSp add">
        <pc:chgData name="Fayez Mogeb Mohammed Alshahrani" userId="7cf44633-72dd-45d0-b250-5be8be95d324" providerId="ADAL" clId="{60BBF4B8-074A-412C-A646-0B1C590B8D0D}" dt="2019-11-11T13:52:39.592" v="3753" actId="113"/>
        <pc:sldMkLst>
          <pc:docMk/>
          <pc:sldMk cId="3964982028" sldId="261"/>
        </pc:sldMkLst>
        <pc:spChg chg="mod">
          <ac:chgData name="Fayez Mogeb Mohammed Alshahrani" userId="7cf44633-72dd-45d0-b250-5be8be95d324" providerId="ADAL" clId="{60BBF4B8-074A-412C-A646-0B1C590B8D0D}" dt="2019-11-11T13:52:39.592" v="3753" actId="113"/>
          <ac:spMkLst>
            <pc:docMk/>
            <pc:sldMk cId="3964982028" sldId="261"/>
            <ac:spMk id="2" creationId="{74E8226F-6C0B-4AD0-8F17-8D474D778C49}"/>
          </ac:spMkLst>
        </pc:spChg>
        <pc:spChg chg="mod">
          <ac:chgData name="Fayez Mogeb Mohammed Alshahrani" userId="7cf44633-72dd-45d0-b250-5be8be95d324" providerId="ADAL" clId="{60BBF4B8-074A-412C-A646-0B1C590B8D0D}" dt="2019-11-08T12:36:40.122" v="1039" actId="20577"/>
          <ac:spMkLst>
            <pc:docMk/>
            <pc:sldMk cId="3964982028" sldId="261"/>
            <ac:spMk id="3" creationId="{42E2F995-FBEB-46FB-B3A7-50E413E0F6C1}"/>
          </ac:spMkLst>
        </pc:spChg>
        <pc:spChg chg="add del">
          <ac:chgData name="Fayez Mogeb Mohammed Alshahrani" userId="7cf44633-72dd-45d0-b250-5be8be95d324" providerId="ADAL" clId="{60BBF4B8-074A-412C-A646-0B1C590B8D0D}" dt="2019-11-08T12:06:57.228" v="780"/>
          <ac:spMkLst>
            <pc:docMk/>
            <pc:sldMk cId="3964982028" sldId="261"/>
            <ac:spMk id="4" creationId="{5B1195C5-8401-44E5-A4D8-E1B5396D30C7}"/>
          </ac:spMkLst>
        </pc:spChg>
      </pc:sldChg>
      <pc:sldChg chg="addSp modSp add modAnim">
        <pc:chgData name="Fayez Mogeb Mohammed Alshahrani" userId="7cf44633-72dd-45d0-b250-5be8be95d324" providerId="ADAL" clId="{60BBF4B8-074A-412C-A646-0B1C590B8D0D}" dt="2019-11-11T13:52:44.025" v="3754" actId="113"/>
        <pc:sldMkLst>
          <pc:docMk/>
          <pc:sldMk cId="2585409014" sldId="262"/>
        </pc:sldMkLst>
        <pc:spChg chg="mod">
          <ac:chgData name="Fayez Mogeb Mohammed Alshahrani" userId="7cf44633-72dd-45d0-b250-5be8be95d324" providerId="ADAL" clId="{60BBF4B8-074A-412C-A646-0B1C590B8D0D}" dt="2019-11-11T13:52:44.025" v="3754" actId="113"/>
          <ac:spMkLst>
            <pc:docMk/>
            <pc:sldMk cId="2585409014" sldId="262"/>
            <ac:spMk id="2" creationId="{74E8226F-6C0B-4AD0-8F17-8D474D778C49}"/>
          </ac:spMkLst>
        </pc:spChg>
        <pc:spChg chg="mod">
          <ac:chgData name="Fayez Mogeb Mohammed Alshahrani" userId="7cf44633-72dd-45d0-b250-5be8be95d324" providerId="ADAL" clId="{60BBF4B8-074A-412C-A646-0B1C590B8D0D}" dt="2019-11-11T13:45:29.708" v="3739" actId="113"/>
          <ac:spMkLst>
            <pc:docMk/>
            <pc:sldMk cId="2585409014" sldId="262"/>
            <ac:spMk id="3" creationId="{42E2F995-FBEB-46FB-B3A7-50E413E0F6C1}"/>
          </ac:spMkLst>
        </pc:spChg>
        <pc:spChg chg="mod">
          <ac:chgData name="Fayez Mogeb Mohammed Alshahrani" userId="7cf44633-72dd-45d0-b250-5be8be95d324" providerId="ADAL" clId="{60BBF4B8-074A-412C-A646-0B1C590B8D0D}" dt="2019-11-08T17:02:45.417" v="1768" actId="207"/>
          <ac:spMkLst>
            <pc:docMk/>
            <pc:sldMk cId="2585409014" sldId="262"/>
            <ac:spMk id="5" creationId="{10E61178-F38C-4973-A6C5-9464409E1043}"/>
          </ac:spMkLst>
        </pc:spChg>
        <pc:spChg chg="mod">
          <ac:chgData name="Fayez Mogeb Mohammed Alshahrani" userId="7cf44633-72dd-45d0-b250-5be8be95d324" providerId="ADAL" clId="{60BBF4B8-074A-412C-A646-0B1C590B8D0D}" dt="2019-11-08T17:02:57.906" v="1770" actId="207"/>
          <ac:spMkLst>
            <pc:docMk/>
            <pc:sldMk cId="2585409014" sldId="262"/>
            <ac:spMk id="8" creationId="{CF18BF6A-BCBE-41A9-8EBE-B1CE2A3C369E}"/>
          </ac:spMkLst>
        </pc:spChg>
        <pc:grpChg chg="add mod">
          <ac:chgData name="Fayez Mogeb Mohammed Alshahrani" userId="7cf44633-72dd-45d0-b250-5be8be95d324" providerId="ADAL" clId="{60BBF4B8-074A-412C-A646-0B1C590B8D0D}" dt="2019-11-08T17:28:04.434" v="2012" actId="1076"/>
          <ac:grpSpMkLst>
            <pc:docMk/>
            <pc:sldMk cId="2585409014" sldId="262"/>
            <ac:grpSpMk id="4" creationId="{7B793907-6AEE-4C4A-AE52-61E548946A53}"/>
          </ac:grpSpMkLst>
        </pc:grpChg>
        <pc:grpChg chg="add mod">
          <ac:chgData name="Fayez Mogeb Mohammed Alshahrani" userId="7cf44633-72dd-45d0-b250-5be8be95d324" providerId="ADAL" clId="{60BBF4B8-074A-412C-A646-0B1C590B8D0D}" dt="2019-11-08T17:02:46.726" v="1769" actId="1076"/>
          <ac:grpSpMkLst>
            <pc:docMk/>
            <pc:sldMk cId="2585409014" sldId="262"/>
            <ac:grpSpMk id="7" creationId="{A913B5BE-A538-4F20-A4D9-1019CD7FD24E}"/>
          </ac:grpSpMkLst>
        </pc:grpChg>
      </pc:sldChg>
      <pc:sldChg chg="modSp add del">
        <pc:chgData name="Fayez Mogeb Mohammed Alshahrani" userId="7cf44633-72dd-45d0-b250-5be8be95d324" providerId="ADAL" clId="{60BBF4B8-074A-412C-A646-0B1C590B8D0D}" dt="2019-11-08T12:57:09.830" v="1291" actId="2696"/>
        <pc:sldMkLst>
          <pc:docMk/>
          <pc:sldMk cId="3035282578" sldId="263"/>
        </pc:sldMkLst>
        <pc:spChg chg="mod">
          <ac:chgData name="Fayez Mogeb Mohammed Alshahrani" userId="7cf44633-72dd-45d0-b250-5be8be95d324" providerId="ADAL" clId="{60BBF4B8-074A-412C-A646-0B1C590B8D0D}" dt="2019-11-08T12:34:34.549" v="999" actId="20577"/>
          <ac:spMkLst>
            <pc:docMk/>
            <pc:sldMk cId="3035282578" sldId="263"/>
            <ac:spMk id="2" creationId="{74E8226F-6C0B-4AD0-8F17-8D474D778C49}"/>
          </ac:spMkLst>
        </pc:spChg>
        <pc:spChg chg="mod">
          <ac:chgData name="Fayez Mogeb Mohammed Alshahrani" userId="7cf44633-72dd-45d0-b250-5be8be95d324" providerId="ADAL" clId="{60BBF4B8-074A-412C-A646-0B1C590B8D0D}" dt="2019-11-08T12:48:50.340" v="1080" actId="27636"/>
          <ac:spMkLst>
            <pc:docMk/>
            <pc:sldMk cId="3035282578" sldId="263"/>
            <ac:spMk id="3" creationId="{42E2F995-FBEB-46FB-B3A7-50E413E0F6C1}"/>
          </ac:spMkLst>
        </pc:spChg>
      </pc:sldChg>
      <pc:sldChg chg="addSp delSp modSp add modAnim">
        <pc:chgData name="Fayez Mogeb Mohammed Alshahrani" userId="7cf44633-72dd-45d0-b250-5be8be95d324" providerId="ADAL" clId="{60BBF4B8-074A-412C-A646-0B1C590B8D0D}" dt="2019-11-11T13:52:48.459" v="3755" actId="113"/>
        <pc:sldMkLst>
          <pc:docMk/>
          <pc:sldMk cId="1364017184" sldId="264"/>
        </pc:sldMkLst>
        <pc:spChg chg="mod">
          <ac:chgData name="Fayez Mogeb Mohammed Alshahrani" userId="7cf44633-72dd-45d0-b250-5be8be95d324" providerId="ADAL" clId="{60BBF4B8-074A-412C-A646-0B1C590B8D0D}" dt="2019-11-11T13:52:48.459" v="3755" actId="113"/>
          <ac:spMkLst>
            <pc:docMk/>
            <pc:sldMk cId="1364017184" sldId="264"/>
            <ac:spMk id="2" creationId="{74E8226F-6C0B-4AD0-8F17-8D474D778C49}"/>
          </ac:spMkLst>
        </pc:spChg>
        <pc:spChg chg="mod">
          <ac:chgData name="Fayez Mogeb Mohammed Alshahrani" userId="7cf44633-72dd-45d0-b250-5be8be95d324" providerId="ADAL" clId="{60BBF4B8-074A-412C-A646-0B1C590B8D0D}" dt="2019-11-11T13:50:04.257" v="3740" actId="113"/>
          <ac:spMkLst>
            <pc:docMk/>
            <pc:sldMk cId="1364017184" sldId="264"/>
            <ac:spMk id="3" creationId="{42E2F995-FBEB-46FB-B3A7-50E413E0F6C1}"/>
          </ac:spMkLst>
        </pc:spChg>
        <pc:spChg chg="mod">
          <ac:chgData name="Fayez Mogeb Mohammed Alshahrani" userId="7cf44633-72dd-45d0-b250-5be8be95d324" providerId="ADAL" clId="{60BBF4B8-074A-412C-A646-0B1C590B8D0D}" dt="2019-11-08T12:55:25.878" v="1254" actId="20577"/>
          <ac:spMkLst>
            <pc:docMk/>
            <pc:sldMk cId="1364017184" sldId="264"/>
            <ac:spMk id="5" creationId="{B6BC7789-A467-43EA-ABA7-60B0EF0B9D76}"/>
          </ac:spMkLst>
        </pc:spChg>
        <pc:spChg chg="del mod">
          <ac:chgData name="Fayez Mogeb Mohammed Alshahrani" userId="7cf44633-72dd-45d0-b250-5be8be95d324" providerId="ADAL" clId="{60BBF4B8-074A-412C-A646-0B1C590B8D0D}" dt="2019-11-08T12:52:06.629" v="1109" actId="478"/>
          <ac:spMkLst>
            <pc:docMk/>
            <pc:sldMk cId="1364017184" sldId="264"/>
            <ac:spMk id="6" creationId="{D0836B62-9B7D-4104-9CD1-C67657A9268A}"/>
          </ac:spMkLst>
        </pc:spChg>
        <pc:spChg chg="add mod">
          <ac:chgData name="Fayez Mogeb Mohammed Alshahrani" userId="7cf44633-72dd-45d0-b250-5be8be95d324" providerId="ADAL" clId="{60BBF4B8-074A-412C-A646-0B1C590B8D0D}" dt="2019-11-08T12:55:10.552" v="1246" actId="20577"/>
          <ac:spMkLst>
            <pc:docMk/>
            <pc:sldMk cId="1364017184" sldId="264"/>
            <ac:spMk id="7" creationId="{9DE5EDCD-B481-4CA6-B863-66DF7C1FA188}"/>
          </ac:spMkLst>
        </pc:spChg>
        <pc:spChg chg="add mod">
          <ac:chgData name="Fayez Mogeb Mohammed Alshahrani" userId="7cf44633-72dd-45d0-b250-5be8be95d324" providerId="ADAL" clId="{60BBF4B8-074A-412C-A646-0B1C590B8D0D}" dt="2019-11-08T12:54:42.938" v="1239" actId="122"/>
          <ac:spMkLst>
            <pc:docMk/>
            <pc:sldMk cId="1364017184" sldId="264"/>
            <ac:spMk id="8" creationId="{29DE3F76-EBD4-487D-9BEF-06919B032B56}"/>
          </ac:spMkLst>
        </pc:spChg>
        <pc:spChg chg="add mod">
          <ac:chgData name="Fayez Mogeb Mohammed Alshahrani" userId="7cf44633-72dd-45d0-b250-5be8be95d324" providerId="ADAL" clId="{60BBF4B8-074A-412C-A646-0B1C590B8D0D}" dt="2019-11-08T12:53:47.048" v="1224" actId="14100"/>
          <ac:spMkLst>
            <pc:docMk/>
            <pc:sldMk cId="1364017184" sldId="264"/>
            <ac:spMk id="9" creationId="{F7FA2A82-C4A7-4D03-81D4-3C9D99F5CC86}"/>
          </ac:spMkLst>
        </pc:spChg>
        <pc:spChg chg="add mod">
          <ac:chgData name="Fayez Mogeb Mohammed Alshahrani" userId="7cf44633-72dd-45d0-b250-5be8be95d324" providerId="ADAL" clId="{60BBF4B8-074A-412C-A646-0B1C590B8D0D}" dt="2019-11-08T12:54:07.100" v="1228" actId="14100"/>
          <ac:spMkLst>
            <pc:docMk/>
            <pc:sldMk cId="1364017184" sldId="264"/>
            <ac:spMk id="10" creationId="{6318FFDF-F90A-4BC3-86C8-0D9BBA919854}"/>
          </ac:spMkLst>
        </pc:spChg>
        <pc:grpChg chg="add del mod">
          <ac:chgData name="Fayez Mogeb Mohammed Alshahrani" userId="7cf44633-72dd-45d0-b250-5be8be95d324" providerId="ADAL" clId="{60BBF4B8-074A-412C-A646-0B1C590B8D0D}" dt="2019-11-08T12:52:06.629" v="1109" actId="478"/>
          <ac:grpSpMkLst>
            <pc:docMk/>
            <pc:sldMk cId="1364017184" sldId="264"/>
            <ac:grpSpMk id="4" creationId="{28A4A763-AC94-4D8C-B3B2-0E0840F760C6}"/>
          </ac:grpSpMkLst>
        </pc:grpChg>
      </pc:sldChg>
      <pc:sldChg chg="addSp delSp modSp add modAnim">
        <pc:chgData name="Fayez Mogeb Mohammed Alshahrani" userId="7cf44633-72dd-45d0-b250-5be8be95d324" providerId="ADAL" clId="{60BBF4B8-074A-412C-A646-0B1C590B8D0D}" dt="2019-11-11T13:52:11.153" v="3748" actId="113"/>
        <pc:sldMkLst>
          <pc:docMk/>
          <pc:sldMk cId="712448898" sldId="265"/>
        </pc:sldMkLst>
        <pc:spChg chg="mod">
          <ac:chgData name="Fayez Mogeb Mohammed Alshahrani" userId="7cf44633-72dd-45d0-b250-5be8be95d324" providerId="ADAL" clId="{60BBF4B8-074A-412C-A646-0B1C590B8D0D}" dt="2019-11-11T13:52:11.153" v="3748" actId="113"/>
          <ac:spMkLst>
            <pc:docMk/>
            <pc:sldMk cId="712448898" sldId="265"/>
            <ac:spMk id="2" creationId="{74E8226F-6C0B-4AD0-8F17-8D474D778C49}"/>
          </ac:spMkLst>
        </pc:spChg>
        <pc:spChg chg="mod">
          <ac:chgData name="Fayez Mogeb Mohammed Alshahrani" userId="7cf44633-72dd-45d0-b250-5be8be95d324" providerId="ADAL" clId="{60BBF4B8-074A-412C-A646-0B1C590B8D0D}" dt="2019-11-11T13:50:10.708" v="3741" actId="113"/>
          <ac:spMkLst>
            <pc:docMk/>
            <pc:sldMk cId="712448898" sldId="265"/>
            <ac:spMk id="3" creationId="{42E2F995-FBEB-46FB-B3A7-50E413E0F6C1}"/>
          </ac:spMkLst>
        </pc:spChg>
        <pc:spChg chg="mod">
          <ac:chgData name="Fayez Mogeb Mohammed Alshahrani" userId="7cf44633-72dd-45d0-b250-5be8be95d324" providerId="ADAL" clId="{60BBF4B8-074A-412C-A646-0B1C590B8D0D}" dt="2019-11-08T16:46:33.013" v="1556" actId="1076"/>
          <ac:spMkLst>
            <pc:docMk/>
            <pc:sldMk cId="712448898" sldId="265"/>
            <ac:spMk id="5" creationId="{A14BB53A-A43A-4F39-B11A-EF8B042C8B5B}"/>
          </ac:spMkLst>
        </pc:spChg>
        <pc:spChg chg="mod">
          <ac:chgData name="Fayez Mogeb Mohammed Alshahrani" userId="7cf44633-72dd-45d0-b250-5be8be95d324" providerId="ADAL" clId="{60BBF4B8-074A-412C-A646-0B1C590B8D0D}" dt="2019-11-08T17:02:01.164" v="1763" actId="6549"/>
          <ac:spMkLst>
            <pc:docMk/>
            <pc:sldMk cId="712448898" sldId="265"/>
            <ac:spMk id="6" creationId="{F8DFE532-62B3-45C9-A5E0-FA3AB63D58A4}"/>
          </ac:spMkLst>
        </pc:spChg>
        <pc:spChg chg="del mod">
          <ac:chgData name="Fayez Mogeb Mohammed Alshahrani" userId="7cf44633-72dd-45d0-b250-5be8be95d324" providerId="ADAL" clId="{60BBF4B8-074A-412C-A646-0B1C590B8D0D}" dt="2019-11-08T17:01:57.905" v="1762" actId="478"/>
          <ac:spMkLst>
            <pc:docMk/>
            <pc:sldMk cId="712448898" sldId="265"/>
            <ac:spMk id="11" creationId="{638C68D7-BABF-411C-91D5-7133E673E43F}"/>
          </ac:spMkLst>
        </pc:spChg>
        <pc:spChg chg="del mod">
          <ac:chgData name="Fayez Mogeb Mohammed Alshahrani" userId="7cf44633-72dd-45d0-b250-5be8be95d324" providerId="ADAL" clId="{60BBF4B8-074A-412C-A646-0B1C590B8D0D}" dt="2019-11-08T17:01:54.979" v="1761" actId="478"/>
          <ac:spMkLst>
            <pc:docMk/>
            <pc:sldMk cId="712448898" sldId="265"/>
            <ac:spMk id="12" creationId="{74BAD34F-68EF-4B31-8642-EA6C8C1932D8}"/>
          </ac:spMkLst>
        </pc:spChg>
        <pc:grpChg chg="add del mod">
          <ac:chgData name="Fayez Mogeb Mohammed Alshahrani" userId="7cf44633-72dd-45d0-b250-5be8be95d324" providerId="ADAL" clId="{60BBF4B8-074A-412C-A646-0B1C590B8D0D}" dt="2019-11-08T17:02:03.665" v="1764" actId="478"/>
          <ac:grpSpMkLst>
            <pc:docMk/>
            <pc:sldMk cId="712448898" sldId="265"/>
            <ac:grpSpMk id="4" creationId="{AD5F0BED-02F8-4073-B19E-F97D3646BAAD}"/>
          </ac:grpSpMkLst>
        </pc:grpChg>
        <pc:grpChg chg="add del">
          <ac:chgData name="Fayez Mogeb Mohammed Alshahrani" userId="7cf44633-72dd-45d0-b250-5be8be95d324" providerId="ADAL" clId="{60BBF4B8-074A-412C-A646-0B1C590B8D0D}" dt="2019-11-08T13:06:15.201" v="1401"/>
          <ac:grpSpMkLst>
            <pc:docMk/>
            <pc:sldMk cId="712448898" sldId="265"/>
            <ac:grpSpMk id="7" creationId="{E94F2BE1-FEB0-49CB-8C47-C65A5EB2EB5B}"/>
          </ac:grpSpMkLst>
        </pc:grpChg>
        <pc:grpChg chg="add del mod">
          <ac:chgData name="Fayez Mogeb Mohammed Alshahrani" userId="7cf44633-72dd-45d0-b250-5be8be95d324" providerId="ADAL" clId="{60BBF4B8-074A-412C-A646-0B1C590B8D0D}" dt="2019-11-08T17:01:54.979" v="1761" actId="478"/>
          <ac:grpSpMkLst>
            <pc:docMk/>
            <pc:sldMk cId="712448898" sldId="265"/>
            <ac:grpSpMk id="10" creationId="{0E7605FB-5416-4370-8679-98A709558D69}"/>
          </ac:grpSpMkLst>
        </pc:grpChg>
      </pc:sldChg>
      <pc:sldChg chg="addSp modSp add modAnim">
        <pc:chgData name="Fayez Mogeb Mohammed Alshahrani" userId="7cf44633-72dd-45d0-b250-5be8be95d324" providerId="ADAL" clId="{60BBF4B8-074A-412C-A646-0B1C590B8D0D}" dt="2019-11-11T13:52:05.646" v="3747" actId="113"/>
        <pc:sldMkLst>
          <pc:docMk/>
          <pc:sldMk cId="3311296507" sldId="266"/>
        </pc:sldMkLst>
        <pc:spChg chg="mod">
          <ac:chgData name="Fayez Mogeb Mohammed Alshahrani" userId="7cf44633-72dd-45d0-b250-5be8be95d324" providerId="ADAL" clId="{60BBF4B8-074A-412C-A646-0B1C590B8D0D}" dt="2019-11-11T13:52:05.646" v="3747" actId="113"/>
          <ac:spMkLst>
            <pc:docMk/>
            <pc:sldMk cId="3311296507" sldId="266"/>
            <ac:spMk id="2" creationId="{74E8226F-6C0B-4AD0-8F17-8D474D778C49}"/>
          </ac:spMkLst>
        </pc:spChg>
        <pc:spChg chg="mod">
          <ac:chgData name="Fayez Mogeb Mohammed Alshahrani" userId="7cf44633-72dd-45d0-b250-5be8be95d324" providerId="ADAL" clId="{60BBF4B8-074A-412C-A646-0B1C590B8D0D}" dt="2019-11-08T16:57:34.445" v="1759" actId="5793"/>
          <ac:spMkLst>
            <pc:docMk/>
            <pc:sldMk cId="3311296507" sldId="266"/>
            <ac:spMk id="3" creationId="{42E2F995-FBEB-46FB-B3A7-50E413E0F6C1}"/>
          </ac:spMkLst>
        </pc:spChg>
        <pc:spChg chg="mod">
          <ac:chgData name="Fayez Mogeb Mohammed Alshahrani" userId="7cf44633-72dd-45d0-b250-5be8be95d324" providerId="ADAL" clId="{60BBF4B8-074A-412C-A646-0B1C590B8D0D}" dt="2019-11-08T17:02:29.500" v="1767" actId="207"/>
          <ac:spMkLst>
            <pc:docMk/>
            <pc:sldMk cId="3311296507" sldId="266"/>
            <ac:spMk id="5" creationId="{A14BB53A-A43A-4F39-B11A-EF8B042C8B5B}"/>
          </ac:spMkLst>
        </pc:spChg>
        <pc:spChg chg="mod">
          <ac:chgData name="Fayez Mogeb Mohammed Alshahrani" userId="7cf44633-72dd-45d0-b250-5be8be95d324" providerId="ADAL" clId="{60BBF4B8-074A-412C-A646-0B1C590B8D0D}" dt="2019-11-08T17:02:18.038" v="1766" actId="313"/>
          <ac:spMkLst>
            <pc:docMk/>
            <pc:sldMk cId="3311296507" sldId="266"/>
            <ac:spMk id="6" creationId="{F8DFE532-62B3-45C9-A5E0-FA3AB63D58A4}"/>
          </ac:spMkLst>
        </pc:spChg>
        <pc:spChg chg="mod">
          <ac:chgData name="Fayez Mogeb Mohammed Alshahrani" userId="7cf44633-72dd-45d0-b250-5be8be95d324" providerId="ADAL" clId="{60BBF4B8-074A-412C-A646-0B1C590B8D0D}" dt="2019-11-08T16:57:50.940" v="1760" actId="207"/>
          <ac:spMkLst>
            <pc:docMk/>
            <pc:sldMk cId="3311296507" sldId="266"/>
            <ac:spMk id="11" creationId="{638C68D7-BABF-411C-91D5-7133E673E43F}"/>
          </ac:spMkLst>
        </pc:spChg>
        <pc:spChg chg="mod">
          <ac:chgData name="Fayez Mogeb Mohammed Alshahrani" userId="7cf44633-72dd-45d0-b250-5be8be95d324" providerId="ADAL" clId="{60BBF4B8-074A-412C-A646-0B1C590B8D0D}" dt="2019-11-08T17:04:07.905" v="1773" actId="207"/>
          <ac:spMkLst>
            <pc:docMk/>
            <pc:sldMk cId="3311296507" sldId="266"/>
            <ac:spMk id="16" creationId="{0789D4D0-86E9-42C9-BCF3-5D2B6BA0AB94}"/>
          </ac:spMkLst>
        </pc:spChg>
        <pc:spChg chg="mod">
          <ac:chgData name="Fayez Mogeb Mohammed Alshahrani" userId="7cf44633-72dd-45d0-b250-5be8be95d324" providerId="ADAL" clId="{60BBF4B8-074A-412C-A646-0B1C590B8D0D}" dt="2019-11-08T17:04:41.907" v="1777" actId="207"/>
          <ac:spMkLst>
            <pc:docMk/>
            <pc:sldMk cId="3311296507" sldId="266"/>
            <ac:spMk id="19" creationId="{C2FBA1F0-E3B9-4FA7-A3E1-767AC4BA6B3A}"/>
          </ac:spMkLst>
        </pc:spChg>
        <pc:spChg chg="mod">
          <ac:chgData name="Fayez Mogeb Mohammed Alshahrani" userId="7cf44633-72dd-45d0-b250-5be8be95d324" providerId="ADAL" clId="{60BBF4B8-074A-412C-A646-0B1C590B8D0D}" dt="2019-11-08T17:05:12.592" v="1781" actId="207"/>
          <ac:spMkLst>
            <pc:docMk/>
            <pc:sldMk cId="3311296507" sldId="266"/>
            <ac:spMk id="24" creationId="{869CDE38-4B84-4699-91F4-F1487C4FC650}"/>
          </ac:spMkLst>
        </pc:spChg>
        <pc:spChg chg="mod">
          <ac:chgData name="Fayez Mogeb Mohammed Alshahrani" userId="7cf44633-72dd-45d0-b250-5be8be95d324" providerId="ADAL" clId="{60BBF4B8-074A-412C-A646-0B1C590B8D0D}" dt="2019-11-08T17:05:22.317" v="1782" actId="207"/>
          <ac:spMkLst>
            <pc:docMk/>
            <pc:sldMk cId="3311296507" sldId="266"/>
            <ac:spMk id="25" creationId="{3425722E-021B-4FFD-ABD1-D5A6288E79B6}"/>
          </ac:spMkLst>
        </pc:spChg>
        <pc:spChg chg="mod">
          <ac:chgData name="Fayez Mogeb Mohammed Alshahrani" userId="7cf44633-72dd-45d0-b250-5be8be95d324" providerId="ADAL" clId="{60BBF4B8-074A-412C-A646-0B1C590B8D0D}" dt="2019-11-08T17:05:04.936" v="1780" actId="207"/>
          <ac:spMkLst>
            <pc:docMk/>
            <pc:sldMk cId="3311296507" sldId="266"/>
            <ac:spMk id="26" creationId="{CFC5ACFC-F7A2-4812-B00D-3A992C0A0C60}"/>
          </ac:spMkLst>
        </pc:spChg>
        <pc:grpChg chg="mod">
          <ac:chgData name="Fayez Mogeb Mohammed Alshahrani" userId="7cf44633-72dd-45d0-b250-5be8be95d324" providerId="ADAL" clId="{60BBF4B8-074A-412C-A646-0B1C590B8D0D}" dt="2019-11-08T17:02:13.307" v="1765" actId="1076"/>
          <ac:grpSpMkLst>
            <pc:docMk/>
            <pc:sldMk cId="3311296507" sldId="266"/>
            <ac:grpSpMk id="4" creationId="{AD5F0BED-02F8-4073-B19E-F97D3646BAAD}"/>
          </ac:grpSpMkLst>
        </pc:grpChg>
        <pc:grpChg chg="mod">
          <ac:chgData name="Fayez Mogeb Mohammed Alshahrani" userId="7cf44633-72dd-45d0-b250-5be8be95d324" providerId="ADAL" clId="{60BBF4B8-074A-412C-A646-0B1C590B8D0D}" dt="2019-11-08T16:57:30.617" v="1757" actId="1076"/>
          <ac:grpSpMkLst>
            <pc:docMk/>
            <pc:sldMk cId="3311296507" sldId="266"/>
            <ac:grpSpMk id="10" creationId="{0E7605FB-5416-4370-8679-98A709558D69}"/>
          </ac:grpSpMkLst>
        </pc:grpChg>
        <pc:grpChg chg="add mod">
          <ac:chgData name="Fayez Mogeb Mohammed Alshahrani" userId="7cf44633-72dd-45d0-b250-5be8be95d324" providerId="ADAL" clId="{60BBF4B8-074A-412C-A646-0B1C590B8D0D}" dt="2019-11-08T17:04:14.621" v="1774" actId="1076"/>
          <ac:grpSpMkLst>
            <pc:docMk/>
            <pc:sldMk cId="3311296507" sldId="266"/>
            <ac:grpSpMk id="13" creationId="{61446CF0-6505-4904-BB1A-4E3F4CC2166A}"/>
          </ac:grpSpMkLst>
        </pc:grpChg>
        <pc:grpChg chg="mod">
          <ac:chgData name="Fayez Mogeb Mohammed Alshahrani" userId="7cf44633-72dd-45d0-b250-5be8be95d324" providerId="ADAL" clId="{60BBF4B8-074A-412C-A646-0B1C590B8D0D}" dt="2019-11-08T17:04:14.621" v="1774" actId="1076"/>
          <ac:grpSpMkLst>
            <pc:docMk/>
            <pc:sldMk cId="3311296507" sldId="266"/>
            <ac:grpSpMk id="15" creationId="{0AA570C8-C99F-4DDE-9EC3-91BFEF0D0B0E}"/>
          </ac:grpSpMkLst>
        </pc:grpChg>
        <pc:grpChg chg="add mod">
          <ac:chgData name="Fayez Mogeb Mohammed Alshahrani" userId="7cf44633-72dd-45d0-b250-5be8be95d324" providerId="ADAL" clId="{60BBF4B8-074A-412C-A646-0B1C590B8D0D}" dt="2019-11-08T17:04:34.654" v="1776" actId="1076"/>
          <ac:grpSpMkLst>
            <pc:docMk/>
            <pc:sldMk cId="3311296507" sldId="266"/>
            <ac:grpSpMk id="18" creationId="{5B1E0F35-5F8A-43CF-BD8C-918E70C61008}"/>
          </ac:grpSpMkLst>
        </pc:grpChg>
        <pc:grpChg chg="add mod">
          <ac:chgData name="Fayez Mogeb Mohammed Alshahrani" userId="7cf44633-72dd-45d0-b250-5be8be95d324" providerId="ADAL" clId="{60BBF4B8-074A-412C-A646-0B1C590B8D0D}" dt="2019-11-08T17:04:59.006" v="1779" actId="1076"/>
          <ac:grpSpMkLst>
            <pc:docMk/>
            <pc:sldMk cId="3311296507" sldId="266"/>
            <ac:grpSpMk id="21" creationId="{AB2A615C-E3CF-4C45-890F-6E742C803B8F}"/>
          </ac:grpSpMkLst>
        </pc:grpChg>
        <pc:grpChg chg="mod">
          <ac:chgData name="Fayez Mogeb Mohammed Alshahrani" userId="7cf44633-72dd-45d0-b250-5be8be95d324" providerId="ADAL" clId="{60BBF4B8-074A-412C-A646-0B1C590B8D0D}" dt="2019-11-08T17:04:59.006" v="1779" actId="1076"/>
          <ac:grpSpMkLst>
            <pc:docMk/>
            <pc:sldMk cId="3311296507" sldId="266"/>
            <ac:grpSpMk id="23" creationId="{FB284C17-EAF7-4CF0-A5D5-33BDFD5DA704}"/>
          </ac:grpSpMkLst>
        </pc:grpChg>
      </pc:sldChg>
      <pc:sldChg chg="addSp delSp modSp add modAnim">
        <pc:chgData name="Fayez Mogeb Mohammed Alshahrani" userId="7cf44633-72dd-45d0-b250-5be8be95d324" providerId="ADAL" clId="{60BBF4B8-074A-412C-A646-0B1C590B8D0D}" dt="2019-11-11T13:51:59.936" v="3746" actId="113"/>
        <pc:sldMkLst>
          <pc:docMk/>
          <pc:sldMk cId="1124808994" sldId="267"/>
        </pc:sldMkLst>
        <pc:spChg chg="mod">
          <ac:chgData name="Fayez Mogeb Mohammed Alshahrani" userId="7cf44633-72dd-45d0-b250-5be8be95d324" providerId="ADAL" clId="{60BBF4B8-074A-412C-A646-0B1C590B8D0D}" dt="2019-11-11T13:51:59.936" v="3746" actId="113"/>
          <ac:spMkLst>
            <pc:docMk/>
            <pc:sldMk cId="1124808994" sldId="267"/>
            <ac:spMk id="2" creationId="{74E8226F-6C0B-4AD0-8F17-8D474D778C49}"/>
          </ac:spMkLst>
        </pc:spChg>
        <pc:spChg chg="mod">
          <ac:chgData name="Fayez Mogeb Mohammed Alshahrani" userId="7cf44633-72dd-45d0-b250-5be8be95d324" providerId="ADAL" clId="{60BBF4B8-074A-412C-A646-0B1C590B8D0D}" dt="2019-11-08T17:47:53.121" v="2167" actId="20577"/>
          <ac:spMkLst>
            <pc:docMk/>
            <pc:sldMk cId="1124808994" sldId="267"/>
            <ac:spMk id="3" creationId="{42E2F995-FBEB-46FB-B3A7-50E413E0F6C1}"/>
          </ac:spMkLst>
        </pc:spChg>
        <pc:spChg chg="del mod">
          <ac:chgData name="Fayez Mogeb Mohammed Alshahrani" userId="7cf44633-72dd-45d0-b250-5be8be95d324" providerId="ADAL" clId="{60BBF4B8-074A-412C-A646-0B1C590B8D0D}" dt="2019-11-08T17:07:38.518" v="1809"/>
          <ac:spMkLst>
            <pc:docMk/>
            <pc:sldMk cId="1124808994" sldId="267"/>
            <ac:spMk id="5" creationId="{B6BC7789-A467-43EA-ABA7-60B0EF0B9D76}"/>
          </ac:spMkLst>
        </pc:spChg>
        <pc:spChg chg="del">
          <ac:chgData name="Fayez Mogeb Mohammed Alshahrani" userId="7cf44633-72dd-45d0-b250-5be8be95d324" providerId="ADAL" clId="{60BBF4B8-074A-412C-A646-0B1C590B8D0D}" dt="2019-11-08T17:07:30.311" v="1807"/>
          <ac:spMkLst>
            <pc:docMk/>
            <pc:sldMk cId="1124808994" sldId="267"/>
            <ac:spMk id="7" creationId="{9DE5EDCD-B481-4CA6-B863-66DF7C1FA188}"/>
          </ac:spMkLst>
        </pc:spChg>
        <pc:spChg chg="del mod">
          <ac:chgData name="Fayez Mogeb Mohammed Alshahrani" userId="7cf44633-72dd-45d0-b250-5be8be95d324" providerId="ADAL" clId="{60BBF4B8-074A-412C-A646-0B1C590B8D0D}" dt="2019-11-08T17:07:26.826" v="1806"/>
          <ac:spMkLst>
            <pc:docMk/>
            <pc:sldMk cId="1124808994" sldId="267"/>
            <ac:spMk id="8" creationId="{29DE3F76-EBD4-487D-9BEF-06919B032B56}"/>
          </ac:spMkLst>
        </pc:spChg>
        <pc:spChg chg="del">
          <ac:chgData name="Fayez Mogeb Mohammed Alshahrani" userId="7cf44633-72dd-45d0-b250-5be8be95d324" providerId="ADAL" clId="{60BBF4B8-074A-412C-A646-0B1C590B8D0D}" dt="2019-11-08T17:07:10.733" v="1803"/>
          <ac:spMkLst>
            <pc:docMk/>
            <pc:sldMk cId="1124808994" sldId="267"/>
            <ac:spMk id="9" creationId="{F7FA2A82-C4A7-4D03-81D4-3C9D99F5CC86}"/>
          </ac:spMkLst>
        </pc:spChg>
        <pc:spChg chg="del">
          <ac:chgData name="Fayez Mogeb Mohammed Alshahrani" userId="7cf44633-72dd-45d0-b250-5be8be95d324" providerId="ADAL" clId="{60BBF4B8-074A-412C-A646-0B1C590B8D0D}" dt="2019-11-08T17:07:32.995" v="1808"/>
          <ac:spMkLst>
            <pc:docMk/>
            <pc:sldMk cId="1124808994" sldId="267"/>
            <ac:spMk id="10" creationId="{6318FFDF-F90A-4BC3-86C8-0D9BBA919854}"/>
          </ac:spMkLst>
        </pc:spChg>
        <pc:spChg chg="mod">
          <ac:chgData name="Fayez Mogeb Mohammed Alshahrani" userId="7cf44633-72dd-45d0-b250-5be8be95d324" providerId="ADAL" clId="{60BBF4B8-074A-412C-A646-0B1C590B8D0D}" dt="2019-11-08T17:17:36.389" v="1888" actId="207"/>
          <ac:spMkLst>
            <pc:docMk/>
            <pc:sldMk cId="1124808994" sldId="267"/>
            <ac:spMk id="12" creationId="{66F847B6-A6C8-4BB3-B4F8-86AE01C4A657}"/>
          </ac:spMkLst>
        </pc:spChg>
        <pc:grpChg chg="add del mod">
          <ac:chgData name="Fayez Mogeb Mohammed Alshahrani" userId="7cf44633-72dd-45d0-b250-5be8be95d324" providerId="ADAL" clId="{60BBF4B8-074A-412C-A646-0B1C590B8D0D}" dt="2019-11-08T17:22:19.838" v="1933"/>
          <ac:grpSpMkLst>
            <pc:docMk/>
            <pc:sldMk cId="1124808994" sldId="267"/>
            <ac:grpSpMk id="11" creationId="{92CEE81F-50CA-4B0D-A75A-E400AC8E7B30}"/>
          </ac:grpSpMkLst>
        </pc:grpChg>
        <pc:grpChg chg="add mod">
          <ac:chgData name="Fayez Mogeb Mohammed Alshahrani" userId="7cf44633-72dd-45d0-b250-5be8be95d324" providerId="ADAL" clId="{60BBF4B8-074A-412C-A646-0B1C590B8D0D}" dt="2019-11-08T17:48:03.341" v="2168" actId="1076"/>
          <ac:grpSpMkLst>
            <pc:docMk/>
            <pc:sldMk cId="1124808994" sldId="267"/>
            <ac:grpSpMk id="14" creationId="{05C56C62-C228-4363-9FA8-E07B00FE430B}"/>
          </ac:grpSpMkLst>
        </pc:grpChg>
      </pc:sldChg>
      <pc:sldChg chg="addSp delSp modSp add modAnim addCm delCm">
        <pc:chgData name="Fayez Mogeb Mohammed Alshahrani" userId="7cf44633-72dd-45d0-b250-5be8be95d324" providerId="ADAL" clId="{60BBF4B8-074A-412C-A646-0B1C590B8D0D}" dt="2019-11-11T13:52:57.922" v="3756" actId="113"/>
        <pc:sldMkLst>
          <pc:docMk/>
          <pc:sldMk cId="2128898132" sldId="268"/>
        </pc:sldMkLst>
        <pc:spChg chg="mod">
          <ac:chgData name="Fayez Mogeb Mohammed Alshahrani" userId="7cf44633-72dd-45d0-b250-5be8be95d324" providerId="ADAL" clId="{60BBF4B8-074A-412C-A646-0B1C590B8D0D}" dt="2019-11-11T13:52:57.922" v="3756" actId="113"/>
          <ac:spMkLst>
            <pc:docMk/>
            <pc:sldMk cId="2128898132" sldId="268"/>
            <ac:spMk id="2" creationId="{74E8226F-6C0B-4AD0-8F17-8D474D778C49}"/>
          </ac:spMkLst>
        </pc:spChg>
        <pc:spChg chg="mod">
          <ac:chgData name="Fayez Mogeb Mohammed Alshahrani" userId="7cf44633-72dd-45d0-b250-5be8be95d324" providerId="ADAL" clId="{60BBF4B8-074A-412C-A646-0B1C590B8D0D}" dt="2019-11-08T17:30:10.087" v="2048" actId="20577"/>
          <ac:spMkLst>
            <pc:docMk/>
            <pc:sldMk cId="2128898132" sldId="268"/>
            <ac:spMk id="3" creationId="{42E2F995-FBEB-46FB-B3A7-50E413E0F6C1}"/>
          </ac:spMkLst>
        </pc:spChg>
        <pc:spChg chg="add del mod">
          <ac:chgData name="Fayez Mogeb Mohammed Alshahrani" userId="7cf44633-72dd-45d0-b250-5be8be95d324" providerId="ADAL" clId="{60BBF4B8-074A-412C-A646-0B1C590B8D0D}" dt="2019-11-08T17:31:13.382" v="2062" actId="478"/>
          <ac:spMkLst>
            <pc:docMk/>
            <pc:sldMk cId="2128898132" sldId="268"/>
            <ac:spMk id="4" creationId="{F42D411A-DFD7-4C65-B826-9B6503AC80DF}"/>
          </ac:spMkLst>
        </pc:spChg>
        <pc:spChg chg="add mod">
          <ac:chgData name="Fayez Mogeb Mohammed Alshahrani" userId="7cf44633-72dd-45d0-b250-5be8be95d324" providerId="ADAL" clId="{60BBF4B8-074A-412C-A646-0B1C590B8D0D}" dt="2019-11-08T17:32:13.452" v="2083" actId="1076"/>
          <ac:spMkLst>
            <pc:docMk/>
            <pc:sldMk cId="2128898132" sldId="268"/>
            <ac:spMk id="7" creationId="{83A6BCD4-C9D0-49EC-899F-F43861721893}"/>
          </ac:spMkLst>
        </pc:spChg>
        <pc:spChg chg="add mod">
          <ac:chgData name="Fayez Mogeb Mohammed Alshahrani" userId="7cf44633-72dd-45d0-b250-5be8be95d324" providerId="ADAL" clId="{60BBF4B8-074A-412C-A646-0B1C590B8D0D}" dt="2019-11-08T17:31:39.636" v="2068" actId="14100"/>
          <ac:spMkLst>
            <pc:docMk/>
            <pc:sldMk cId="2128898132" sldId="268"/>
            <ac:spMk id="9" creationId="{98DA5F2E-0C43-4129-86A0-DB7A80B08FB9}"/>
          </ac:spMkLst>
        </pc:spChg>
        <pc:spChg chg="add mod">
          <ac:chgData name="Fayez Mogeb Mohammed Alshahrani" userId="7cf44633-72dd-45d0-b250-5be8be95d324" providerId="ADAL" clId="{60BBF4B8-074A-412C-A646-0B1C590B8D0D}" dt="2019-11-08T17:32:50.078" v="2151" actId="1038"/>
          <ac:spMkLst>
            <pc:docMk/>
            <pc:sldMk cId="2128898132" sldId="268"/>
            <ac:spMk id="10" creationId="{3BB0BC8A-DD0A-48D3-BDCB-A141E10E9909}"/>
          </ac:spMkLst>
        </pc:spChg>
        <pc:spChg chg="add mod">
          <ac:chgData name="Fayez Mogeb Mohammed Alshahrani" userId="7cf44633-72dd-45d0-b250-5be8be95d324" providerId="ADAL" clId="{60BBF4B8-074A-412C-A646-0B1C590B8D0D}" dt="2019-11-08T17:32:33.399" v="2086" actId="14100"/>
          <ac:spMkLst>
            <pc:docMk/>
            <pc:sldMk cId="2128898132" sldId="268"/>
            <ac:spMk id="11" creationId="{3567059D-3F7F-4115-968B-F5BD85B10C86}"/>
          </ac:spMkLst>
        </pc:spChg>
        <pc:spChg chg="add mod">
          <ac:chgData name="Fayez Mogeb Mohammed Alshahrani" userId="7cf44633-72dd-45d0-b250-5be8be95d324" providerId="ADAL" clId="{60BBF4B8-074A-412C-A646-0B1C590B8D0D}" dt="2019-11-08T17:33:19.813" v="2158" actId="14100"/>
          <ac:spMkLst>
            <pc:docMk/>
            <pc:sldMk cId="2128898132" sldId="268"/>
            <ac:spMk id="12" creationId="{04E64D17-E1A6-47DC-B850-2967E9B9A85D}"/>
          </ac:spMkLst>
        </pc:spChg>
        <pc:grpChg chg="del">
          <ac:chgData name="Fayez Mogeb Mohammed Alshahrani" userId="7cf44633-72dd-45d0-b250-5be8be95d324" providerId="ADAL" clId="{60BBF4B8-074A-412C-A646-0B1C590B8D0D}" dt="2019-11-08T17:23:33.049" v="1957" actId="478"/>
          <ac:grpSpMkLst>
            <pc:docMk/>
            <pc:sldMk cId="2128898132" sldId="268"/>
            <ac:grpSpMk id="14" creationId="{05C56C62-C228-4363-9FA8-E07B00FE430B}"/>
          </ac:grpSpMkLst>
        </pc:grpChg>
      </pc:sldChg>
      <pc:sldChg chg="addSp delSp modSp add modAnim">
        <pc:chgData name="Fayez Mogeb Mohammed Alshahrani" userId="7cf44633-72dd-45d0-b250-5be8be95d324" providerId="ADAL" clId="{60BBF4B8-074A-412C-A646-0B1C590B8D0D}" dt="2019-11-11T13:53:02.117" v="3757" actId="113"/>
        <pc:sldMkLst>
          <pc:docMk/>
          <pc:sldMk cId="4210827538" sldId="269"/>
        </pc:sldMkLst>
        <pc:spChg chg="mod">
          <ac:chgData name="Fayez Mogeb Mohammed Alshahrani" userId="7cf44633-72dd-45d0-b250-5be8be95d324" providerId="ADAL" clId="{60BBF4B8-074A-412C-A646-0B1C590B8D0D}" dt="2019-11-11T13:53:02.117" v="3757" actId="113"/>
          <ac:spMkLst>
            <pc:docMk/>
            <pc:sldMk cId="4210827538" sldId="269"/>
            <ac:spMk id="2" creationId="{74E8226F-6C0B-4AD0-8F17-8D474D778C49}"/>
          </ac:spMkLst>
        </pc:spChg>
        <pc:spChg chg="mod">
          <ac:chgData name="Fayez Mogeb Mohammed Alshahrani" userId="7cf44633-72dd-45d0-b250-5be8be95d324" providerId="ADAL" clId="{60BBF4B8-074A-412C-A646-0B1C590B8D0D}" dt="2019-11-08T18:15:34.850" v="2428" actId="20577"/>
          <ac:spMkLst>
            <pc:docMk/>
            <pc:sldMk cId="4210827538" sldId="269"/>
            <ac:spMk id="3" creationId="{42E2F995-FBEB-46FB-B3A7-50E413E0F6C1}"/>
          </ac:spMkLst>
        </pc:spChg>
        <pc:spChg chg="mod">
          <ac:chgData name="Fayez Mogeb Mohammed Alshahrani" userId="7cf44633-72dd-45d0-b250-5be8be95d324" providerId="ADAL" clId="{60BBF4B8-074A-412C-A646-0B1C590B8D0D}" dt="2019-11-08T17:49:43.812" v="2195" actId="6549"/>
          <ac:spMkLst>
            <pc:docMk/>
            <pc:sldMk cId="4210827538" sldId="269"/>
            <ac:spMk id="16" creationId="{2485D5CF-AFC1-42E7-AE5F-2C1A64BE5C88}"/>
          </ac:spMkLst>
        </pc:spChg>
        <pc:grpChg chg="add del">
          <ac:chgData name="Fayez Mogeb Mohammed Alshahrani" userId="7cf44633-72dd-45d0-b250-5be8be95d324" providerId="ADAL" clId="{60BBF4B8-074A-412C-A646-0B1C590B8D0D}" dt="2019-11-08T17:49:47.384" v="2197" actId="478"/>
          <ac:grpSpMkLst>
            <pc:docMk/>
            <pc:sldMk cId="4210827538" sldId="269"/>
            <ac:grpSpMk id="14" creationId="{05C56C62-C228-4363-9FA8-E07B00FE430B}"/>
          </ac:grpSpMkLst>
        </pc:grpChg>
      </pc:sldChg>
      <pc:sldChg chg="addSp delSp modSp add mod setBg">
        <pc:chgData name="Fayez Mogeb Mohammed Alshahrani" userId="7cf44633-72dd-45d0-b250-5be8be95d324" providerId="ADAL" clId="{60BBF4B8-074A-412C-A646-0B1C590B8D0D}" dt="2019-11-08T18:18:00.945" v="2470"/>
        <pc:sldMkLst>
          <pc:docMk/>
          <pc:sldMk cId="2736129223" sldId="270"/>
        </pc:sldMkLst>
        <pc:spChg chg="mod">
          <ac:chgData name="Fayez Mogeb Mohammed Alshahrani" userId="7cf44633-72dd-45d0-b250-5be8be95d324" providerId="ADAL" clId="{60BBF4B8-074A-412C-A646-0B1C590B8D0D}" dt="2019-11-08T17:55:50.709" v="2330" actId="26606"/>
          <ac:spMkLst>
            <pc:docMk/>
            <pc:sldMk cId="2736129223" sldId="270"/>
            <ac:spMk id="2" creationId="{F2DE5FEE-3593-4BD4-8FCF-BCC1B12BF9EB}"/>
          </ac:spMkLst>
        </pc:spChg>
        <pc:spChg chg="mod">
          <ac:chgData name="Fayez Mogeb Mohammed Alshahrani" userId="7cf44633-72dd-45d0-b250-5be8be95d324" providerId="ADAL" clId="{60BBF4B8-074A-412C-A646-0B1C590B8D0D}" dt="2019-11-08T17:55:50.709" v="2330" actId="26606"/>
          <ac:spMkLst>
            <pc:docMk/>
            <pc:sldMk cId="2736129223" sldId="270"/>
            <ac:spMk id="3" creationId="{40D577FE-00C9-438F-B005-2A26205CE6F3}"/>
          </ac:spMkLst>
        </pc:spChg>
        <pc:spChg chg="add mod">
          <ac:chgData name="Fayez Mogeb Mohammed Alshahrani" userId="7cf44633-72dd-45d0-b250-5be8be95d324" providerId="ADAL" clId="{60BBF4B8-074A-412C-A646-0B1C590B8D0D}" dt="2019-11-08T17:56:40.252" v="2333" actId="1076"/>
          <ac:spMkLst>
            <pc:docMk/>
            <pc:sldMk cId="2736129223" sldId="270"/>
            <ac:spMk id="8" creationId="{EB87AEC5-1E33-47A1-A78F-C3B9AFDA8F8F}"/>
          </ac:spMkLst>
        </pc:spChg>
        <pc:spChg chg="add">
          <ac:chgData name="Fayez Mogeb Mohammed Alshahrani" userId="7cf44633-72dd-45d0-b250-5be8be95d324" providerId="ADAL" clId="{60BBF4B8-074A-412C-A646-0B1C590B8D0D}" dt="2019-11-08T17:55:50.709" v="2330" actId="26606"/>
          <ac:spMkLst>
            <pc:docMk/>
            <pc:sldMk cId="2736129223" sldId="270"/>
            <ac:spMk id="9" creationId="{0AB6E427-3F73-4C06-A5D5-AE52C3883B50}"/>
          </ac:spMkLst>
        </pc:spChg>
        <pc:spChg chg="add mod">
          <ac:chgData name="Fayez Mogeb Mohammed Alshahrani" userId="7cf44633-72dd-45d0-b250-5be8be95d324" providerId="ADAL" clId="{60BBF4B8-074A-412C-A646-0B1C590B8D0D}" dt="2019-11-08T17:56:54.623" v="2335" actId="1076"/>
          <ac:spMkLst>
            <pc:docMk/>
            <pc:sldMk cId="2736129223" sldId="270"/>
            <ac:spMk id="10" creationId="{F59897CD-17FA-47A6-B8E9-415808FF8555}"/>
          </ac:spMkLst>
        </pc:spChg>
        <pc:spChg chg="add">
          <ac:chgData name="Fayez Mogeb Mohammed Alshahrani" userId="7cf44633-72dd-45d0-b250-5be8be95d324" providerId="ADAL" clId="{60BBF4B8-074A-412C-A646-0B1C590B8D0D}" dt="2019-11-08T17:55:50.709" v="2330" actId="26606"/>
          <ac:spMkLst>
            <pc:docMk/>
            <pc:sldMk cId="2736129223" sldId="270"/>
            <ac:spMk id="11" creationId="{D8C9BDAA-0390-4B39-9B5C-BC95E5120DA4}"/>
          </ac:spMkLst>
        </pc:spChg>
        <pc:spChg chg="add mod">
          <ac:chgData name="Fayez Mogeb Mohammed Alshahrani" userId="7cf44633-72dd-45d0-b250-5be8be95d324" providerId="ADAL" clId="{60BBF4B8-074A-412C-A646-0B1C590B8D0D}" dt="2019-11-08T17:57:32.581" v="2338"/>
          <ac:spMkLst>
            <pc:docMk/>
            <pc:sldMk cId="2736129223" sldId="270"/>
            <ac:spMk id="12" creationId="{E5DF9D05-6908-4064-B74B-8699A7FA815A}"/>
          </ac:spMkLst>
        </pc:spChg>
        <pc:spChg chg="add">
          <ac:chgData name="Fayez Mogeb Mohammed Alshahrani" userId="7cf44633-72dd-45d0-b250-5be8be95d324" providerId="ADAL" clId="{60BBF4B8-074A-412C-A646-0B1C590B8D0D}" dt="2019-11-08T17:55:50.709" v="2330" actId="26606"/>
          <ac:spMkLst>
            <pc:docMk/>
            <pc:sldMk cId="2736129223" sldId="270"/>
            <ac:spMk id="13" creationId="{F9DB1FE5-9D46-433B-99D1-2F1B8DC79855}"/>
          </ac:spMkLst>
        </pc:spChg>
        <pc:spChg chg="add del">
          <ac:chgData name="Fayez Mogeb Mohammed Alshahrani" userId="7cf44633-72dd-45d0-b250-5be8be95d324" providerId="ADAL" clId="{60BBF4B8-074A-412C-A646-0B1C590B8D0D}" dt="2019-11-08T18:18:00.945" v="2470"/>
          <ac:spMkLst>
            <pc:docMk/>
            <pc:sldMk cId="2736129223" sldId="270"/>
            <ac:spMk id="14" creationId="{BE8DA21B-8C44-4CB6-9148-21059B562629}"/>
          </ac:spMkLst>
        </pc:spChg>
        <pc:spChg chg="add del">
          <ac:chgData name="Fayez Mogeb Mohammed Alshahrani" userId="7cf44633-72dd-45d0-b250-5be8be95d324" providerId="ADAL" clId="{60BBF4B8-074A-412C-A646-0B1C590B8D0D}" dt="2019-11-08T18:18:00.945" v="2470"/>
          <ac:spMkLst>
            <pc:docMk/>
            <pc:sldMk cId="2736129223" sldId="270"/>
            <ac:spMk id="15" creationId="{20D99E42-2BCD-480E-8929-B89BF860B0E7}"/>
          </ac:spMkLst>
        </pc:spChg>
        <pc:spChg chg="add del">
          <ac:chgData name="Fayez Mogeb Mohammed Alshahrani" userId="7cf44633-72dd-45d0-b250-5be8be95d324" providerId="ADAL" clId="{60BBF4B8-074A-412C-A646-0B1C590B8D0D}" dt="2019-11-08T18:18:00.945" v="2470"/>
          <ac:spMkLst>
            <pc:docMk/>
            <pc:sldMk cId="2736129223" sldId="270"/>
            <ac:spMk id="16" creationId="{2895B861-3F2C-497B-8D1A-F5FE389B38F8}"/>
          </ac:spMkLst>
        </pc:spChg>
        <pc:spChg chg="add del">
          <ac:chgData name="Fayez Mogeb Mohammed Alshahrani" userId="7cf44633-72dd-45d0-b250-5be8be95d324" providerId="ADAL" clId="{60BBF4B8-074A-412C-A646-0B1C590B8D0D}" dt="2019-11-08T18:18:00.945" v="2470"/>
          <ac:spMkLst>
            <pc:docMk/>
            <pc:sldMk cId="2736129223" sldId="270"/>
            <ac:spMk id="17" creationId="{057E7331-49CE-4226-9B98-C2299D17036B}"/>
          </ac:spMkLst>
        </pc:spChg>
        <pc:spChg chg="add del">
          <ac:chgData name="Fayez Mogeb Mohammed Alshahrani" userId="7cf44633-72dd-45d0-b250-5be8be95d324" providerId="ADAL" clId="{60BBF4B8-074A-412C-A646-0B1C590B8D0D}" dt="2019-11-08T18:18:00.945" v="2470"/>
          <ac:spMkLst>
            <pc:docMk/>
            <pc:sldMk cId="2736129223" sldId="270"/>
            <ac:spMk id="18" creationId="{0B9741A4-1449-4A18-B543-B96087F08708}"/>
          </ac:spMkLst>
        </pc:spChg>
        <pc:spChg chg="add del">
          <ac:chgData name="Fayez Mogeb Mohammed Alshahrani" userId="7cf44633-72dd-45d0-b250-5be8be95d324" providerId="ADAL" clId="{60BBF4B8-074A-412C-A646-0B1C590B8D0D}" dt="2019-11-08T18:18:00.945" v="2470"/>
          <ac:spMkLst>
            <pc:docMk/>
            <pc:sldMk cId="2736129223" sldId="270"/>
            <ac:spMk id="19" creationId="{35C41277-8839-4659-8FBB-BCF8DFB54D99}"/>
          </ac:spMkLst>
        </pc:spChg>
        <pc:spChg chg="add del">
          <ac:chgData name="Fayez Mogeb Mohammed Alshahrani" userId="7cf44633-72dd-45d0-b250-5be8be95d324" providerId="ADAL" clId="{60BBF4B8-074A-412C-A646-0B1C590B8D0D}" dt="2019-11-08T18:18:00.945" v="2470"/>
          <ac:spMkLst>
            <pc:docMk/>
            <pc:sldMk cId="2736129223" sldId="270"/>
            <ac:spMk id="20" creationId="{0D037337-80E3-4FD3-AEA6-BA94C9964150}"/>
          </ac:spMkLst>
        </pc:spChg>
        <pc:spChg chg="add del">
          <ac:chgData name="Fayez Mogeb Mohammed Alshahrani" userId="7cf44633-72dd-45d0-b250-5be8be95d324" providerId="ADAL" clId="{60BBF4B8-074A-412C-A646-0B1C590B8D0D}" dt="2019-11-08T18:18:00.945" v="2470"/>
          <ac:spMkLst>
            <pc:docMk/>
            <pc:sldMk cId="2736129223" sldId="270"/>
            <ac:spMk id="21" creationId="{F2D56FF1-5FA8-45E8-BBEC-2EF9DAFE505A}"/>
          </ac:spMkLst>
        </pc:spChg>
        <pc:spChg chg="add del">
          <ac:chgData name="Fayez Mogeb Mohammed Alshahrani" userId="7cf44633-72dd-45d0-b250-5be8be95d324" providerId="ADAL" clId="{60BBF4B8-074A-412C-A646-0B1C590B8D0D}" dt="2019-11-08T18:18:00.945" v="2470"/>
          <ac:spMkLst>
            <pc:docMk/>
            <pc:sldMk cId="2736129223" sldId="270"/>
            <ac:spMk id="22" creationId="{5785794D-03AF-47F9-863A-25A490C7F42D}"/>
          </ac:spMkLst>
        </pc:spChg>
        <pc:spChg chg="add del">
          <ac:chgData name="Fayez Mogeb Mohammed Alshahrani" userId="7cf44633-72dd-45d0-b250-5be8be95d324" providerId="ADAL" clId="{60BBF4B8-074A-412C-A646-0B1C590B8D0D}" dt="2019-11-08T18:18:00.945" v="2470"/>
          <ac:spMkLst>
            <pc:docMk/>
            <pc:sldMk cId="2736129223" sldId="270"/>
            <ac:spMk id="23" creationId="{6608BC5C-DBB8-4A0D-B358-7D8F14848F13}"/>
          </ac:spMkLst>
        </pc:spChg>
        <pc:spChg chg="add del">
          <ac:chgData name="Fayez Mogeb Mohammed Alshahrani" userId="7cf44633-72dd-45d0-b250-5be8be95d324" providerId="ADAL" clId="{60BBF4B8-074A-412C-A646-0B1C590B8D0D}" dt="2019-11-08T18:18:00.945" v="2470"/>
          <ac:spMkLst>
            <pc:docMk/>
            <pc:sldMk cId="2736129223" sldId="270"/>
            <ac:spMk id="24" creationId="{C439FF77-EFDE-45B5-A19E-9E4F35B56775}"/>
          </ac:spMkLst>
        </pc:spChg>
        <pc:spChg chg="add del">
          <ac:chgData name="Fayez Mogeb Mohammed Alshahrani" userId="7cf44633-72dd-45d0-b250-5be8be95d324" providerId="ADAL" clId="{60BBF4B8-074A-412C-A646-0B1C590B8D0D}" dt="2019-11-08T18:18:00.945" v="2470"/>
          <ac:spMkLst>
            <pc:docMk/>
            <pc:sldMk cId="2736129223" sldId="270"/>
            <ac:spMk id="25" creationId="{E89653D9-E2C7-4338-A332-338AA7C13C95}"/>
          </ac:spMkLst>
        </pc:spChg>
        <pc:spChg chg="add del">
          <ac:chgData name="Fayez Mogeb Mohammed Alshahrani" userId="7cf44633-72dd-45d0-b250-5be8be95d324" providerId="ADAL" clId="{60BBF4B8-074A-412C-A646-0B1C590B8D0D}" dt="2019-11-08T18:18:00.945" v="2470"/>
          <ac:spMkLst>
            <pc:docMk/>
            <pc:sldMk cId="2736129223" sldId="270"/>
            <ac:spMk id="26" creationId="{8A2F2B6E-CF38-42BE-B038-DE9356C9041F}"/>
          </ac:spMkLst>
        </pc:spChg>
        <pc:spChg chg="add del">
          <ac:chgData name="Fayez Mogeb Mohammed Alshahrani" userId="7cf44633-72dd-45d0-b250-5be8be95d324" providerId="ADAL" clId="{60BBF4B8-074A-412C-A646-0B1C590B8D0D}" dt="2019-11-08T18:18:00.945" v="2470"/>
          <ac:spMkLst>
            <pc:docMk/>
            <pc:sldMk cId="2736129223" sldId="270"/>
            <ac:spMk id="27" creationId="{CAFD83D6-B15D-4C9E-9C9B-3C1647CBA046}"/>
          </ac:spMkLst>
        </pc:spChg>
        <pc:spChg chg="add del">
          <ac:chgData name="Fayez Mogeb Mohammed Alshahrani" userId="7cf44633-72dd-45d0-b250-5be8be95d324" providerId="ADAL" clId="{60BBF4B8-074A-412C-A646-0B1C590B8D0D}" dt="2019-11-08T18:18:00.945" v="2470"/>
          <ac:spMkLst>
            <pc:docMk/>
            <pc:sldMk cId="2736129223" sldId="270"/>
            <ac:spMk id="28" creationId="{244204A9-DFE5-4F31-8E77-D14290E9673D}"/>
          </ac:spMkLst>
        </pc:spChg>
        <pc:spChg chg="add del">
          <ac:chgData name="Fayez Mogeb Mohammed Alshahrani" userId="7cf44633-72dd-45d0-b250-5be8be95d324" providerId="ADAL" clId="{60BBF4B8-074A-412C-A646-0B1C590B8D0D}" dt="2019-11-08T18:18:00.945" v="2470"/>
          <ac:spMkLst>
            <pc:docMk/>
            <pc:sldMk cId="2736129223" sldId="270"/>
            <ac:spMk id="29" creationId="{CE41E858-B2E1-4F5F-A7AE-3956A4F4B5C6}"/>
          </ac:spMkLst>
        </pc:spChg>
        <pc:spChg chg="add del">
          <ac:chgData name="Fayez Mogeb Mohammed Alshahrani" userId="7cf44633-72dd-45d0-b250-5be8be95d324" providerId="ADAL" clId="{60BBF4B8-074A-412C-A646-0B1C590B8D0D}" dt="2019-11-08T18:18:00.945" v="2470"/>
          <ac:spMkLst>
            <pc:docMk/>
            <pc:sldMk cId="2736129223" sldId="270"/>
            <ac:spMk id="30" creationId="{68C6F1D7-2533-4A6B-B0F7-C8D7C58F750E}"/>
          </ac:spMkLst>
        </pc:spChg>
        <pc:spChg chg="add del">
          <ac:chgData name="Fayez Mogeb Mohammed Alshahrani" userId="7cf44633-72dd-45d0-b250-5be8be95d324" providerId="ADAL" clId="{60BBF4B8-074A-412C-A646-0B1C590B8D0D}" dt="2019-11-08T18:18:00.945" v="2470"/>
          <ac:spMkLst>
            <pc:docMk/>
            <pc:sldMk cId="2736129223" sldId="270"/>
            <ac:spMk id="31" creationId="{5D15CFC3-1B59-412D-8BFA-1C0F6C31FE5B}"/>
          </ac:spMkLst>
        </pc:spChg>
        <pc:spChg chg="add del">
          <ac:chgData name="Fayez Mogeb Mohammed Alshahrani" userId="7cf44633-72dd-45d0-b250-5be8be95d324" providerId="ADAL" clId="{60BBF4B8-074A-412C-A646-0B1C590B8D0D}" dt="2019-11-08T18:18:00.945" v="2470"/>
          <ac:spMkLst>
            <pc:docMk/>
            <pc:sldMk cId="2736129223" sldId="270"/>
            <ac:spMk id="32" creationId="{8B44D2B8-84FA-4233-9D52-1C14F7EE010E}"/>
          </ac:spMkLst>
        </pc:spChg>
        <pc:spChg chg="add del">
          <ac:chgData name="Fayez Mogeb Mohammed Alshahrani" userId="7cf44633-72dd-45d0-b250-5be8be95d324" providerId="ADAL" clId="{60BBF4B8-074A-412C-A646-0B1C590B8D0D}" dt="2019-11-08T18:18:00.945" v="2470"/>
          <ac:spMkLst>
            <pc:docMk/>
            <pc:sldMk cId="2736129223" sldId="270"/>
            <ac:spMk id="33" creationId="{8CEAD961-2385-4494-B2DD-0809DB40B66F}"/>
          </ac:spMkLst>
        </pc:spChg>
        <pc:spChg chg="add del">
          <ac:chgData name="Fayez Mogeb Mohammed Alshahrani" userId="7cf44633-72dd-45d0-b250-5be8be95d324" providerId="ADAL" clId="{60BBF4B8-074A-412C-A646-0B1C590B8D0D}" dt="2019-11-08T18:18:00.945" v="2470"/>
          <ac:spMkLst>
            <pc:docMk/>
            <pc:sldMk cId="2736129223" sldId="270"/>
            <ac:spMk id="34" creationId="{F619A1DA-6DFE-40C1-9400-96432791F307}"/>
          </ac:spMkLst>
        </pc:spChg>
        <pc:spChg chg="add del">
          <ac:chgData name="Fayez Mogeb Mohammed Alshahrani" userId="7cf44633-72dd-45d0-b250-5be8be95d324" providerId="ADAL" clId="{60BBF4B8-074A-412C-A646-0B1C590B8D0D}" dt="2019-11-08T18:18:00.945" v="2470"/>
          <ac:spMkLst>
            <pc:docMk/>
            <pc:sldMk cId="2736129223" sldId="270"/>
            <ac:spMk id="35" creationId="{9B52B150-AB15-4E18-BFEC-24BFB67AC517}"/>
          </ac:spMkLst>
        </pc:spChg>
        <pc:spChg chg="add del">
          <ac:chgData name="Fayez Mogeb Mohammed Alshahrani" userId="7cf44633-72dd-45d0-b250-5be8be95d324" providerId="ADAL" clId="{60BBF4B8-074A-412C-A646-0B1C590B8D0D}" dt="2019-11-08T18:18:00.945" v="2470"/>
          <ac:spMkLst>
            <pc:docMk/>
            <pc:sldMk cId="2736129223" sldId="270"/>
            <ac:spMk id="36" creationId="{50DCD0F2-3009-41A9-B1BC-1F4387C6DA84}"/>
          </ac:spMkLst>
        </pc:spChg>
        <pc:spChg chg="add del">
          <ac:chgData name="Fayez Mogeb Mohammed Alshahrani" userId="7cf44633-72dd-45d0-b250-5be8be95d324" providerId="ADAL" clId="{60BBF4B8-074A-412C-A646-0B1C590B8D0D}" dt="2019-11-08T18:18:00.945" v="2470"/>
          <ac:spMkLst>
            <pc:docMk/>
            <pc:sldMk cId="2736129223" sldId="270"/>
            <ac:spMk id="37" creationId="{6BA290BD-D45C-4D02-863D-5C499B32A7B7}"/>
          </ac:spMkLst>
        </pc:spChg>
        <pc:spChg chg="add del">
          <ac:chgData name="Fayez Mogeb Mohammed Alshahrani" userId="7cf44633-72dd-45d0-b250-5be8be95d324" providerId="ADAL" clId="{60BBF4B8-074A-412C-A646-0B1C590B8D0D}" dt="2019-11-08T18:18:00.945" v="2470"/>
          <ac:spMkLst>
            <pc:docMk/>
            <pc:sldMk cId="2736129223" sldId="270"/>
            <ac:spMk id="38" creationId="{A1F62845-0352-4915-BD1C-FC2F61548FEC}"/>
          </ac:spMkLst>
        </pc:spChg>
        <pc:picChg chg="add mod">
          <ac:chgData name="Fayez Mogeb Mohammed Alshahrani" userId="7cf44633-72dd-45d0-b250-5be8be95d324" providerId="ADAL" clId="{60BBF4B8-074A-412C-A646-0B1C590B8D0D}" dt="2019-11-08T17:56:03.034" v="2331" actId="14100"/>
          <ac:picMkLst>
            <pc:docMk/>
            <pc:sldMk cId="2736129223" sldId="270"/>
            <ac:picMk id="4" creationId="{6C194633-A4E8-40C0-8440-BA558E16AFA5}"/>
          </ac:picMkLst>
        </pc:picChg>
      </pc:sldChg>
      <pc:sldChg chg="addSp delSp modSp add del">
        <pc:chgData name="Fayez Mogeb Mohammed Alshahrani" userId="7cf44633-72dd-45d0-b250-5be8be95d324" providerId="ADAL" clId="{60BBF4B8-074A-412C-A646-0B1C590B8D0D}" dt="2019-11-08T18:17:56.211" v="2468" actId="2696"/>
        <pc:sldMkLst>
          <pc:docMk/>
          <pc:sldMk cId="2058785179" sldId="271"/>
        </pc:sldMkLst>
        <pc:spChg chg="mod">
          <ac:chgData name="Fayez Mogeb Mohammed Alshahrani" userId="7cf44633-72dd-45d0-b250-5be8be95d324" providerId="ADAL" clId="{60BBF4B8-074A-412C-A646-0B1C590B8D0D}" dt="2019-11-08T18:16:57.805" v="2446" actId="14100"/>
          <ac:spMkLst>
            <pc:docMk/>
            <pc:sldMk cId="2058785179" sldId="271"/>
            <ac:spMk id="2" creationId="{74E8226F-6C0B-4AD0-8F17-8D474D778C49}"/>
          </ac:spMkLst>
        </pc:spChg>
        <pc:spChg chg="mod">
          <ac:chgData name="Fayez Mogeb Mohammed Alshahrani" userId="7cf44633-72dd-45d0-b250-5be8be95d324" providerId="ADAL" clId="{60BBF4B8-074A-412C-A646-0B1C590B8D0D}" dt="2019-11-08T18:17:33.947" v="2467" actId="20577"/>
          <ac:spMkLst>
            <pc:docMk/>
            <pc:sldMk cId="2058785179" sldId="271"/>
            <ac:spMk id="3" creationId="{42E2F995-FBEB-46FB-B3A7-50E413E0F6C1}"/>
          </ac:spMkLst>
        </pc:spChg>
        <pc:spChg chg="add del">
          <ac:chgData name="Fayez Mogeb Mohammed Alshahrani" userId="7cf44633-72dd-45d0-b250-5be8be95d324" providerId="ADAL" clId="{60BBF4B8-074A-412C-A646-0B1C590B8D0D}" dt="2019-11-08T18:16:15.035" v="2437"/>
          <ac:spMkLst>
            <pc:docMk/>
            <pc:sldMk cId="2058785179" sldId="271"/>
            <ac:spMk id="4" creationId="{529CF528-A883-41F4-837C-95B9797ED79A}"/>
          </ac:spMkLst>
        </pc:spChg>
        <pc:spChg chg="add del">
          <ac:chgData name="Fayez Mogeb Mohammed Alshahrani" userId="7cf44633-72dd-45d0-b250-5be8be95d324" providerId="ADAL" clId="{60BBF4B8-074A-412C-A646-0B1C590B8D0D}" dt="2019-11-08T18:16:15.035" v="2437"/>
          <ac:spMkLst>
            <pc:docMk/>
            <pc:sldMk cId="2058785179" sldId="271"/>
            <ac:spMk id="5" creationId="{73A83E6E-E578-4A8E-9C3F-E3C032247D1F}"/>
          </ac:spMkLst>
        </pc:spChg>
        <pc:spChg chg="add del">
          <ac:chgData name="Fayez Mogeb Mohammed Alshahrani" userId="7cf44633-72dd-45d0-b250-5be8be95d324" providerId="ADAL" clId="{60BBF4B8-074A-412C-A646-0B1C590B8D0D}" dt="2019-11-08T18:16:15.035" v="2437"/>
          <ac:spMkLst>
            <pc:docMk/>
            <pc:sldMk cId="2058785179" sldId="271"/>
            <ac:spMk id="6" creationId="{AA3B1650-FEC7-4343-BEA0-0842338BF6B2}"/>
          </ac:spMkLst>
        </pc:spChg>
        <pc:spChg chg="add del">
          <ac:chgData name="Fayez Mogeb Mohammed Alshahrani" userId="7cf44633-72dd-45d0-b250-5be8be95d324" providerId="ADAL" clId="{60BBF4B8-074A-412C-A646-0B1C590B8D0D}" dt="2019-11-08T18:16:15.035" v="2437"/>
          <ac:spMkLst>
            <pc:docMk/>
            <pc:sldMk cId="2058785179" sldId="271"/>
            <ac:spMk id="7" creationId="{1D938D68-9AFD-4808-92A3-87EE7C83C05C}"/>
          </ac:spMkLst>
        </pc:spChg>
        <pc:spChg chg="add del">
          <ac:chgData name="Fayez Mogeb Mohammed Alshahrani" userId="7cf44633-72dd-45d0-b250-5be8be95d324" providerId="ADAL" clId="{60BBF4B8-074A-412C-A646-0B1C590B8D0D}" dt="2019-11-08T18:16:15.035" v="2437"/>
          <ac:spMkLst>
            <pc:docMk/>
            <pc:sldMk cId="2058785179" sldId="271"/>
            <ac:spMk id="8" creationId="{82AC03F8-5C85-4B6C-B378-9EAA6C94E024}"/>
          </ac:spMkLst>
        </pc:spChg>
        <pc:spChg chg="add del">
          <ac:chgData name="Fayez Mogeb Mohammed Alshahrani" userId="7cf44633-72dd-45d0-b250-5be8be95d324" providerId="ADAL" clId="{60BBF4B8-074A-412C-A646-0B1C590B8D0D}" dt="2019-11-08T18:16:15.035" v="2437"/>
          <ac:spMkLst>
            <pc:docMk/>
            <pc:sldMk cId="2058785179" sldId="271"/>
            <ac:spMk id="9" creationId="{5F27441B-D99A-40B2-A274-C23FA884B5E6}"/>
          </ac:spMkLst>
        </pc:spChg>
        <pc:spChg chg="add del">
          <ac:chgData name="Fayez Mogeb Mohammed Alshahrani" userId="7cf44633-72dd-45d0-b250-5be8be95d324" providerId="ADAL" clId="{60BBF4B8-074A-412C-A646-0B1C590B8D0D}" dt="2019-11-08T18:16:15.035" v="2437"/>
          <ac:spMkLst>
            <pc:docMk/>
            <pc:sldMk cId="2058785179" sldId="271"/>
            <ac:spMk id="10" creationId="{AFC71899-38FE-4CE2-B128-4AC4BCB065CD}"/>
          </ac:spMkLst>
        </pc:spChg>
        <pc:spChg chg="add del">
          <ac:chgData name="Fayez Mogeb Mohammed Alshahrani" userId="7cf44633-72dd-45d0-b250-5be8be95d324" providerId="ADAL" clId="{60BBF4B8-074A-412C-A646-0B1C590B8D0D}" dt="2019-11-08T18:16:15.035" v="2437"/>
          <ac:spMkLst>
            <pc:docMk/>
            <pc:sldMk cId="2058785179" sldId="271"/>
            <ac:spMk id="11" creationId="{0924C981-44DF-4366-A87B-E5E2825B001A}"/>
          </ac:spMkLst>
        </pc:spChg>
        <pc:spChg chg="add del">
          <ac:chgData name="Fayez Mogeb Mohammed Alshahrani" userId="7cf44633-72dd-45d0-b250-5be8be95d324" providerId="ADAL" clId="{60BBF4B8-074A-412C-A646-0B1C590B8D0D}" dt="2019-11-08T18:16:15.035" v="2437"/>
          <ac:spMkLst>
            <pc:docMk/>
            <pc:sldMk cId="2058785179" sldId="271"/>
            <ac:spMk id="12" creationId="{77D8E05C-DA44-4603-9D7C-1848077DBE8B}"/>
          </ac:spMkLst>
        </pc:spChg>
        <pc:spChg chg="add del">
          <ac:chgData name="Fayez Mogeb Mohammed Alshahrani" userId="7cf44633-72dd-45d0-b250-5be8be95d324" providerId="ADAL" clId="{60BBF4B8-074A-412C-A646-0B1C590B8D0D}" dt="2019-11-08T18:16:15.035" v="2437"/>
          <ac:spMkLst>
            <pc:docMk/>
            <pc:sldMk cId="2058785179" sldId="271"/>
            <ac:spMk id="13" creationId="{6A935CB5-0AF9-4ECB-B05A-720BF8AB4548}"/>
          </ac:spMkLst>
        </pc:spChg>
        <pc:spChg chg="add del">
          <ac:chgData name="Fayez Mogeb Mohammed Alshahrani" userId="7cf44633-72dd-45d0-b250-5be8be95d324" providerId="ADAL" clId="{60BBF4B8-074A-412C-A646-0B1C590B8D0D}" dt="2019-11-08T18:16:15.035" v="2437"/>
          <ac:spMkLst>
            <pc:docMk/>
            <pc:sldMk cId="2058785179" sldId="271"/>
            <ac:spMk id="14" creationId="{83960CDB-C7A2-4861-A039-54D62B5DF231}"/>
          </ac:spMkLst>
        </pc:spChg>
        <pc:spChg chg="add del">
          <ac:chgData name="Fayez Mogeb Mohammed Alshahrani" userId="7cf44633-72dd-45d0-b250-5be8be95d324" providerId="ADAL" clId="{60BBF4B8-074A-412C-A646-0B1C590B8D0D}" dt="2019-11-08T18:16:15.035" v="2437"/>
          <ac:spMkLst>
            <pc:docMk/>
            <pc:sldMk cId="2058785179" sldId="271"/>
            <ac:spMk id="15" creationId="{1C2DF24A-8019-49CD-BDE4-7D491D33A8DA}"/>
          </ac:spMkLst>
        </pc:spChg>
        <pc:spChg chg="add del">
          <ac:chgData name="Fayez Mogeb Mohammed Alshahrani" userId="7cf44633-72dd-45d0-b250-5be8be95d324" providerId="ADAL" clId="{60BBF4B8-074A-412C-A646-0B1C590B8D0D}" dt="2019-11-08T18:16:15.035" v="2437"/>
          <ac:spMkLst>
            <pc:docMk/>
            <pc:sldMk cId="2058785179" sldId="271"/>
            <ac:spMk id="16" creationId="{3C829759-47ED-4FD3-8AFD-7C024975F83D}"/>
          </ac:spMkLst>
        </pc:spChg>
        <pc:spChg chg="add del">
          <ac:chgData name="Fayez Mogeb Mohammed Alshahrani" userId="7cf44633-72dd-45d0-b250-5be8be95d324" providerId="ADAL" clId="{60BBF4B8-074A-412C-A646-0B1C590B8D0D}" dt="2019-11-08T18:16:15.035" v="2437"/>
          <ac:spMkLst>
            <pc:docMk/>
            <pc:sldMk cId="2058785179" sldId="271"/>
            <ac:spMk id="17" creationId="{3BBFF377-67C8-4512-BC13-7DA87EAED0F8}"/>
          </ac:spMkLst>
        </pc:spChg>
        <pc:spChg chg="add del">
          <ac:chgData name="Fayez Mogeb Mohammed Alshahrani" userId="7cf44633-72dd-45d0-b250-5be8be95d324" providerId="ADAL" clId="{60BBF4B8-074A-412C-A646-0B1C590B8D0D}" dt="2019-11-08T18:16:15.035" v="2437"/>
          <ac:spMkLst>
            <pc:docMk/>
            <pc:sldMk cId="2058785179" sldId="271"/>
            <ac:spMk id="18" creationId="{BFE0D226-9078-43DD-91EB-47EA76522F5E}"/>
          </ac:spMkLst>
        </pc:spChg>
        <pc:spChg chg="add del">
          <ac:chgData name="Fayez Mogeb Mohammed Alshahrani" userId="7cf44633-72dd-45d0-b250-5be8be95d324" providerId="ADAL" clId="{60BBF4B8-074A-412C-A646-0B1C590B8D0D}" dt="2019-11-08T18:16:15.035" v="2437"/>
          <ac:spMkLst>
            <pc:docMk/>
            <pc:sldMk cId="2058785179" sldId="271"/>
            <ac:spMk id="19" creationId="{36C42A87-E17A-4FB5-B103-F4A0258192AA}"/>
          </ac:spMkLst>
        </pc:spChg>
        <pc:spChg chg="add del">
          <ac:chgData name="Fayez Mogeb Mohammed Alshahrani" userId="7cf44633-72dd-45d0-b250-5be8be95d324" providerId="ADAL" clId="{60BBF4B8-074A-412C-A646-0B1C590B8D0D}" dt="2019-11-08T18:16:15.035" v="2437"/>
          <ac:spMkLst>
            <pc:docMk/>
            <pc:sldMk cId="2058785179" sldId="271"/>
            <ac:spMk id="20" creationId="{CC958D11-0CD8-442B-8992-B96056F45768}"/>
          </ac:spMkLst>
        </pc:spChg>
        <pc:spChg chg="add del">
          <ac:chgData name="Fayez Mogeb Mohammed Alshahrani" userId="7cf44633-72dd-45d0-b250-5be8be95d324" providerId="ADAL" clId="{60BBF4B8-074A-412C-A646-0B1C590B8D0D}" dt="2019-11-08T18:16:15.035" v="2437"/>
          <ac:spMkLst>
            <pc:docMk/>
            <pc:sldMk cId="2058785179" sldId="271"/>
            <ac:spMk id="21" creationId="{29FB658D-9073-4D4B-B0F2-70820799BF3A}"/>
          </ac:spMkLst>
        </pc:spChg>
        <pc:spChg chg="add del">
          <ac:chgData name="Fayez Mogeb Mohammed Alshahrani" userId="7cf44633-72dd-45d0-b250-5be8be95d324" providerId="ADAL" clId="{60BBF4B8-074A-412C-A646-0B1C590B8D0D}" dt="2019-11-08T18:16:15.035" v="2437"/>
          <ac:spMkLst>
            <pc:docMk/>
            <pc:sldMk cId="2058785179" sldId="271"/>
            <ac:spMk id="22" creationId="{38F85E0D-679C-4B71-8992-810CDA66276B}"/>
          </ac:spMkLst>
        </pc:spChg>
        <pc:spChg chg="add del">
          <ac:chgData name="Fayez Mogeb Mohammed Alshahrani" userId="7cf44633-72dd-45d0-b250-5be8be95d324" providerId="ADAL" clId="{60BBF4B8-074A-412C-A646-0B1C590B8D0D}" dt="2019-11-08T18:16:15.035" v="2437"/>
          <ac:spMkLst>
            <pc:docMk/>
            <pc:sldMk cId="2058785179" sldId="271"/>
            <ac:spMk id="23" creationId="{CD6B603D-1BC0-4797-9C7A-57055C7C367D}"/>
          </ac:spMkLst>
        </pc:spChg>
        <pc:spChg chg="add del">
          <ac:chgData name="Fayez Mogeb Mohammed Alshahrani" userId="7cf44633-72dd-45d0-b250-5be8be95d324" providerId="ADAL" clId="{60BBF4B8-074A-412C-A646-0B1C590B8D0D}" dt="2019-11-08T18:16:15.035" v="2437"/>
          <ac:spMkLst>
            <pc:docMk/>
            <pc:sldMk cId="2058785179" sldId="271"/>
            <ac:spMk id="24" creationId="{DAE86F52-7BF7-4E0A-BFFE-79EF3E5C606D}"/>
          </ac:spMkLst>
        </pc:spChg>
        <pc:spChg chg="add del">
          <ac:chgData name="Fayez Mogeb Mohammed Alshahrani" userId="7cf44633-72dd-45d0-b250-5be8be95d324" providerId="ADAL" clId="{60BBF4B8-074A-412C-A646-0B1C590B8D0D}" dt="2019-11-08T18:16:15.035" v="2437"/>
          <ac:spMkLst>
            <pc:docMk/>
            <pc:sldMk cId="2058785179" sldId="271"/>
            <ac:spMk id="25" creationId="{06E2E30C-2443-46D1-ACE7-2111228E46CF}"/>
          </ac:spMkLst>
        </pc:spChg>
        <pc:spChg chg="add del">
          <ac:chgData name="Fayez Mogeb Mohammed Alshahrani" userId="7cf44633-72dd-45d0-b250-5be8be95d324" providerId="ADAL" clId="{60BBF4B8-074A-412C-A646-0B1C590B8D0D}" dt="2019-11-08T18:16:15.035" v="2437"/>
          <ac:spMkLst>
            <pc:docMk/>
            <pc:sldMk cId="2058785179" sldId="271"/>
            <ac:spMk id="26" creationId="{E4A539E8-9C74-45D9-B594-EB961A084DE2}"/>
          </ac:spMkLst>
        </pc:spChg>
        <pc:spChg chg="add del">
          <ac:chgData name="Fayez Mogeb Mohammed Alshahrani" userId="7cf44633-72dd-45d0-b250-5be8be95d324" providerId="ADAL" clId="{60BBF4B8-074A-412C-A646-0B1C590B8D0D}" dt="2019-11-08T18:16:15.035" v="2437"/>
          <ac:spMkLst>
            <pc:docMk/>
            <pc:sldMk cId="2058785179" sldId="271"/>
            <ac:spMk id="27" creationId="{856502F7-E767-4816-A995-309F71A9E8B9}"/>
          </ac:spMkLst>
        </pc:spChg>
        <pc:spChg chg="add del">
          <ac:chgData name="Fayez Mogeb Mohammed Alshahrani" userId="7cf44633-72dd-45d0-b250-5be8be95d324" providerId="ADAL" clId="{60BBF4B8-074A-412C-A646-0B1C590B8D0D}" dt="2019-11-08T18:16:15.035" v="2437"/>
          <ac:spMkLst>
            <pc:docMk/>
            <pc:sldMk cId="2058785179" sldId="271"/>
            <ac:spMk id="28" creationId="{711BBBA3-4AFD-4528-8781-7BDACF371C8B}"/>
          </ac:spMkLst>
        </pc:spChg>
        <pc:spChg chg="add">
          <ac:chgData name="Fayez Mogeb Mohammed Alshahrani" userId="7cf44633-72dd-45d0-b250-5be8be95d324" providerId="ADAL" clId="{60BBF4B8-074A-412C-A646-0B1C590B8D0D}" dt="2019-11-08T18:16:18.468" v="2441"/>
          <ac:spMkLst>
            <pc:docMk/>
            <pc:sldMk cId="2058785179" sldId="271"/>
            <ac:spMk id="29" creationId="{731A76BE-8E27-45D7-B15D-A0D44D1AD6D2}"/>
          </ac:spMkLst>
        </pc:spChg>
        <pc:spChg chg="add">
          <ac:chgData name="Fayez Mogeb Mohammed Alshahrani" userId="7cf44633-72dd-45d0-b250-5be8be95d324" providerId="ADAL" clId="{60BBF4B8-074A-412C-A646-0B1C590B8D0D}" dt="2019-11-08T18:16:18.468" v="2441"/>
          <ac:spMkLst>
            <pc:docMk/>
            <pc:sldMk cId="2058785179" sldId="271"/>
            <ac:spMk id="30" creationId="{FE2BE4EC-2DB1-40DD-B59A-0D690CCEF72D}"/>
          </ac:spMkLst>
        </pc:spChg>
        <pc:spChg chg="add">
          <ac:chgData name="Fayez Mogeb Mohammed Alshahrani" userId="7cf44633-72dd-45d0-b250-5be8be95d324" providerId="ADAL" clId="{60BBF4B8-074A-412C-A646-0B1C590B8D0D}" dt="2019-11-08T18:16:18.468" v="2441"/>
          <ac:spMkLst>
            <pc:docMk/>
            <pc:sldMk cId="2058785179" sldId="271"/>
            <ac:spMk id="31" creationId="{36C24346-C1C9-4614-858C-3D2BB781E42A}"/>
          </ac:spMkLst>
        </pc:spChg>
        <pc:spChg chg="add">
          <ac:chgData name="Fayez Mogeb Mohammed Alshahrani" userId="7cf44633-72dd-45d0-b250-5be8be95d324" providerId="ADAL" clId="{60BBF4B8-074A-412C-A646-0B1C590B8D0D}" dt="2019-11-08T18:16:18.468" v="2441"/>
          <ac:spMkLst>
            <pc:docMk/>
            <pc:sldMk cId="2058785179" sldId="271"/>
            <ac:spMk id="32" creationId="{562C6BC0-7601-4BBC-B51E-B788989E0E1C}"/>
          </ac:spMkLst>
        </pc:spChg>
        <pc:spChg chg="add">
          <ac:chgData name="Fayez Mogeb Mohammed Alshahrani" userId="7cf44633-72dd-45d0-b250-5be8be95d324" providerId="ADAL" clId="{60BBF4B8-074A-412C-A646-0B1C590B8D0D}" dt="2019-11-08T18:16:18.468" v="2441"/>
          <ac:spMkLst>
            <pc:docMk/>
            <pc:sldMk cId="2058785179" sldId="271"/>
            <ac:spMk id="33" creationId="{7ABD8B6A-9CBA-4785-90A8-3F31D018444D}"/>
          </ac:spMkLst>
        </pc:spChg>
        <pc:spChg chg="add">
          <ac:chgData name="Fayez Mogeb Mohammed Alshahrani" userId="7cf44633-72dd-45d0-b250-5be8be95d324" providerId="ADAL" clId="{60BBF4B8-074A-412C-A646-0B1C590B8D0D}" dt="2019-11-08T18:16:18.468" v="2441"/>
          <ac:spMkLst>
            <pc:docMk/>
            <pc:sldMk cId="2058785179" sldId="271"/>
            <ac:spMk id="34" creationId="{AF36429D-C391-49AD-8216-29FC7C2122B8}"/>
          </ac:spMkLst>
        </pc:spChg>
        <pc:spChg chg="add">
          <ac:chgData name="Fayez Mogeb Mohammed Alshahrani" userId="7cf44633-72dd-45d0-b250-5be8be95d324" providerId="ADAL" clId="{60BBF4B8-074A-412C-A646-0B1C590B8D0D}" dt="2019-11-08T18:16:18.468" v="2441"/>
          <ac:spMkLst>
            <pc:docMk/>
            <pc:sldMk cId="2058785179" sldId="271"/>
            <ac:spMk id="35" creationId="{8204D6B5-69D1-4DB2-9E99-B731F8C8D08D}"/>
          </ac:spMkLst>
        </pc:spChg>
        <pc:spChg chg="add">
          <ac:chgData name="Fayez Mogeb Mohammed Alshahrani" userId="7cf44633-72dd-45d0-b250-5be8be95d324" providerId="ADAL" clId="{60BBF4B8-074A-412C-A646-0B1C590B8D0D}" dt="2019-11-08T18:16:18.468" v="2441"/>
          <ac:spMkLst>
            <pc:docMk/>
            <pc:sldMk cId="2058785179" sldId="271"/>
            <ac:spMk id="36" creationId="{92A5663B-420A-454E-8E55-E6EB4761F9E5}"/>
          </ac:spMkLst>
        </pc:spChg>
        <pc:spChg chg="add">
          <ac:chgData name="Fayez Mogeb Mohammed Alshahrani" userId="7cf44633-72dd-45d0-b250-5be8be95d324" providerId="ADAL" clId="{60BBF4B8-074A-412C-A646-0B1C590B8D0D}" dt="2019-11-08T18:16:18.468" v="2441"/>
          <ac:spMkLst>
            <pc:docMk/>
            <pc:sldMk cId="2058785179" sldId="271"/>
            <ac:spMk id="37" creationId="{9D2C10AC-40A9-4460-9BFD-DB53968323DE}"/>
          </ac:spMkLst>
        </pc:spChg>
        <pc:spChg chg="add">
          <ac:chgData name="Fayez Mogeb Mohammed Alshahrani" userId="7cf44633-72dd-45d0-b250-5be8be95d324" providerId="ADAL" clId="{60BBF4B8-074A-412C-A646-0B1C590B8D0D}" dt="2019-11-08T18:16:18.468" v="2441"/>
          <ac:spMkLst>
            <pc:docMk/>
            <pc:sldMk cId="2058785179" sldId="271"/>
            <ac:spMk id="38" creationId="{79E1B301-017D-47B5-9A7B-1B5709EB760E}"/>
          </ac:spMkLst>
        </pc:spChg>
        <pc:spChg chg="add">
          <ac:chgData name="Fayez Mogeb Mohammed Alshahrani" userId="7cf44633-72dd-45d0-b250-5be8be95d324" providerId="ADAL" clId="{60BBF4B8-074A-412C-A646-0B1C590B8D0D}" dt="2019-11-08T18:16:18.468" v="2441"/>
          <ac:spMkLst>
            <pc:docMk/>
            <pc:sldMk cId="2058785179" sldId="271"/>
            <ac:spMk id="39" creationId="{18F26804-AEE7-4B7F-9A4B-C7DFDB794CC0}"/>
          </ac:spMkLst>
        </pc:spChg>
        <pc:spChg chg="add mod">
          <ac:chgData name="Fayez Mogeb Mohammed Alshahrani" userId="7cf44633-72dd-45d0-b250-5be8be95d324" providerId="ADAL" clId="{60BBF4B8-074A-412C-A646-0B1C590B8D0D}" dt="2019-11-08T18:17:33.312" v="2466" actId="1036"/>
          <ac:spMkLst>
            <pc:docMk/>
            <pc:sldMk cId="2058785179" sldId="271"/>
            <ac:spMk id="40" creationId="{CCF19B10-4351-416D-82E1-C78A71022991}"/>
          </ac:spMkLst>
        </pc:spChg>
        <pc:spChg chg="add mod">
          <ac:chgData name="Fayez Mogeb Mohammed Alshahrani" userId="7cf44633-72dd-45d0-b250-5be8be95d324" providerId="ADAL" clId="{60BBF4B8-074A-412C-A646-0B1C590B8D0D}" dt="2019-11-08T18:17:32.736" v="2465" actId="1076"/>
          <ac:spMkLst>
            <pc:docMk/>
            <pc:sldMk cId="2058785179" sldId="271"/>
            <ac:spMk id="41" creationId="{8626FB05-6FA5-4CC1-933C-2439D165E511}"/>
          </ac:spMkLst>
        </pc:spChg>
        <pc:spChg chg="add">
          <ac:chgData name="Fayez Mogeb Mohammed Alshahrani" userId="7cf44633-72dd-45d0-b250-5be8be95d324" providerId="ADAL" clId="{60BBF4B8-074A-412C-A646-0B1C590B8D0D}" dt="2019-11-08T18:16:18.468" v="2441"/>
          <ac:spMkLst>
            <pc:docMk/>
            <pc:sldMk cId="2058785179" sldId="271"/>
            <ac:spMk id="42" creationId="{1DB04365-6236-4400-8CBC-57B8BDE6D2DA}"/>
          </ac:spMkLst>
        </pc:spChg>
        <pc:spChg chg="add">
          <ac:chgData name="Fayez Mogeb Mohammed Alshahrani" userId="7cf44633-72dd-45d0-b250-5be8be95d324" providerId="ADAL" clId="{60BBF4B8-074A-412C-A646-0B1C590B8D0D}" dt="2019-11-08T18:16:18.468" v="2441"/>
          <ac:spMkLst>
            <pc:docMk/>
            <pc:sldMk cId="2058785179" sldId="271"/>
            <ac:spMk id="43" creationId="{2A9ADB9A-714E-4457-ABAA-F9157ADE7996}"/>
          </ac:spMkLst>
        </pc:spChg>
        <pc:spChg chg="add">
          <ac:chgData name="Fayez Mogeb Mohammed Alshahrani" userId="7cf44633-72dd-45d0-b250-5be8be95d324" providerId="ADAL" clId="{60BBF4B8-074A-412C-A646-0B1C590B8D0D}" dt="2019-11-08T18:16:18.468" v="2441"/>
          <ac:spMkLst>
            <pc:docMk/>
            <pc:sldMk cId="2058785179" sldId="271"/>
            <ac:spMk id="44" creationId="{1645343F-5935-4B06-A0E8-8B7CD236C0BA}"/>
          </ac:spMkLst>
        </pc:spChg>
        <pc:spChg chg="add">
          <ac:chgData name="Fayez Mogeb Mohammed Alshahrani" userId="7cf44633-72dd-45d0-b250-5be8be95d324" providerId="ADAL" clId="{60BBF4B8-074A-412C-A646-0B1C590B8D0D}" dt="2019-11-08T18:16:18.468" v="2441"/>
          <ac:spMkLst>
            <pc:docMk/>
            <pc:sldMk cId="2058785179" sldId="271"/>
            <ac:spMk id="45" creationId="{8A24D0F7-6638-4885-A134-E899ABE0C7E0}"/>
          </ac:spMkLst>
        </pc:spChg>
        <pc:spChg chg="add">
          <ac:chgData name="Fayez Mogeb Mohammed Alshahrani" userId="7cf44633-72dd-45d0-b250-5be8be95d324" providerId="ADAL" clId="{60BBF4B8-074A-412C-A646-0B1C590B8D0D}" dt="2019-11-08T18:16:18.468" v="2441"/>
          <ac:spMkLst>
            <pc:docMk/>
            <pc:sldMk cId="2058785179" sldId="271"/>
            <ac:spMk id="46" creationId="{640C0494-6C7C-4D6A-8DB4-5D050E6E8F43}"/>
          </ac:spMkLst>
        </pc:spChg>
        <pc:spChg chg="add">
          <ac:chgData name="Fayez Mogeb Mohammed Alshahrani" userId="7cf44633-72dd-45d0-b250-5be8be95d324" providerId="ADAL" clId="{60BBF4B8-074A-412C-A646-0B1C590B8D0D}" dt="2019-11-08T18:16:18.468" v="2441"/>
          <ac:spMkLst>
            <pc:docMk/>
            <pc:sldMk cId="2058785179" sldId="271"/>
            <ac:spMk id="47" creationId="{7BC34B36-743F-4B65-AEE4-A0E20B8429FF}"/>
          </ac:spMkLst>
        </pc:spChg>
        <pc:spChg chg="add">
          <ac:chgData name="Fayez Mogeb Mohammed Alshahrani" userId="7cf44633-72dd-45d0-b250-5be8be95d324" providerId="ADAL" clId="{60BBF4B8-074A-412C-A646-0B1C590B8D0D}" dt="2019-11-08T18:16:18.468" v="2441"/>
          <ac:spMkLst>
            <pc:docMk/>
            <pc:sldMk cId="2058785179" sldId="271"/>
            <ac:spMk id="48" creationId="{4870C451-5625-425D-8CB4-A868DEF79BF6}"/>
          </ac:spMkLst>
        </pc:spChg>
        <pc:spChg chg="add">
          <ac:chgData name="Fayez Mogeb Mohammed Alshahrani" userId="7cf44633-72dd-45d0-b250-5be8be95d324" providerId="ADAL" clId="{60BBF4B8-074A-412C-A646-0B1C590B8D0D}" dt="2019-11-08T18:16:18.468" v="2441"/>
          <ac:spMkLst>
            <pc:docMk/>
            <pc:sldMk cId="2058785179" sldId="271"/>
            <ac:spMk id="49" creationId="{2CC07DC1-729B-4A76-88B5-3CA0BFF35786}"/>
          </ac:spMkLst>
        </pc:spChg>
        <pc:spChg chg="add">
          <ac:chgData name="Fayez Mogeb Mohammed Alshahrani" userId="7cf44633-72dd-45d0-b250-5be8be95d324" providerId="ADAL" clId="{60BBF4B8-074A-412C-A646-0B1C590B8D0D}" dt="2019-11-08T18:16:18.468" v="2441"/>
          <ac:spMkLst>
            <pc:docMk/>
            <pc:sldMk cId="2058785179" sldId="271"/>
            <ac:spMk id="50" creationId="{D4AA01C7-DD4E-4F48-93BA-52585BBD7567}"/>
          </ac:spMkLst>
        </pc:spChg>
        <pc:spChg chg="add">
          <ac:chgData name="Fayez Mogeb Mohammed Alshahrani" userId="7cf44633-72dd-45d0-b250-5be8be95d324" providerId="ADAL" clId="{60BBF4B8-074A-412C-A646-0B1C590B8D0D}" dt="2019-11-08T18:16:18.468" v="2441"/>
          <ac:spMkLst>
            <pc:docMk/>
            <pc:sldMk cId="2058785179" sldId="271"/>
            <ac:spMk id="51" creationId="{E2C4374F-1613-4A6C-AB0A-D7DE6A174B13}"/>
          </ac:spMkLst>
        </pc:spChg>
        <pc:spChg chg="add">
          <ac:chgData name="Fayez Mogeb Mohammed Alshahrani" userId="7cf44633-72dd-45d0-b250-5be8be95d324" providerId="ADAL" clId="{60BBF4B8-074A-412C-A646-0B1C590B8D0D}" dt="2019-11-08T18:16:18.468" v="2441"/>
          <ac:spMkLst>
            <pc:docMk/>
            <pc:sldMk cId="2058785179" sldId="271"/>
            <ac:spMk id="52" creationId="{59755F6C-527D-46BD-8C05-30755A5D605B}"/>
          </ac:spMkLst>
        </pc:spChg>
        <pc:spChg chg="add mod">
          <ac:chgData name="Fayez Mogeb Mohammed Alshahrani" userId="7cf44633-72dd-45d0-b250-5be8be95d324" providerId="ADAL" clId="{60BBF4B8-074A-412C-A646-0B1C590B8D0D}" dt="2019-11-08T18:17:32.228" v="2464" actId="1076"/>
          <ac:spMkLst>
            <pc:docMk/>
            <pc:sldMk cId="2058785179" sldId="271"/>
            <ac:spMk id="53" creationId="{32BB2AD6-852D-420E-94F2-1616057EF661}"/>
          </ac:spMkLst>
        </pc:spChg>
      </pc:sldChg>
      <pc:sldChg chg="modSp add del">
        <pc:chgData name="Fayez Mogeb Mohammed Alshahrani" userId="7cf44633-72dd-45d0-b250-5be8be95d324" providerId="ADAL" clId="{60BBF4B8-074A-412C-A646-0B1C590B8D0D}" dt="2019-11-08T18:15:44.751" v="2430" actId="2696"/>
        <pc:sldMkLst>
          <pc:docMk/>
          <pc:sldMk cId="527325510" sldId="272"/>
        </pc:sldMkLst>
        <pc:spChg chg="mod">
          <ac:chgData name="Fayez Mogeb Mohammed Alshahrani" userId="7cf44633-72dd-45d0-b250-5be8be95d324" providerId="ADAL" clId="{60BBF4B8-074A-412C-A646-0B1C590B8D0D}" dt="2019-11-08T18:08:14.403" v="2424" actId="120"/>
          <ac:spMkLst>
            <pc:docMk/>
            <pc:sldMk cId="527325510" sldId="272"/>
            <ac:spMk id="3" creationId="{42E2F995-FBEB-46FB-B3A7-50E413E0F6C1}"/>
          </ac:spMkLst>
        </pc:spChg>
      </pc:sldChg>
      <pc:sldChg chg="modSp add">
        <pc:chgData name="Fayez Mogeb Mohammed Alshahrani" userId="7cf44633-72dd-45d0-b250-5be8be95d324" providerId="ADAL" clId="{60BBF4B8-074A-412C-A646-0B1C590B8D0D}" dt="2019-11-11T13:51:40.449" v="3743" actId="113"/>
        <pc:sldMkLst>
          <pc:docMk/>
          <pc:sldMk cId="2337052671" sldId="273"/>
        </pc:sldMkLst>
        <pc:spChg chg="mod">
          <ac:chgData name="Fayez Mogeb Mohammed Alshahrani" userId="7cf44633-72dd-45d0-b250-5be8be95d324" providerId="ADAL" clId="{60BBF4B8-074A-412C-A646-0B1C590B8D0D}" dt="2019-11-11T13:51:40.449" v="3743" actId="113"/>
          <ac:spMkLst>
            <pc:docMk/>
            <pc:sldMk cId="2337052671" sldId="273"/>
            <ac:spMk id="2" creationId="{74E8226F-6C0B-4AD0-8F17-8D474D778C49}"/>
          </ac:spMkLst>
        </pc:spChg>
        <pc:spChg chg="mod">
          <ac:chgData name="Fayez Mogeb Mohammed Alshahrani" userId="7cf44633-72dd-45d0-b250-5be8be95d324" providerId="ADAL" clId="{60BBF4B8-074A-412C-A646-0B1C590B8D0D}" dt="2019-11-08T18:37:56.444" v="2770" actId="20577"/>
          <ac:spMkLst>
            <pc:docMk/>
            <pc:sldMk cId="2337052671" sldId="273"/>
            <ac:spMk id="3" creationId="{42E2F995-FBEB-46FB-B3A7-50E413E0F6C1}"/>
          </ac:spMkLst>
        </pc:spChg>
      </pc:sldChg>
      <pc:sldChg chg="modSp add del">
        <pc:chgData name="Fayez Mogeb Mohammed Alshahrani" userId="7cf44633-72dd-45d0-b250-5be8be95d324" providerId="ADAL" clId="{60BBF4B8-074A-412C-A646-0B1C590B8D0D}" dt="2019-11-11T13:51:50.974" v="3745" actId="113"/>
        <pc:sldMkLst>
          <pc:docMk/>
          <pc:sldMk cId="0" sldId="274"/>
        </pc:sldMkLst>
        <pc:spChg chg="mod">
          <ac:chgData name="Fayez Mogeb Mohammed Alshahrani" userId="7cf44633-72dd-45d0-b250-5be8be95d324" providerId="ADAL" clId="{60BBF4B8-074A-412C-A646-0B1C590B8D0D}" dt="2019-11-11T13:51:50.974" v="3745" actId="113"/>
          <ac:spMkLst>
            <pc:docMk/>
            <pc:sldMk cId="0" sldId="274"/>
            <ac:spMk id="27654" creationId="{1F0A16AA-F121-408B-96C2-31C72D043B11}"/>
          </ac:spMkLst>
        </pc:spChg>
        <pc:spChg chg="mod">
          <ac:chgData name="Fayez Mogeb Mohammed Alshahrani" userId="7cf44633-72dd-45d0-b250-5be8be95d324" providerId="ADAL" clId="{60BBF4B8-074A-412C-A646-0B1C590B8D0D}" dt="2019-11-08T18:18:53.900" v="2480" actId="1076"/>
          <ac:spMkLst>
            <pc:docMk/>
            <pc:sldMk cId="0" sldId="274"/>
            <ac:spMk id="52244" creationId="{C57B7FA2-274A-4633-8332-6803A03512CC}"/>
          </ac:spMkLst>
        </pc:spChg>
        <pc:spChg chg="mod">
          <ac:chgData name="Fayez Mogeb Mohammed Alshahrani" userId="7cf44633-72dd-45d0-b250-5be8be95d324" providerId="ADAL" clId="{60BBF4B8-074A-412C-A646-0B1C590B8D0D}" dt="2019-11-08T18:24:41.162" v="2619" actId="255"/>
          <ac:spMkLst>
            <pc:docMk/>
            <pc:sldMk cId="0" sldId="274"/>
            <ac:spMk id="52247" creationId="{507F9F70-FD96-4711-BE5F-ADA1305F72E9}"/>
          </ac:spMkLst>
        </pc:spChg>
      </pc:sldChg>
      <pc:sldChg chg="addSp delSp modSp add">
        <pc:chgData name="Fayez Mogeb Mohammed Alshahrani" userId="7cf44633-72dd-45d0-b250-5be8be95d324" providerId="ADAL" clId="{60BBF4B8-074A-412C-A646-0B1C590B8D0D}" dt="2019-11-11T13:51:45.814" v="3744" actId="113"/>
        <pc:sldMkLst>
          <pc:docMk/>
          <pc:sldMk cId="3667536058" sldId="275"/>
        </pc:sldMkLst>
        <pc:spChg chg="add mod">
          <ac:chgData name="Fayez Mogeb Mohammed Alshahrani" userId="7cf44633-72dd-45d0-b250-5be8be95d324" providerId="ADAL" clId="{60BBF4B8-074A-412C-A646-0B1C590B8D0D}" dt="2019-11-11T13:51:01.538" v="3742" actId="20577"/>
          <ac:spMkLst>
            <pc:docMk/>
            <pc:sldMk cId="3667536058" sldId="275"/>
            <ac:spMk id="2" creationId="{62D62784-9E4C-49FB-B9D7-748A802EC78F}"/>
          </ac:spMkLst>
        </pc:spChg>
        <pc:spChg chg="del">
          <ac:chgData name="Fayez Mogeb Mohammed Alshahrani" userId="7cf44633-72dd-45d0-b250-5be8be95d324" providerId="ADAL" clId="{60BBF4B8-074A-412C-A646-0B1C590B8D0D}" dt="2019-11-08T18:33:55.687" v="2706" actId="478"/>
          <ac:spMkLst>
            <pc:docMk/>
            <pc:sldMk cId="3667536058" sldId="275"/>
            <ac:spMk id="26632" creationId="{189FC2D3-9EA9-42AA-B1BF-66B9D0F6AA44}"/>
          </ac:spMkLst>
        </pc:spChg>
        <pc:spChg chg="del">
          <ac:chgData name="Fayez Mogeb Mohammed Alshahrani" userId="7cf44633-72dd-45d0-b250-5be8be95d324" providerId="ADAL" clId="{60BBF4B8-074A-412C-A646-0B1C590B8D0D}" dt="2019-11-08T18:33:55.687" v="2706" actId="478"/>
          <ac:spMkLst>
            <pc:docMk/>
            <pc:sldMk cId="3667536058" sldId="275"/>
            <ac:spMk id="26634" creationId="{D184B3AB-0D32-4B2A-A708-412B378978B1}"/>
          </ac:spMkLst>
        </pc:spChg>
        <pc:spChg chg="del">
          <ac:chgData name="Fayez Mogeb Mohammed Alshahrani" userId="7cf44633-72dd-45d0-b250-5be8be95d324" providerId="ADAL" clId="{60BBF4B8-074A-412C-A646-0B1C590B8D0D}" dt="2019-11-08T18:33:55.687" v="2706" actId="478"/>
          <ac:spMkLst>
            <pc:docMk/>
            <pc:sldMk cId="3667536058" sldId="275"/>
            <ac:spMk id="26637" creationId="{6311EB75-5CC6-43F9-9C05-C403D701D69D}"/>
          </ac:spMkLst>
        </pc:spChg>
        <pc:spChg chg="del">
          <ac:chgData name="Fayez Mogeb Mohammed Alshahrani" userId="7cf44633-72dd-45d0-b250-5be8be95d324" providerId="ADAL" clId="{60BBF4B8-074A-412C-A646-0B1C590B8D0D}" dt="2019-11-08T18:33:55.687" v="2706" actId="478"/>
          <ac:spMkLst>
            <pc:docMk/>
            <pc:sldMk cId="3667536058" sldId="275"/>
            <ac:spMk id="26639" creationId="{29057871-CB24-4A8C-B2F8-6E89207AABFB}"/>
          </ac:spMkLst>
        </pc:spChg>
        <pc:spChg chg="del">
          <ac:chgData name="Fayez Mogeb Mohammed Alshahrani" userId="7cf44633-72dd-45d0-b250-5be8be95d324" providerId="ADAL" clId="{60BBF4B8-074A-412C-A646-0B1C590B8D0D}" dt="2019-11-08T18:33:59.624" v="2707" actId="478"/>
          <ac:spMkLst>
            <pc:docMk/>
            <pc:sldMk cId="3667536058" sldId="275"/>
            <ac:spMk id="26641" creationId="{1921C199-4E53-4845-8B7B-85E801755C3E}"/>
          </ac:spMkLst>
        </pc:spChg>
        <pc:spChg chg="del">
          <ac:chgData name="Fayez Mogeb Mohammed Alshahrani" userId="7cf44633-72dd-45d0-b250-5be8be95d324" providerId="ADAL" clId="{60BBF4B8-074A-412C-A646-0B1C590B8D0D}" dt="2019-11-08T18:33:59.624" v="2707" actId="478"/>
          <ac:spMkLst>
            <pc:docMk/>
            <pc:sldMk cId="3667536058" sldId="275"/>
            <ac:spMk id="26643" creationId="{9865565B-6FA9-4B76-BD35-E2DA14482624}"/>
          </ac:spMkLst>
        </pc:spChg>
        <pc:spChg chg="mod">
          <ac:chgData name="Fayez Mogeb Mohammed Alshahrani" userId="7cf44633-72dd-45d0-b250-5be8be95d324" providerId="ADAL" clId="{60BBF4B8-074A-412C-A646-0B1C590B8D0D}" dt="2019-11-11T13:51:45.814" v="3744" actId="113"/>
          <ac:spMkLst>
            <pc:docMk/>
            <pc:sldMk cId="3667536058" sldId="275"/>
            <ac:spMk id="27654" creationId="{1F0A16AA-F121-408B-96C2-31C72D043B11}"/>
          </ac:spMkLst>
        </pc:spChg>
        <pc:spChg chg="del">
          <ac:chgData name="Fayez Mogeb Mohammed Alshahrani" userId="7cf44633-72dd-45d0-b250-5be8be95d324" providerId="ADAL" clId="{60BBF4B8-074A-412C-A646-0B1C590B8D0D}" dt="2019-11-08T18:33:55.687" v="2706" actId="478"/>
          <ac:spMkLst>
            <pc:docMk/>
            <pc:sldMk cId="3667536058" sldId="275"/>
            <ac:spMk id="52231" creationId="{2F279125-DFDF-4F3E-AADD-65E2833D8473}"/>
          </ac:spMkLst>
        </pc:spChg>
        <pc:spChg chg="del">
          <ac:chgData name="Fayez Mogeb Mohammed Alshahrani" userId="7cf44633-72dd-45d0-b250-5be8be95d324" providerId="ADAL" clId="{60BBF4B8-074A-412C-A646-0B1C590B8D0D}" dt="2019-11-08T18:33:55.687" v="2706" actId="478"/>
          <ac:spMkLst>
            <pc:docMk/>
            <pc:sldMk cId="3667536058" sldId="275"/>
            <ac:spMk id="52233" creationId="{B87DD87C-2508-443F-9956-3B81D11F538A}"/>
          </ac:spMkLst>
        </pc:spChg>
        <pc:spChg chg="del">
          <ac:chgData name="Fayez Mogeb Mohammed Alshahrani" userId="7cf44633-72dd-45d0-b250-5be8be95d324" providerId="ADAL" clId="{60BBF4B8-074A-412C-A646-0B1C590B8D0D}" dt="2019-11-08T18:33:55.687" v="2706" actId="478"/>
          <ac:spMkLst>
            <pc:docMk/>
            <pc:sldMk cId="3667536058" sldId="275"/>
            <ac:spMk id="52235" creationId="{224E4261-3ECE-44F0-9595-47549424165E}"/>
          </ac:spMkLst>
        </pc:spChg>
        <pc:spChg chg="del">
          <ac:chgData name="Fayez Mogeb Mohammed Alshahrani" userId="7cf44633-72dd-45d0-b250-5be8be95d324" providerId="ADAL" clId="{60BBF4B8-074A-412C-A646-0B1C590B8D0D}" dt="2019-11-08T18:33:55.687" v="2706" actId="478"/>
          <ac:spMkLst>
            <pc:docMk/>
            <pc:sldMk cId="3667536058" sldId="275"/>
            <ac:spMk id="52236" creationId="{3A193FF2-74B9-422E-B48C-9FCA70341038}"/>
          </ac:spMkLst>
        </pc:spChg>
        <pc:spChg chg="del">
          <ac:chgData name="Fayez Mogeb Mohammed Alshahrani" userId="7cf44633-72dd-45d0-b250-5be8be95d324" providerId="ADAL" clId="{60BBF4B8-074A-412C-A646-0B1C590B8D0D}" dt="2019-11-08T18:33:55.687" v="2706" actId="478"/>
          <ac:spMkLst>
            <pc:docMk/>
            <pc:sldMk cId="3667536058" sldId="275"/>
            <ac:spMk id="52238" creationId="{3AAFA6DE-1263-4806-ACFF-BBA056D0B8B0}"/>
          </ac:spMkLst>
        </pc:spChg>
        <pc:spChg chg="del">
          <ac:chgData name="Fayez Mogeb Mohammed Alshahrani" userId="7cf44633-72dd-45d0-b250-5be8be95d324" providerId="ADAL" clId="{60BBF4B8-074A-412C-A646-0B1C590B8D0D}" dt="2019-11-08T18:33:59.624" v="2707" actId="478"/>
          <ac:spMkLst>
            <pc:docMk/>
            <pc:sldMk cId="3667536058" sldId="275"/>
            <ac:spMk id="52240" creationId="{74C0C0C2-A97A-4A94-B591-98DE6529A9B2}"/>
          </ac:spMkLst>
        </pc:spChg>
        <pc:spChg chg="del">
          <ac:chgData name="Fayez Mogeb Mohammed Alshahrani" userId="7cf44633-72dd-45d0-b250-5be8be95d324" providerId="ADAL" clId="{60BBF4B8-074A-412C-A646-0B1C590B8D0D}" dt="2019-11-08T18:33:59.624" v="2707" actId="478"/>
          <ac:spMkLst>
            <pc:docMk/>
            <pc:sldMk cId="3667536058" sldId="275"/>
            <ac:spMk id="52242" creationId="{3087E303-8BF9-418C-A3C8-53CD37F398BD}"/>
          </ac:spMkLst>
        </pc:spChg>
        <pc:spChg chg="del">
          <ac:chgData name="Fayez Mogeb Mohammed Alshahrani" userId="7cf44633-72dd-45d0-b250-5be8be95d324" providerId="ADAL" clId="{60BBF4B8-074A-412C-A646-0B1C590B8D0D}" dt="2019-11-08T18:34:11.195" v="2708"/>
          <ac:spMkLst>
            <pc:docMk/>
            <pc:sldMk cId="3667536058" sldId="275"/>
            <ac:spMk id="52244" creationId="{C57B7FA2-274A-4633-8332-6803A03512CC}"/>
          </ac:spMkLst>
        </pc:spChg>
        <pc:spChg chg="del">
          <ac:chgData name="Fayez Mogeb Mohammed Alshahrani" userId="7cf44633-72dd-45d0-b250-5be8be95d324" providerId="ADAL" clId="{60BBF4B8-074A-412C-A646-0B1C590B8D0D}" dt="2019-11-08T18:33:55.687" v="2706" actId="478"/>
          <ac:spMkLst>
            <pc:docMk/>
            <pc:sldMk cId="3667536058" sldId="275"/>
            <ac:spMk id="52245" creationId="{4214C68E-F41A-4CAF-9830-6D5E196E5F08}"/>
          </ac:spMkLst>
        </pc:spChg>
        <pc:spChg chg="del">
          <ac:chgData name="Fayez Mogeb Mohammed Alshahrani" userId="7cf44633-72dd-45d0-b250-5be8be95d324" providerId="ADAL" clId="{60BBF4B8-074A-412C-A646-0B1C590B8D0D}" dt="2019-11-08T18:33:55.687" v="2706" actId="478"/>
          <ac:spMkLst>
            <pc:docMk/>
            <pc:sldMk cId="3667536058" sldId="275"/>
            <ac:spMk id="52246" creationId="{58C3CB19-1D15-451A-B105-A4505C3166D0}"/>
          </ac:spMkLst>
        </pc:spChg>
        <pc:spChg chg="del mod">
          <ac:chgData name="Fayez Mogeb Mohammed Alshahrani" userId="7cf44633-72dd-45d0-b250-5be8be95d324" providerId="ADAL" clId="{60BBF4B8-074A-412C-A646-0B1C590B8D0D}" dt="2019-11-08T18:34:52.977" v="2732"/>
          <ac:spMkLst>
            <pc:docMk/>
            <pc:sldMk cId="3667536058" sldId="275"/>
            <ac:spMk id="52247" creationId="{507F9F70-FD96-4711-BE5F-ADA1305F72E9}"/>
          </ac:spMkLst>
        </pc:spChg>
        <pc:spChg chg="del">
          <ac:chgData name="Fayez Mogeb Mohammed Alshahrani" userId="7cf44633-72dd-45d0-b250-5be8be95d324" providerId="ADAL" clId="{60BBF4B8-074A-412C-A646-0B1C590B8D0D}" dt="2019-11-08T18:33:55.687" v="2706" actId="478"/>
          <ac:spMkLst>
            <pc:docMk/>
            <pc:sldMk cId="3667536058" sldId="275"/>
            <ac:spMk id="52248" creationId="{1224D998-B1D9-49B4-A1E2-FB70B7A47B17}"/>
          </ac:spMkLst>
        </pc:spChg>
        <pc:spChg chg="del">
          <ac:chgData name="Fayez Mogeb Mohammed Alshahrani" userId="7cf44633-72dd-45d0-b250-5be8be95d324" providerId="ADAL" clId="{60BBF4B8-074A-412C-A646-0B1C590B8D0D}" dt="2019-11-08T18:33:55.687" v="2706" actId="478"/>
          <ac:spMkLst>
            <pc:docMk/>
            <pc:sldMk cId="3667536058" sldId="275"/>
            <ac:spMk id="52249" creationId="{42C1E8F5-220A-4DE8-81BD-25A22A0D6F05}"/>
          </ac:spMkLst>
        </pc:spChg>
        <pc:spChg chg="del">
          <ac:chgData name="Fayez Mogeb Mohammed Alshahrani" userId="7cf44633-72dd-45d0-b250-5be8be95d324" providerId="ADAL" clId="{60BBF4B8-074A-412C-A646-0B1C590B8D0D}" dt="2019-11-08T18:33:55.687" v="2706" actId="478"/>
          <ac:spMkLst>
            <pc:docMk/>
            <pc:sldMk cId="3667536058" sldId="275"/>
            <ac:spMk id="52250" creationId="{2AE78882-81BD-4530-9026-027FC2876EFB}"/>
          </ac:spMkLst>
        </pc:spChg>
        <pc:spChg chg="del">
          <ac:chgData name="Fayez Mogeb Mohammed Alshahrani" userId="7cf44633-72dd-45d0-b250-5be8be95d324" providerId="ADAL" clId="{60BBF4B8-074A-412C-A646-0B1C590B8D0D}" dt="2019-11-08T18:33:55.687" v="2706" actId="478"/>
          <ac:spMkLst>
            <pc:docMk/>
            <pc:sldMk cId="3667536058" sldId="275"/>
            <ac:spMk id="52251" creationId="{2E5EC4F9-56B8-4AA3-BDE3-CD7498DACB14}"/>
          </ac:spMkLst>
        </pc:spChg>
        <pc:spChg chg="del">
          <ac:chgData name="Fayez Mogeb Mohammed Alshahrani" userId="7cf44633-72dd-45d0-b250-5be8be95d324" providerId="ADAL" clId="{60BBF4B8-074A-412C-A646-0B1C590B8D0D}" dt="2019-11-08T18:34:14.724" v="2709"/>
          <ac:spMkLst>
            <pc:docMk/>
            <pc:sldMk cId="3667536058" sldId="275"/>
            <ac:spMk id="52252" creationId="{8420FD7E-CC67-4F41-880D-081E95DB8513}"/>
          </ac:spMkLst>
        </pc:spChg>
        <pc:spChg chg="del">
          <ac:chgData name="Fayez Mogeb Mohammed Alshahrani" userId="7cf44633-72dd-45d0-b250-5be8be95d324" providerId="ADAL" clId="{60BBF4B8-074A-412C-A646-0B1C590B8D0D}" dt="2019-11-08T18:34:17.634" v="2710"/>
          <ac:spMkLst>
            <pc:docMk/>
            <pc:sldMk cId="3667536058" sldId="275"/>
            <ac:spMk id="52253" creationId="{00D7175F-84D8-4DDD-81AA-475F8757F214}"/>
          </ac:spMkLst>
        </pc:spChg>
        <pc:spChg chg="del">
          <ac:chgData name="Fayez Mogeb Mohammed Alshahrani" userId="7cf44633-72dd-45d0-b250-5be8be95d324" providerId="ADAL" clId="{60BBF4B8-074A-412C-A646-0B1C590B8D0D}" dt="2019-11-08T18:33:55.687" v="2706" actId="478"/>
          <ac:spMkLst>
            <pc:docMk/>
            <pc:sldMk cId="3667536058" sldId="275"/>
            <ac:spMk id="52254" creationId="{62BA7995-B0B5-488F-A69A-0C2F6DB0AA7C}"/>
          </ac:spMkLst>
        </pc:spChg>
        <pc:spChg chg="del">
          <ac:chgData name="Fayez Mogeb Mohammed Alshahrani" userId="7cf44633-72dd-45d0-b250-5be8be95d324" providerId="ADAL" clId="{60BBF4B8-074A-412C-A646-0B1C590B8D0D}" dt="2019-11-08T18:33:55.687" v="2706" actId="478"/>
          <ac:spMkLst>
            <pc:docMk/>
            <pc:sldMk cId="3667536058" sldId="275"/>
            <ac:spMk id="52255" creationId="{6C8AD6E9-CC72-4BC2-B877-0C81013062F8}"/>
          </ac:spMkLst>
        </pc:spChg>
      </pc:sldChg>
      <pc:sldChg chg="addSp delSp modSp add modAnim">
        <pc:chgData name="Fayez Mogeb Mohammed Alshahrani" userId="7cf44633-72dd-45d0-b250-5be8be95d324" providerId="ADAL" clId="{60BBF4B8-074A-412C-A646-0B1C590B8D0D}" dt="2019-11-08T18:50:38.642" v="2856"/>
        <pc:sldMkLst>
          <pc:docMk/>
          <pc:sldMk cId="0" sldId="286"/>
        </pc:sldMkLst>
        <pc:spChg chg="mod">
          <ac:chgData name="Fayez Mogeb Mohammed Alshahrani" userId="7cf44633-72dd-45d0-b250-5be8be95d324" providerId="ADAL" clId="{60BBF4B8-074A-412C-A646-0B1C590B8D0D}" dt="2019-11-08T18:43:49.831" v="2844" actId="113"/>
          <ac:spMkLst>
            <pc:docMk/>
            <pc:sldMk cId="0" sldId="286"/>
            <ac:spMk id="76802" creationId="{3755CBB2-5E82-4973-AA42-F8EA68D5D7D4}"/>
          </ac:spMkLst>
        </pc:spChg>
        <pc:grpChg chg="mod">
          <ac:chgData name="Fayez Mogeb Mohammed Alshahrani" userId="7cf44633-72dd-45d0-b250-5be8be95d324" providerId="ADAL" clId="{60BBF4B8-074A-412C-A646-0B1C590B8D0D}" dt="2019-11-08T18:43:04.636" v="2835" actId="1036"/>
          <ac:grpSpMkLst>
            <pc:docMk/>
            <pc:sldMk cId="0" sldId="286"/>
            <ac:grpSpMk id="2" creationId="{615C4ED2-DC1A-47F7-AA83-BD836AC36080}"/>
          </ac:grpSpMkLst>
        </pc:grpChg>
        <pc:grpChg chg="mod">
          <ac:chgData name="Fayez Mogeb Mohammed Alshahrani" userId="7cf44633-72dd-45d0-b250-5be8be95d324" providerId="ADAL" clId="{60BBF4B8-074A-412C-A646-0B1C590B8D0D}" dt="2019-11-08T18:43:00.101" v="2821" actId="1038"/>
          <ac:grpSpMkLst>
            <pc:docMk/>
            <pc:sldMk cId="0" sldId="286"/>
            <ac:grpSpMk id="4" creationId="{AE2DBA79-48FC-4D70-82B5-0D140732D945}"/>
          </ac:grpSpMkLst>
        </pc:grpChg>
        <pc:grpChg chg="mod">
          <ac:chgData name="Fayez Mogeb Mohammed Alshahrani" userId="7cf44633-72dd-45d0-b250-5be8be95d324" providerId="ADAL" clId="{60BBF4B8-074A-412C-A646-0B1C590B8D0D}" dt="2019-11-08T18:42:54.439" v="2797" actId="1036"/>
          <ac:grpSpMkLst>
            <pc:docMk/>
            <pc:sldMk cId="0" sldId="286"/>
            <ac:grpSpMk id="6" creationId="{A5947A97-2994-4DE5-B4BC-5A4B14672A3A}"/>
          </ac:grpSpMkLst>
        </pc:grpChg>
        <pc:grpChg chg="mod">
          <ac:chgData name="Fayez Mogeb Mohammed Alshahrani" userId="7cf44633-72dd-45d0-b250-5be8be95d324" providerId="ADAL" clId="{60BBF4B8-074A-412C-A646-0B1C590B8D0D}" dt="2019-11-08T18:42:49.411" v="2785" actId="1036"/>
          <ac:grpSpMkLst>
            <pc:docMk/>
            <pc:sldMk cId="0" sldId="286"/>
            <ac:grpSpMk id="8" creationId="{5812E438-BF1F-4360-B9EF-DA24DBA3EF7C}"/>
          </ac:grpSpMkLst>
        </pc:grpChg>
        <pc:grpChg chg="add del mod">
          <ac:chgData name="Fayez Mogeb Mohammed Alshahrani" userId="7cf44633-72dd-45d0-b250-5be8be95d324" providerId="ADAL" clId="{60BBF4B8-074A-412C-A646-0B1C590B8D0D}" dt="2019-11-08T18:50:38.642" v="2856"/>
          <ac:grpSpMkLst>
            <pc:docMk/>
            <pc:sldMk cId="0" sldId="286"/>
            <ac:grpSpMk id="37" creationId="{5B84B776-A1CB-473F-BFDF-9EFC97D87F91}"/>
          </ac:grpSpMkLst>
        </pc:grpChg>
        <pc:grpChg chg="mod">
          <ac:chgData name="Fayez Mogeb Mohammed Alshahrani" userId="7cf44633-72dd-45d0-b250-5be8be95d324" providerId="ADAL" clId="{60BBF4B8-074A-412C-A646-0B1C590B8D0D}" dt="2019-11-08T18:50:36.965" v="2855"/>
          <ac:grpSpMkLst>
            <pc:docMk/>
            <pc:sldMk cId="0" sldId="286"/>
            <ac:grpSpMk id="38" creationId="{1EE232C9-0449-48DB-BD7F-2F2E1F51C6C2}"/>
          </ac:grpSpMkLst>
        </pc:grpChg>
        <pc:grpChg chg="mod">
          <ac:chgData name="Fayez Mogeb Mohammed Alshahrani" userId="7cf44633-72dd-45d0-b250-5be8be95d324" providerId="ADAL" clId="{60BBF4B8-074A-412C-A646-0B1C590B8D0D}" dt="2019-11-08T18:42:49.411" v="2785" actId="1036"/>
          <ac:grpSpMkLst>
            <pc:docMk/>
            <pc:sldMk cId="0" sldId="286"/>
            <ac:grpSpMk id="64519" creationId="{61697158-93E0-4376-9BB8-3A883ED45B03}"/>
          </ac:grpSpMkLst>
        </pc:grpChg>
        <pc:grpChg chg="mod">
          <ac:chgData name="Fayez Mogeb Mohammed Alshahrani" userId="7cf44633-72dd-45d0-b250-5be8be95d324" providerId="ADAL" clId="{60BBF4B8-074A-412C-A646-0B1C590B8D0D}" dt="2019-11-08T18:42:54.439" v="2797" actId="1036"/>
          <ac:grpSpMkLst>
            <pc:docMk/>
            <pc:sldMk cId="0" sldId="286"/>
            <ac:grpSpMk id="64527" creationId="{0BB1CB27-2C54-4C06-B4D8-66A08BABE39D}"/>
          </ac:grpSpMkLst>
        </pc:grpChg>
        <pc:grpChg chg="mod">
          <ac:chgData name="Fayez Mogeb Mohammed Alshahrani" userId="7cf44633-72dd-45d0-b250-5be8be95d324" providerId="ADAL" clId="{60BBF4B8-074A-412C-A646-0B1C590B8D0D}" dt="2019-11-08T18:43:00.101" v="2821" actId="1038"/>
          <ac:grpSpMkLst>
            <pc:docMk/>
            <pc:sldMk cId="0" sldId="286"/>
            <ac:grpSpMk id="64534" creationId="{A580C80A-FD51-4AEB-BA05-BFBE7E6D20C8}"/>
          </ac:grpSpMkLst>
        </pc:grpChg>
        <pc:grpChg chg="mod">
          <ac:chgData name="Fayez Mogeb Mohammed Alshahrani" userId="7cf44633-72dd-45d0-b250-5be8be95d324" providerId="ADAL" clId="{60BBF4B8-074A-412C-A646-0B1C590B8D0D}" dt="2019-11-08T18:43:04.636" v="2835" actId="1036"/>
          <ac:grpSpMkLst>
            <pc:docMk/>
            <pc:sldMk cId="0" sldId="286"/>
            <ac:grpSpMk id="64542" creationId="{11B6D540-EB0E-49FA-A24D-58C5CBF9BD86}"/>
          </ac:grpSpMkLst>
        </pc:grpChg>
      </pc:sldChg>
      <pc:sldChg chg="modSp add">
        <pc:chgData name="Fayez Mogeb Mohammed Alshahrani" userId="7cf44633-72dd-45d0-b250-5be8be95d324" providerId="ADAL" clId="{60BBF4B8-074A-412C-A646-0B1C590B8D0D}" dt="2019-11-08T18:47:17.041" v="2854" actId="14100"/>
        <pc:sldMkLst>
          <pc:docMk/>
          <pc:sldMk cId="0" sldId="287"/>
        </pc:sldMkLst>
        <pc:spChg chg="mod">
          <ac:chgData name="Fayez Mogeb Mohammed Alshahrani" userId="7cf44633-72dd-45d0-b250-5be8be95d324" providerId="ADAL" clId="{60BBF4B8-074A-412C-A646-0B1C590B8D0D}" dt="2019-11-08T18:47:17.041" v="2854" actId="14100"/>
          <ac:spMkLst>
            <pc:docMk/>
            <pc:sldMk cId="0" sldId="287"/>
            <ac:spMk id="38915" creationId="{D8AE84AD-B082-4DBF-8AC4-426893DA307C}"/>
          </ac:spMkLst>
        </pc:spChg>
      </pc:sldChg>
      <pc:sldChg chg="addSp delSp modSp add modAnim">
        <pc:chgData name="Fayez Mogeb Mohammed Alshahrani" userId="7cf44633-72dd-45d0-b250-5be8be95d324" providerId="ADAL" clId="{60BBF4B8-074A-412C-A646-0B1C590B8D0D}" dt="2019-11-08T19:04:50.188" v="3735" actId="1036"/>
        <pc:sldMkLst>
          <pc:docMk/>
          <pc:sldMk cId="2226752044" sldId="288"/>
        </pc:sldMkLst>
        <pc:spChg chg="add del mod">
          <ac:chgData name="Fayez Mogeb Mohammed Alshahrani" userId="7cf44633-72dd-45d0-b250-5be8be95d324" providerId="ADAL" clId="{60BBF4B8-074A-412C-A646-0B1C590B8D0D}" dt="2019-11-08T18:56:25.360" v="2942"/>
          <ac:spMkLst>
            <pc:docMk/>
            <pc:sldMk cId="2226752044" sldId="288"/>
            <ac:spMk id="37" creationId="{E8709CBD-4127-41B5-A573-C396D7B1AA85}"/>
          </ac:spMkLst>
        </pc:spChg>
        <pc:spChg chg="add mod">
          <ac:chgData name="Fayez Mogeb Mohammed Alshahrani" userId="7cf44633-72dd-45d0-b250-5be8be95d324" providerId="ADAL" clId="{60BBF4B8-074A-412C-A646-0B1C590B8D0D}" dt="2019-11-08T18:57:43.795" v="3040" actId="122"/>
          <ac:spMkLst>
            <pc:docMk/>
            <pc:sldMk cId="2226752044" sldId="288"/>
            <ac:spMk id="38" creationId="{57369915-A159-4908-82FE-F9BD94FEA69B}"/>
          </ac:spMkLst>
        </pc:spChg>
        <pc:spChg chg="add mod">
          <ac:chgData name="Fayez Mogeb Mohammed Alshahrani" userId="7cf44633-72dd-45d0-b250-5be8be95d324" providerId="ADAL" clId="{60BBF4B8-074A-412C-A646-0B1C590B8D0D}" dt="2019-11-08T19:02:00.711" v="3490" actId="1036"/>
          <ac:spMkLst>
            <pc:docMk/>
            <pc:sldMk cId="2226752044" sldId="288"/>
            <ac:spMk id="39" creationId="{D74CE05D-9327-42E3-B775-C413757CA7A5}"/>
          </ac:spMkLst>
        </pc:spChg>
        <pc:spChg chg="add mod">
          <ac:chgData name="Fayez Mogeb Mohammed Alshahrani" userId="7cf44633-72dd-45d0-b250-5be8be95d324" providerId="ADAL" clId="{60BBF4B8-074A-412C-A646-0B1C590B8D0D}" dt="2019-11-08T18:59:48.462" v="3137" actId="207"/>
          <ac:spMkLst>
            <pc:docMk/>
            <pc:sldMk cId="2226752044" sldId="288"/>
            <ac:spMk id="40" creationId="{1609B780-98F4-43BC-9EC1-040C96E7C99C}"/>
          </ac:spMkLst>
        </pc:spChg>
        <pc:spChg chg="add del mod">
          <ac:chgData name="Fayez Mogeb Mohammed Alshahrani" userId="7cf44633-72dd-45d0-b250-5be8be95d324" providerId="ADAL" clId="{60BBF4B8-074A-412C-A646-0B1C590B8D0D}" dt="2019-11-08T19:00:27.580" v="3191"/>
          <ac:spMkLst>
            <pc:docMk/>
            <pc:sldMk cId="2226752044" sldId="288"/>
            <ac:spMk id="41" creationId="{DCAF65F5-2204-41D5-A1F0-EA63A653D0BB}"/>
          </ac:spMkLst>
        </pc:spChg>
        <pc:spChg chg="add mod">
          <ac:chgData name="Fayez Mogeb Mohammed Alshahrani" userId="7cf44633-72dd-45d0-b250-5be8be95d324" providerId="ADAL" clId="{60BBF4B8-074A-412C-A646-0B1C590B8D0D}" dt="2019-11-08T19:00:42.252" v="3263" actId="1035"/>
          <ac:spMkLst>
            <pc:docMk/>
            <pc:sldMk cId="2226752044" sldId="288"/>
            <ac:spMk id="42" creationId="{ACA95880-60B4-4827-804C-3BCCBC3F3DBC}"/>
          </ac:spMkLst>
        </pc:spChg>
        <pc:spChg chg="add mod">
          <ac:chgData name="Fayez Mogeb Mohammed Alshahrani" userId="7cf44633-72dd-45d0-b250-5be8be95d324" providerId="ADAL" clId="{60BBF4B8-074A-412C-A646-0B1C590B8D0D}" dt="2019-11-08T19:00:56.321" v="3350" actId="1037"/>
          <ac:spMkLst>
            <pc:docMk/>
            <pc:sldMk cId="2226752044" sldId="288"/>
            <ac:spMk id="43" creationId="{16C08FE8-A2FF-4022-8456-04CEEF155E20}"/>
          </ac:spMkLst>
        </pc:spChg>
        <pc:spChg chg="mod">
          <ac:chgData name="Fayez Mogeb Mohammed Alshahrani" userId="7cf44633-72dd-45d0-b250-5be8be95d324" providerId="ADAL" clId="{60BBF4B8-074A-412C-A646-0B1C590B8D0D}" dt="2019-11-08T19:01:16.945" v="3394" actId="20577"/>
          <ac:spMkLst>
            <pc:docMk/>
            <pc:sldMk cId="2226752044" sldId="288"/>
            <ac:spMk id="48" creationId="{40A66281-586D-4107-B369-96376DD6BE04}"/>
          </ac:spMkLst>
        </pc:spChg>
        <pc:spChg chg="mod">
          <ac:chgData name="Fayez Mogeb Mohammed Alshahrani" userId="7cf44633-72dd-45d0-b250-5be8be95d324" providerId="ADAL" clId="{60BBF4B8-074A-412C-A646-0B1C590B8D0D}" dt="2019-11-08T19:01:27.752" v="3397" actId="1076"/>
          <ac:spMkLst>
            <pc:docMk/>
            <pc:sldMk cId="2226752044" sldId="288"/>
            <ac:spMk id="52" creationId="{468DF9EE-C127-4920-94AA-503FA8CB2CA8}"/>
          </ac:spMkLst>
        </pc:spChg>
        <pc:spChg chg="add mod">
          <ac:chgData name="Fayez Mogeb Mohammed Alshahrani" userId="7cf44633-72dd-45d0-b250-5be8be95d324" providerId="ADAL" clId="{60BBF4B8-074A-412C-A646-0B1C590B8D0D}" dt="2019-11-08T19:02:16.177" v="3528" actId="1035"/>
          <ac:spMkLst>
            <pc:docMk/>
            <pc:sldMk cId="2226752044" sldId="288"/>
            <ac:spMk id="56" creationId="{7802E9F4-8F9F-4197-96F6-6C90DD4706AE}"/>
          </ac:spMkLst>
        </pc:spChg>
        <pc:spChg chg="add mod">
          <ac:chgData name="Fayez Mogeb Mohammed Alshahrani" userId="7cf44633-72dd-45d0-b250-5be8be95d324" providerId="ADAL" clId="{60BBF4B8-074A-412C-A646-0B1C590B8D0D}" dt="2019-11-08T19:02:08.540" v="3522" actId="1037"/>
          <ac:spMkLst>
            <pc:docMk/>
            <pc:sldMk cId="2226752044" sldId="288"/>
            <ac:spMk id="57" creationId="{01B973C6-359F-41F6-BE18-649ACCB63137}"/>
          </ac:spMkLst>
        </pc:spChg>
        <pc:spChg chg="add mod">
          <ac:chgData name="Fayez Mogeb Mohammed Alshahrani" userId="7cf44633-72dd-45d0-b250-5be8be95d324" providerId="ADAL" clId="{60BBF4B8-074A-412C-A646-0B1C590B8D0D}" dt="2019-11-08T19:03:35.352" v="3660" actId="1036"/>
          <ac:spMkLst>
            <pc:docMk/>
            <pc:sldMk cId="2226752044" sldId="288"/>
            <ac:spMk id="58" creationId="{54C82C91-A4AC-47C7-8557-D75963E26121}"/>
          </ac:spMkLst>
        </pc:spChg>
        <pc:spChg chg="add mod">
          <ac:chgData name="Fayez Mogeb Mohammed Alshahrani" userId="7cf44633-72dd-45d0-b250-5be8be95d324" providerId="ADAL" clId="{60BBF4B8-074A-412C-A646-0B1C590B8D0D}" dt="2019-11-08T19:04:24.646" v="3708" actId="1036"/>
          <ac:spMkLst>
            <pc:docMk/>
            <pc:sldMk cId="2226752044" sldId="288"/>
            <ac:spMk id="59" creationId="{B137BDA5-22EF-4439-A56B-BF8156005B87}"/>
          </ac:spMkLst>
        </pc:spChg>
        <pc:spChg chg="add mod">
          <ac:chgData name="Fayez Mogeb Mohammed Alshahrani" userId="7cf44633-72dd-45d0-b250-5be8be95d324" providerId="ADAL" clId="{60BBF4B8-074A-412C-A646-0B1C590B8D0D}" dt="2019-11-08T19:04:36.577" v="3719" actId="14100"/>
          <ac:spMkLst>
            <pc:docMk/>
            <pc:sldMk cId="2226752044" sldId="288"/>
            <ac:spMk id="60" creationId="{82C952DD-996D-4FD6-894C-EAF72B004CF9}"/>
          </ac:spMkLst>
        </pc:spChg>
        <pc:spChg chg="add mod">
          <ac:chgData name="Fayez Mogeb Mohammed Alshahrani" userId="7cf44633-72dd-45d0-b250-5be8be95d324" providerId="ADAL" clId="{60BBF4B8-074A-412C-A646-0B1C590B8D0D}" dt="2019-11-08T19:04:50.188" v="3735" actId="1036"/>
          <ac:spMkLst>
            <pc:docMk/>
            <pc:sldMk cId="2226752044" sldId="288"/>
            <ac:spMk id="61" creationId="{0635CEFB-1804-4A37-B938-67CF4D4CFE93}"/>
          </ac:spMkLst>
        </pc:spChg>
        <pc:spChg chg="del">
          <ac:chgData name="Fayez Mogeb Mohammed Alshahrani" userId="7cf44633-72dd-45d0-b250-5be8be95d324" providerId="ADAL" clId="{60BBF4B8-074A-412C-A646-0B1C590B8D0D}" dt="2019-11-08T18:56:10.163" v="2913" actId="478"/>
          <ac:spMkLst>
            <pc:docMk/>
            <pc:sldMk cId="2226752044" sldId="288"/>
            <ac:spMk id="64543" creationId="{FF7D3EE2-51DC-474C-B016-B15FE2A89EC1}"/>
          </ac:spMkLst>
        </pc:spChg>
        <pc:spChg chg="mod">
          <ac:chgData name="Fayez Mogeb Mohammed Alshahrani" userId="7cf44633-72dd-45d0-b250-5be8be95d324" providerId="ADAL" clId="{60BBF4B8-074A-412C-A646-0B1C590B8D0D}" dt="2019-11-08T18:57:31.526" v="3031" actId="122"/>
          <ac:spMkLst>
            <pc:docMk/>
            <pc:sldMk cId="2226752044" sldId="288"/>
            <ac:spMk id="64544" creationId="{9963683E-33AE-4BD6-B751-DBAE93DE1575}"/>
          </ac:spMkLst>
        </pc:spChg>
        <pc:spChg chg="del">
          <ac:chgData name="Fayez Mogeb Mohammed Alshahrani" userId="7cf44633-72dd-45d0-b250-5be8be95d324" providerId="ADAL" clId="{60BBF4B8-074A-412C-A646-0B1C590B8D0D}" dt="2019-11-08T18:58:51.547" v="3122" actId="478"/>
          <ac:spMkLst>
            <pc:docMk/>
            <pc:sldMk cId="2226752044" sldId="288"/>
            <ac:spMk id="64545" creationId="{1F488793-8865-4B15-BA55-BF44B78F4707}"/>
          </ac:spMkLst>
        </pc:spChg>
        <pc:spChg chg="mod">
          <ac:chgData name="Fayez Mogeb Mohammed Alshahrani" userId="7cf44633-72dd-45d0-b250-5be8be95d324" providerId="ADAL" clId="{60BBF4B8-074A-412C-A646-0B1C590B8D0D}" dt="2019-11-08T18:57:54.469" v="3046" actId="20577"/>
          <ac:spMkLst>
            <pc:docMk/>
            <pc:sldMk cId="2226752044" sldId="288"/>
            <ac:spMk id="64547" creationId="{4F183045-345C-4623-8568-3D2C421C7A0E}"/>
          </ac:spMkLst>
        </pc:spChg>
        <pc:grpChg chg="mod">
          <ac:chgData name="Fayez Mogeb Mohammed Alshahrani" userId="7cf44633-72dd-45d0-b250-5be8be95d324" providerId="ADAL" clId="{60BBF4B8-074A-412C-A646-0B1C590B8D0D}" dt="2019-11-08T18:56:32.538" v="2944" actId="1076"/>
          <ac:grpSpMkLst>
            <pc:docMk/>
            <pc:sldMk cId="2226752044" sldId="288"/>
            <ac:grpSpMk id="2" creationId="{615C4ED2-DC1A-47F7-AA83-BD836AC36080}"/>
          </ac:grpSpMkLst>
        </pc:grpChg>
        <pc:grpChg chg="del">
          <ac:chgData name="Fayez Mogeb Mohammed Alshahrani" userId="7cf44633-72dd-45d0-b250-5be8be95d324" providerId="ADAL" clId="{60BBF4B8-074A-412C-A646-0B1C590B8D0D}" dt="2019-11-08T18:51:30.379" v="2858" actId="478"/>
          <ac:grpSpMkLst>
            <pc:docMk/>
            <pc:sldMk cId="2226752044" sldId="288"/>
            <ac:grpSpMk id="4" creationId="{AE2DBA79-48FC-4D70-82B5-0D140732D945}"/>
          </ac:grpSpMkLst>
        </pc:grpChg>
        <pc:grpChg chg="del">
          <ac:chgData name="Fayez Mogeb Mohammed Alshahrani" userId="7cf44633-72dd-45d0-b250-5be8be95d324" providerId="ADAL" clId="{60BBF4B8-074A-412C-A646-0B1C590B8D0D}" dt="2019-11-08T18:51:32.403" v="2859" actId="478"/>
          <ac:grpSpMkLst>
            <pc:docMk/>
            <pc:sldMk cId="2226752044" sldId="288"/>
            <ac:grpSpMk id="6" creationId="{A5947A97-2994-4DE5-B4BC-5A4B14672A3A}"/>
          </ac:grpSpMkLst>
        </pc:grpChg>
        <pc:grpChg chg="del">
          <ac:chgData name="Fayez Mogeb Mohammed Alshahrani" userId="7cf44633-72dd-45d0-b250-5be8be95d324" providerId="ADAL" clId="{60BBF4B8-074A-412C-A646-0B1C590B8D0D}" dt="2019-11-08T18:51:34.306" v="2860" actId="478"/>
          <ac:grpSpMkLst>
            <pc:docMk/>
            <pc:sldMk cId="2226752044" sldId="288"/>
            <ac:grpSpMk id="8" creationId="{5812E438-BF1F-4360-B9EF-DA24DBA3EF7C}"/>
          </ac:grpSpMkLst>
        </pc:grpChg>
        <pc:grpChg chg="add mod">
          <ac:chgData name="Fayez Mogeb Mohammed Alshahrani" userId="7cf44633-72dd-45d0-b250-5be8be95d324" providerId="ADAL" clId="{60BBF4B8-074A-412C-A646-0B1C590B8D0D}" dt="2019-11-08T19:01:07.063" v="3386" actId="1037"/>
          <ac:grpSpMkLst>
            <pc:docMk/>
            <pc:sldMk cId="2226752044" sldId="288"/>
            <ac:grpSpMk id="44" creationId="{EC6BDEA3-C466-49AC-BDC7-8A2B43DC4E7B}"/>
          </ac:grpSpMkLst>
        </pc:grpChg>
        <pc:grpChg chg="mod">
          <ac:chgData name="Fayez Mogeb Mohammed Alshahrani" userId="7cf44633-72dd-45d0-b250-5be8be95d324" providerId="ADAL" clId="{60BBF4B8-074A-412C-A646-0B1C590B8D0D}" dt="2019-11-08T19:01:01.027" v="3351"/>
          <ac:grpSpMkLst>
            <pc:docMk/>
            <pc:sldMk cId="2226752044" sldId="288"/>
            <ac:grpSpMk id="45" creationId="{DFF14352-60DF-4659-A1D7-6CB0C1A4B3D1}"/>
          </ac:grpSpMkLst>
        </pc:grpChg>
        <pc:grpChg chg="add del mod">
          <ac:chgData name="Fayez Mogeb Mohammed Alshahrani" userId="7cf44633-72dd-45d0-b250-5be8be95d324" providerId="ADAL" clId="{60BBF4B8-074A-412C-A646-0B1C590B8D0D}" dt="2019-11-08T19:01:29.370" v="3398"/>
          <ac:grpSpMkLst>
            <pc:docMk/>
            <pc:sldMk cId="2226752044" sldId="288"/>
            <ac:grpSpMk id="50" creationId="{BAFD03AE-4F5C-4F47-A2EA-3D543B2DBE81}"/>
          </ac:grpSpMkLst>
        </pc:grpChg>
        <pc:grpChg chg="mod">
          <ac:chgData name="Fayez Mogeb Mohammed Alshahrani" userId="7cf44633-72dd-45d0-b250-5be8be95d324" providerId="ADAL" clId="{60BBF4B8-074A-412C-A646-0B1C590B8D0D}" dt="2019-11-08T19:01:20.435" v="3395"/>
          <ac:grpSpMkLst>
            <pc:docMk/>
            <pc:sldMk cId="2226752044" sldId="288"/>
            <ac:grpSpMk id="51" creationId="{9B0D6A85-3E36-4CFF-AB6A-CAE5AC04556C}"/>
          </ac:grpSpMkLst>
        </pc:grpChg>
        <pc:grpChg chg="mod">
          <ac:chgData name="Fayez Mogeb Mohammed Alshahrani" userId="7cf44633-72dd-45d0-b250-5be8be95d324" providerId="ADAL" clId="{60BBF4B8-074A-412C-A646-0B1C590B8D0D}" dt="2019-11-08T18:56:04.812" v="2912" actId="14100"/>
          <ac:grpSpMkLst>
            <pc:docMk/>
            <pc:sldMk cId="2226752044" sldId="288"/>
            <ac:grpSpMk id="64542" creationId="{11B6D540-EB0E-49FA-A24D-58C5CBF9BD8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9287A-A1BF-441D-AAC7-8ED6648067CC}"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457E1-1E7A-4158-9748-62ECEDD199A2}" type="slidenum">
              <a:rPr lang="en-US" smtClean="0"/>
              <a:t>‹#›</a:t>
            </a:fld>
            <a:endParaRPr lang="en-US"/>
          </a:p>
        </p:txBody>
      </p:sp>
    </p:spTree>
    <p:extLst>
      <p:ext uri="{BB962C8B-B14F-4D97-AF65-F5344CB8AC3E}">
        <p14:creationId xmlns:p14="http://schemas.microsoft.com/office/powerpoint/2010/main" val="334402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4A78767-0A6A-4A64-97D0-E1EEC07F8EA1}"/>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1" name="Rectangle 3">
            <a:extLst>
              <a:ext uri="{FF2B5EF4-FFF2-40B4-BE49-F238E27FC236}">
                <a16:creationId xmlns:a16="http://schemas.microsoft.com/office/drawing/2014/main" id="{87EAF84F-89D8-4B06-8A8B-6CE49CCB7498}"/>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12</a:t>
            </a:r>
          </a:p>
        </p:txBody>
      </p:sp>
      <p:sp>
        <p:nvSpPr>
          <p:cNvPr id="53252" name="Rectangle 4">
            <a:extLst>
              <a:ext uri="{FF2B5EF4-FFF2-40B4-BE49-F238E27FC236}">
                <a16:creationId xmlns:a16="http://schemas.microsoft.com/office/drawing/2014/main" id="{EB7F6B88-CC6A-4316-9FE7-D8DBCD30AC45}"/>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3" name="Rectangle 5">
            <a:extLst>
              <a:ext uri="{FF2B5EF4-FFF2-40B4-BE49-F238E27FC236}">
                <a16:creationId xmlns:a16="http://schemas.microsoft.com/office/drawing/2014/main" id="{D1EE1F5C-B6E9-4AC0-8147-7775CC4AC199}"/>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4" name="Rectangle 6">
            <a:extLst>
              <a:ext uri="{FF2B5EF4-FFF2-40B4-BE49-F238E27FC236}">
                <a16:creationId xmlns:a16="http://schemas.microsoft.com/office/drawing/2014/main" id="{79027375-A888-4985-924E-52344CFC4CB2}"/>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5" name="Rectangle 7">
            <a:extLst>
              <a:ext uri="{FF2B5EF4-FFF2-40B4-BE49-F238E27FC236}">
                <a16:creationId xmlns:a16="http://schemas.microsoft.com/office/drawing/2014/main" id="{A214C2D0-42FA-4E42-83F0-1A25749E0B8A}"/>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12</a:t>
            </a:r>
          </a:p>
        </p:txBody>
      </p:sp>
      <p:sp>
        <p:nvSpPr>
          <p:cNvPr id="53256" name="Rectangle 8">
            <a:extLst>
              <a:ext uri="{FF2B5EF4-FFF2-40B4-BE49-F238E27FC236}">
                <a16:creationId xmlns:a16="http://schemas.microsoft.com/office/drawing/2014/main" id="{10780105-5D4E-46FC-9CDA-55416BE4D947}"/>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7" name="Rectangle 9">
            <a:extLst>
              <a:ext uri="{FF2B5EF4-FFF2-40B4-BE49-F238E27FC236}">
                <a16:creationId xmlns:a16="http://schemas.microsoft.com/office/drawing/2014/main" id="{12FD2872-EAB3-484E-84C7-BB72D1859B60}"/>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8" name="Rectangle 10">
            <a:extLst>
              <a:ext uri="{FF2B5EF4-FFF2-40B4-BE49-F238E27FC236}">
                <a16:creationId xmlns:a16="http://schemas.microsoft.com/office/drawing/2014/main" id="{E40F1DA4-8875-45C4-BB15-96F29DCB0C7E}"/>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53259" name="Rectangle 11">
            <a:extLst>
              <a:ext uri="{FF2B5EF4-FFF2-40B4-BE49-F238E27FC236}">
                <a16:creationId xmlns:a16="http://schemas.microsoft.com/office/drawing/2014/main" id="{1FDCD028-B2EC-4F52-BF12-154BC5B9A61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4A78767-0A6A-4A64-97D0-E1EEC07F8EA1}"/>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1" name="Rectangle 3">
            <a:extLst>
              <a:ext uri="{FF2B5EF4-FFF2-40B4-BE49-F238E27FC236}">
                <a16:creationId xmlns:a16="http://schemas.microsoft.com/office/drawing/2014/main" id="{87EAF84F-89D8-4B06-8A8B-6CE49CCB7498}"/>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12</a:t>
            </a:r>
          </a:p>
        </p:txBody>
      </p:sp>
      <p:sp>
        <p:nvSpPr>
          <p:cNvPr id="53252" name="Rectangle 4">
            <a:extLst>
              <a:ext uri="{FF2B5EF4-FFF2-40B4-BE49-F238E27FC236}">
                <a16:creationId xmlns:a16="http://schemas.microsoft.com/office/drawing/2014/main" id="{EB7F6B88-CC6A-4316-9FE7-D8DBCD30AC45}"/>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3" name="Rectangle 5">
            <a:extLst>
              <a:ext uri="{FF2B5EF4-FFF2-40B4-BE49-F238E27FC236}">
                <a16:creationId xmlns:a16="http://schemas.microsoft.com/office/drawing/2014/main" id="{D1EE1F5C-B6E9-4AC0-8147-7775CC4AC199}"/>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4" name="Rectangle 6">
            <a:extLst>
              <a:ext uri="{FF2B5EF4-FFF2-40B4-BE49-F238E27FC236}">
                <a16:creationId xmlns:a16="http://schemas.microsoft.com/office/drawing/2014/main" id="{79027375-A888-4985-924E-52344CFC4CB2}"/>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5" name="Rectangle 7">
            <a:extLst>
              <a:ext uri="{FF2B5EF4-FFF2-40B4-BE49-F238E27FC236}">
                <a16:creationId xmlns:a16="http://schemas.microsoft.com/office/drawing/2014/main" id="{A214C2D0-42FA-4E42-83F0-1A25749E0B8A}"/>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12</a:t>
            </a:r>
          </a:p>
        </p:txBody>
      </p:sp>
      <p:sp>
        <p:nvSpPr>
          <p:cNvPr id="53256" name="Rectangle 8">
            <a:extLst>
              <a:ext uri="{FF2B5EF4-FFF2-40B4-BE49-F238E27FC236}">
                <a16:creationId xmlns:a16="http://schemas.microsoft.com/office/drawing/2014/main" id="{10780105-5D4E-46FC-9CDA-55416BE4D947}"/>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7" name="Rectangle 9">
            <a:extLst>
              <a:ext uri="{FF2B5EF4-FFF2-40B4-BE49-F238E27FC236}">
                <a16:creationId xmlns:a16="http://schemas.microsoft.com/office/drawing/2014/main" id="{12FD2872-EAB3-484E-84C7-BB72D1859B60}"/>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53258" name="Rectangle 10">
            <a:extLst>
              <a:ext uri="{FF2B5EF4-FFF2-40B4-BE49-F238E27FC236}">
                <a16:creationId xmlns:a16="http://schemas.microsoft.com/office/drawing/2014/main" id="{E40F1DA4-8875-45C4-BB15-96F29DCB0C7E}"/>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53259" name="Rectangle 11">
            <a:extLst>
              <a:ext uri="{FF2B5EF4-FFF2-40B4-BE49-F238E27FC236}">
                <a16:creationId xmlns:a16="http://schemas.microsoft.com/office/drawing/2014/main" id="{1FDCD028-B2EC-4F52-BF12-154BC5B9A61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305583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65816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AFE5A-B898-4E58-97CD-BC1F17E7AD48}"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98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B349C-4A76-4EF8-B71B-658C422E6960}"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32653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976AF-5355-4A42-A108-BD2723AC16F0}"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50653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393D0-000D-4D2C-ABB8-876D6955D8EC}"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12900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2A0C5E-C757-4C6D-A3B1-FB8147AE5F8F}"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4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007353-2872-4667-8348-580637F69C2C}"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404170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D1885E-34BD-4696-A6D9-593C36B90BC3}" type="datetime1">
              <a:rPr lang="en-US" smtClean="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412497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D8E45F-5E34-4F10-97AC-6296F667F017}" type="datetime1">
              <a:rPr lang="en-US" smtClean="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987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BCFA65-F9F8-471B-B09F-67B95588485A}" type="datetime1">
              <a:rPr lang="en-US" smtClean="0"/>
              <a:t>3/29/2022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251311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F5FDBC-BB82-457C-BF9A-EB49A56B029D}" type="datetime1">
              <a:rPr lang="en-US" smtClean="0"/>
              <a:t>3/29/2022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4BBB72-C093-4EE2-AA3F-13EFB3CEC2B1}" type="slidenum">
              <a:rPr lang="en-US" smtClean="0"/>
              <a:t>‹#›</a:t>
            </a:fld>
            <a:endParaRPr lang="en-US" dirty="0"/>
          </a:p>
        </p:txBody>
      </p:sp>
    </p:spTree>
    <p:extLst>
      <p:ext uri="{BB962C8B-B14F-4D97-AF65-F5344CB8AC3E}">
        <p14:creationId xmlns:p14="http://schemas.microsoft.com/office/powerpoint/2010/main" val="131333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4E5E62-E795-437E-B4F1-C289EF6C1CD7}"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228229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CF3FB7-59D5-434F-85EF-BB4DD8B4BFC6}" type="datetime1">
              <a:rPr lang="en-US" smtClean="0"/>
              <a:t>3/29/2022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4BBB72-C093-4EE2-AA3F-13EFB3CEC2B1}"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7074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FEF8-17EB-4993-9D08-2D7214BEA79E}"/>
              </a:ext>
            </a:extLst>
          </p:cNvPr>
          <p:cNvSpPr>
            <a:spLocks noGrp="1"/>
          </p:cNvSpPr>
          <p:nvPr>
            <p:ph type="ctrTitle"/>
          </p:nvPr>
        </p:nvSpPr>
        <p:spPr>
          <a:xfrm>
            <a:off x="1100051" y="758952"/>
            <a:ext cx="9661734" cy="2670048"/>
          </a:xfrm>
        </p:spPr>
        <p:txBody>
          <a:bodyPr>
            <a:normAutofit/>
          </a:bodyPr>
          <a:lstStyle/>
          <a:p>
            <a:pPr algn="ctr"/>
            <a:r>
              <a:rPr lang="en-US" sz="4800" dirty="0">
                <a:latin typeface="Times New Roman" panose="02020603050405020304" pitchFamily="18" charset="0"/>
                <a:cs typeface="Times New Roman" panose="02020603050405020304" pitchFamily="18" charset="0"/>
              </a:rPr>
              <a:t>Chapter7 (Lecture1)</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Structuring System Requirements: Conceptual Data Modeling</a:t>
            </a:r>
          </a:p>
        </p:txBody>
      </p:sp>
      <p:sp>
        <p:nvSpPr>
          <p:cNvPr id="4" name="Slide Number Placeholder 3">
            <a:extLst>
              <a:ext uri="{FF2B5EF4-FFF2-40B4-BE49-F238E27FC236}">
                <a16:creationId xmlns:a16="http://schemas.microsoft.com/office/drawing/2014/main" id="{3F418089-D7DB-458B-BCD1-EFD0E4AE2037}"/>
              </a:ext>
            </a:extLst>
          </p:cNvPr>
          <p:cNvSpPr>
            <a:spLocks noGrp="1"/>
          </p:cNvSpPr>
          <p:nvPr>
            <p:ph type="sldNum" sz="quarter" idx="12"/>
          </p:nvPr>
        </p:nvSpPr>
        <p:spPr/>
        <p:txBody>
          <a:bodyPr/>
          <a:lstStyle/>
          <a:p>
            <a:fld id="{5A4BBB72-C093-4EE2-AA3F-13EFB3CEC2B1}" type="slidenum">
              <a:rPr lang="en-US" smtClean="0"/>
              <a:t>1</a:t>
            </a:fld>
            <a:endParaRPr lang="en-US" dirty="0"/>
          </a:p>
        </p:txBody>
      </p:sp>
    </p:spTree>
    <p:extLst>
      <p:ext uri="{BB962C8B-B14F-4D97-AF65-F5344CB8AC3E}">
        <p14:creationId xmlns:p14="http://schemas.microsoft.com/office/powerpoint/2010/main" val="296141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Attribute (Cont.)</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a:xfrm>
            <a:off x="1097280" y="1845734"/>
            <a:ext cx="10058400" cy="4023360"/>
          </a:xfrm>
        </p:spPr>
        <p:txBody>
          <a:bodyPr>
            <a:normAutofit/>
          </a:bodyPr>
          <a:lstStyle/>
          <a:p>
            <a:pPr marL="0" indent="0">
              <a:buNone/>
            </a:pPr>
            <a:endParaRPr lang="en-US" altLang="en-US" sz="3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alt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alt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p:txBody>
      </p:sp>
      <p:grpSp>
        <p:nvGrpSpPr>
          <p:cNvPr id="4" name="Group 2093">
            <a:extLst>
              <a:ext uri="{FF2B5EF4-FFF2-40B4-BE49-F238E27FC236}">
                <a16:creationId xmlns:a16="http://schemas.microsoft.com/office/drawing/2014/main" id="{AD5F0BED-02F8-4073-B19E-F97D3646BAAD}"/>
              </a:ext>
            </a:extLst>
          </p:cNvPr>
          <p:cNvGrpSpPr>
            <a:grpSpLocks/>
          </p:cNvGrpSpPr>
          <p:nvPr/>
        </p:nvGrpSpPr>
        <p:grpSpPr bwMode="auto">
          <a:xfrm>
            <a:off x="1735015" y="3429000"/>
            <a:ext cx="2400300" cy="641350"/>
            <a:chOff x="-803" y="2913"/>
            <a:chExt cx="1512" cy="404"/>
          </a:xfrm>
        </p:grpSpPr>
        <p:sp>
          <p:nvSpPr>
            <p:cNvPr id="5" name="Oval 2057">
              <a:extLst>
                <a:ext uri="{FF2B5EF4-FFF2-40B4-BE49-F238E27FC236}">
                  <a16:creationId xmlns:a16="http://schemas.microsoft.com/office/drawing/2014/main" id="{A14BB53A-A43A-4F39-B11A-EF8B042C8B5B}"/>
                </a:ext>
              </a:extLst>
            </p:cNvPr>
            <p:cNvSpPr>
              <a:spLocks noChangeArrowheads="1"/>
            </p:cNvSpPr>
            <p:nvPr/>
          </p:nvSpPr>
          <p:spPr bwMode="auto">
            <a:xfrm>
              <a:off x="-803" y="2996"/>
              <a:ext cx="528" cy="240"/>
            </a:xfrm>
            <a:prstGeom prst="ellipse">
              <a:avLst/>
            </a:prstGeom>
            <a:noFill/>
            <a:ln w="38100" cmpd="dbl">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 name="Text Box 2058">
              <a:extLst>
                <a:ext uri="{FF2B5EF4-FFF2-40B4-BE49-F238E27FC236}">
                  <a16:creationId xmlns:a16="http://schemas.microsoft.com/office/drawing/2014/main" id="{F8DFE532-62B3-45C9-A5E0-FA3AB63D58A4}"/>
                </a:ext>
              </a:extLst>
            </p:cNvPr>
            <p:cNvSpPr txBox="1">
              <a:spLocks noChangeArrowheads="1"/>
            </p:cNvSpPr>
            <p:nvPr/>
          </p:nvSpPr>
          <p:spPr bwMode="auto">
            <a:xfrm>
              <a:off x="-251" y="2913"/>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dirty="0">
                  <a:solidFill>
                    <a:schemeClr val="tx2"/>
                  </a:solidFill>
                  <a:cs typeface="Times New Roman" panose="02020603050405020304" pitchFamily="18" charset="0"/>
                </a:rPr>
                <a:t>Multivalued Attribute</a:t>
              </a:r>
            </a:p>
          </p:txBody>
        </p:sp>
      </p:grpSp>
      <p:grpSp>
        <p:nvGrpSpPr>
          <p:cNvPr id="10" name="Group 2092">
            <a:extLst>
              <a:ext uri="{FF2B5EF4-FFF2-40B4-BE49-F238E27FC236}">
                <a16:creationId xmlns:a16="http://schemas.microsoft.com/office/drawing/2014/main" id="{0E7605FB-5416-4370-8679-98A709558D69}"/>
              </a:ext>
            </a:extLst>
          </p:cNvPr>
          <p:cNvGrpSpPr>
            <a:grpSpLocks/>
          </p:cNvGrpSpPr>
          <p:nvPr/>
        </p:nvGrpSpPr>
        <p:grpSpPr bwMode="auto">
          <a:xfrm>
            <a:off x="1735015" y="2353171"/>
            <a:ext cx="2752725" cy="646113"/>
            <a:chOff x="384" y="1486"/>
            <a:chExt cx="1734" cy="407"/>
          </a:xfrm>
        </p:grpSpPr>
        <p:sp>
          <p:nvSpPr>
            <p:cNvPr id="11" name="Oval 2055">
              <a:extLst>
                <a:ext uri="{FF2B5EF4-FFF2-40B4-BE49-F238E27FC236}">
                  <a16:creationId xmlns:a16="http://schemas.microsoft.com/office/drawing/2014/main" id="{638C68D7-BABF-411C-91D5-7133E673E43F}"/>
                </a:ext>
              </a:extLst>
            </p:cNvPr>
            <p:cNvSpPr>
              <a:spLocks noChangeArrowheads="1"/>
            </p:cNvSpPr>
            <p:nvPr/>
          </p:nvSpPr>
          <p:spPr bwMode="auto">
            <a:xfrm>
              <a:off x="384" y="1536"/>
              <a:ext cx="528" cy="240"/>
            </a:xfrm>
            <a:prstGeom prst="ellipse">
              <a:avLst/>
            </a:prstGeom>
            <a:no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dirty="0">
                <a:cs typeface="Times New Roman" panose="02020603050405020304" pitchFamily="18" charset="0"/>
              </a:endParaRPr>
            </a:p>
          </p:txBody>
        </p:sp>
        <p:sp>
          <p:nvSpPr>
            <p:cNvPr id="12" name="Text Box 2056">
              <a:extLst>
                <a:ext uri="{FF2B5EF4-FFF2-40B4-BE49-F238E27FC236}">
                  <a16:creationId xmlns:a16="http://schemas.microsoft.com/office/drawing/2014/main" id="{74BAD34F-68EF-4B31-8642-EA6C8C1932D8}"/>
                </a:ext>
              </a:extLst>
            </p:cNvPr>
            <p:cNvSpPr txBox="1">
              <a:spLocks noChangeArrowheads="1"/>
            </p:cNvSpPr>
            <p:nvPr/>
          </p:nvSpPr>
          <p:spPr bwMode="auto">
            <a:xfrm>
              <a:off x="1086" y="1486"/>
              <a:ext cx="103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dirty="0">
                  <a:solidFill>
                    <a:schemeClr val="tx2"/>
                  </a:solidFill>
                  <a:cs typeface="Times New Roman" panose="02020603050405020304" pitchFamily="18" charset="0"/>
                </a:rPr>
                <a:t>Single Value Attribute</a:t>
              </a:r>
            </a:p>
          </p:txBody>
        </p:sp>
      </p:grpSp>
      <p:grpSp>
        <p:nvGrpSpPr>
          <p:cNvPr id="13" name="Group 2095">
            <a:extLst>
              <a:ext uri="{FF2B5EF4-FFF2-40B4-BE49-F238E27FC236}">
                <a16:creationId xmlns:a16="http://schemas.microsoft.com/office/drawing/2014/main" id="{61446CF0-6505-4904-BB1A-4E3F4CC2166A}"/>
              </a:ext>
            </a:extLst>
          </p:cNvPr>
          <p:cNvGrpSpPr>
            <a:grpSpLocks/>
          </p:cNvGrpSpPr>
          <p:nvPr/>
        </p:nvGrpSpPr>
        <p:grpSpPr bwMode="auto">
          <a:xfrm>
            <a:off x="1735015" y="4817567"/>
            <a:ext cx="2438400" cy="641350"/>
            <a:chOff x="384" y="2716"/>
            <a:chExt cx="1536" cy="404"/>
          </a:xfrm>
        </p:grpSpPr>
        <p:sp>
          <p:nvSpPr>
            <p:cNvPr id="14" name="Text Box 2062">
              <a:extLst>
                <a:ext uri="{FF2B5EF4-FFF2-40B4-BE49-F238E27FC236}">
                  <a16:creationId xmlns:a16="http://schemas.microsoft.com/office/drawing/2014/main" id="{3B401C6E-2088-4CB9-99B6-CE366240B1CD}"/>
                </a:ext>
              </a:extLst>
            </p:cNvPr>
            <p:cNvSpPr txBox="1">
              <a:spLocks noChangeArrowheads="1"/>
            </p:cNvSpPr>
            <p:nvPr/>
          </p:nvSpPr>
          <p:spPr bwMode="auto">
            <a:xfrm>
              <a:off x="960" y="2716"/>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a:solidFill>
                    <a:schemeClr val="tx2"/>
                  </a:solidFill>
                  <a:cs typeface="Times New Roman" panose="02020603050405020304" pitchFamily="18" charset="0"/>
                </a:rPr>
                <a:t>Key Attribute</a:t>
              </a:r>
            </a:p>
          </p:txBody>
        </p:sp>
        <p:grpSp>
          <p:nvGrpSpPr>
            <p:cNvPr id="15" name="Group 2089">
              <a:extLst>
                <a:ext uri="{FF2B5EF4-FFF2-40B4-BE49-F238E27FC236}">
                  <a16:creationId xmlns:a16="http://schemas.microsoft.com/office/drawing/2014/main" id="{0AA570C8-C99F-4DDE-9EC3-91BFEF0D0B0E}"/>
                </a:ext>
              </a:extLst>
            </p:cNvPr>
            <p:cNvGrpSpPr>
              <a:grpSpLocks/>
            </p:cNvGrpSpPr>
            <p:nvPr/>
          </p:nvGrpSpPr>
          <p:grpSpPr bwMode="auto">
            <a:xfrm>
              <a:off x="384" y="2784"/>
              <a:ext cx="528" cy="240"/>
              <a:chOff x="384" y="2784"/>
              <a:chExt cx="528" cy="240"/>
            </a:xfrm>
          </p:grpSpPr>
          <p:sp>
            <p:nvSpPr>
              <p:cNvPr id="16" name="Oval 2061">
                <a:extLst>
                  <a:ext uri="{FF2B5EF4-FFF2-40B4-BE49-F238E27FC236}">
                    <a16:creationId xmlns:a16="http://schemas.microsoft.com/office/drawing/2014/main" id="{0789D4D0-86E9-42C9-BCF3-5D2B6BA0AB94}"/>
                  </a:ext>
                </a:extLst>
              </p:cNvPr>
              <p:cNvSpPr>
                <a:spLocks noChangeArrowheads="1"/>
              </p:cNvSpPr>
              <p:nvPr/>
            </p:nvSpPr>
            <p:spPr bwMode="auto">
              <a:xfrm>
                <a:off x="384" y="2784"/>
                <a:ext cx="528" cy="240"/>
              </a:xfrm>
              <a:prstGeom prst="ellipse">
                <a:avLst/>
              </a:prstGeom>
              <a:no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17" name="Line 2063">
                <a:extLst>
                  <a:ext uri="{FF2B5EF4-FFF2-40B4-BE49-F238E27FC236}">
                    <a16:creationId xmlns:a16="http://schemas.microsoft.com/office/drawing/2014/main" id="{FDCF2326-8547-4340-A709-2769CACBF172}"/>
                  </a:ext>
                </a:extLst>
              </p:cNvPr>
              <p:cNvSpPr>
                <a:spLocks noChangeShapeType="1"/>
              </p:cNvSpPr>
              <p:nvPr/>
            </p:nvSpPr>
            <p:spPr bwMode="auto">
              <a:xfrm>
                <a:off x="480" y="297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grpSp>
      <p:grpSp>
        <p:nvGrpSpPr>
          <p:cNvPr id="18" name="Group 2094">
            <a:extLst>
              <a:ext uri="{FF2B5EF4-FFF2-40B4-BE49-F238E27FC236}">
                <a16:creationId xmlns:a16="http://schemas.microsoft.com/office/drawing/2014/main" id="{5B1E0F35-5F8A-43CF-BD8C-918E70C61008}"/>
              </a:ext>
            </a:extLst>
          </p:cNvPr>
          <p:cNvGrpSpPr>
            <a:grpSpLocks/>
          </p:cNvGrpSpPr>
          <p:nvPr/>
        </p:nvGrpSpPr>
        <p:grpSpPr bwMode="auto">
          <a:xfrm>
            <a:off x="8459372" y="2302371"/>
            <a:ext cx="2438400" cy="641350"/>
            <a:chOff x="384" y="2256"/>
            <a:chExt cx="1536" cy="404"/>
          </a:xfrm>
        </p:grpSpPr>
        <p:sp>
          <p:nvSpPr>
            <p:cNvPr id="19" name="Oval 2059">
              <a:extLst>
                <a:ext uri="{FF2B5EF4-FFF2-40B4-BE49-F238E27FC236}">
                  <a16:creationId xmlns:a16="http://schemas.microsoft.com/office/drawing/2014/main" id="{C2FBA1F0-E3B9-4FA7-A3E1-767AC4BA6B3A}"/>
                </a:ext>
              </a:extLst>
            </p:cNvPr>
            <p:cNvSpPr>
              <a:spLocks noChangeArrowheads="1"/>
            </p:cNvSpPr>
            <p:nvPr/>
          </p:nvSpPr>
          <p:spPr bwMode="auto">
            <a:xfrm>
              <a:off x="384" y="2352"/>
              <a:ext cx="528" cy="240"/>
            </a:xfrm>
            <a:prstGeom prst="ellipse">
              <a:avLst/>
            </a:prstGeom>
            <a:noFill/>
            <a:ln w="19050">
              <a:solidFill>
                <a:schemeClr val="tx1"/>
              </a:solidFill>
              <a:prstDash val="sysDot"/>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dirty="0">
                <a:cs typeface="Times New Roman" panose="02020603050405020304" pitchFamily="18" charset="0"/>
              </a:endParaRPr>
            </a:p>
          </p:txBody>
        </p:sp>
        <p:sp>
          <p:nvSpPr>
            <p:cNvPr id="20" name="Text Box 2060">
              <a:extLst>
                <a:ext uri="{FF2B5EF4-FFF2-40B4-BE49-F238E27FC236}">
                  <a16:creationId xmlns:a16="http://schemas.microsoft.com/office/drawing/2014/main" id="{F1E6B191-42E5-4B3A-A3FF-C7CCDACE1AE3}"/>
                </a:ext>
              </a:extLst>
            </p:cNvPr>
            <p:cNvSpPr txBox="1">
              <a:spLocks noChangeArrowheads="1"/>
            </p:cNvSpPr>
            <p:nvPr/>
          </p:nvSpPr>
          <p:spPr bwMode="auto">
            <a:xfrm>
              <a:off x="960" y="2256"/>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a:solidFill>
                    <a:schemeClr val="tx2"/>
                  </a:solidFill>
                  <a:cs typeface="Times New Roman" panose="02020603050405020304" pitchFamily="18" charset="0"/>
                </a:rPr>
                <a:t>Derived Attribute</a:t>
              </a:r>
            </a:p>
          </p:txBody>
        </p:sp>
      </p:grpSp>
      <p:grpSp>
        <p:nvGrpSpPr>
          <p:cNvPr id="21" name="Group 2096">
            <a:extLst>
              <a:ext uri="{FF2B5EF4-FFF2-40B4-BE49-F238E27FC236}">
                <a16:creationId xmlns:a16="http://schemas.microsoft.com/office/drawing/2014/main" id="{AB2A615C-E3CF-4C45-890F-6E742C803B8F}"/>
              </a:ext>
            </a:extLst>
          </p:cNvPr>
          <p:cNvGrpSpPr>
            <a:grpSpLocks/>
          </p:cNvGrpSpPr>
          <p:nvPr/>
        </p:nvGrpSpPr>
        <p:grpSpPr bwMode="auto">
          <a:xfrm>
            <a:off x="8199120" y="4247502"/>
            <a:ext cx="2895600" cy="990600"/>
            <a:chOff x="144" y="3168"/>
            <a:chExt cx="1824" cy="624"/>
          </a:xfrm>
        </p:grpSpPr>
        <p:sp>
          <p:nvSpPr>
            <p:cNvPr id="22" name="Text Box 2069">
              <a:extLst>
                <a:ext uri="{FF2B5EF4-FFF2-40B4-BE49-F238E27FC236}">
                  <a16:creationId xmlns:a16="http://schemas.microsoft.com/office/drawing/2014/main" id="{4DA8BFB4-2E45-4DB8-85AF-63F325F970F1}"/>
                </a:ext>
              </a:extLst>
            </p:cNvPr>
            <p:cNvSpPr txBox="1">
              <a:spLocks noChangeArrowheads="1"/>
            </p:cNvSpPr>
            <p:nvPr/>
          </p:nvSpPr>
          <p:spPr bwMode="auto">
            <a:xfrm>
              <a:off x="1008" y="3388"/>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a:solidFill>
                    <a:schemeClr val="tx2"/>
                  </a:solidFill>
                  <a:cs typeface="Times New Roman" panose="02020603050405020304" pitchFamily="18" charset="0"/>
                </a:rPr>
                <a:t>Composite Attribute</a:t>
              </a:r>
            </a:p>
          </p:txBody>
        </p:sp>
        <p:grpSp>
          <p:nvGrpSpPr>
            <p:cNvPr id="23" name="Group 2085">
              <a:extLst>
                <a:ext uri="{FF2B5EF4-FFF2-40B4-BE49-F238E27FC236}">
                  <a16:creationId xmlns:a16="http://schemas.microsoft.com/office/drawing/2014/main" id="{FB284C17-EAF7-4CF0-A5D5-33BDFD5DA704}"/>
                </a:ext>
              </a:extLst>
            </p:cNvPr>
            <p:cNvGrpSpPr>
              <a:grpSpLocks/>
            </p:cNvGrpSpPr>
            <p:nvPr/>
          </p:nvGrpSpPr>
          <p:grpSpPr bwMode="auto">
            <a:xfrm>
              <a:off x="144" y="3168"/>
              <a:ext cx="1248" cy="576"/>
              <a:chOff x="0" y="3216"/>
              <a:chExt cx="1248" cy="576"/>
            </a:xfrm>
          </p:grpSpPr>
          <p:sp>
            <p:nvSpPr>
              <p:cNvPr id="24" name="Oval 2064">
                <a:extLst>
                  <a:ext uri="{FF2B5EF4-FFF2-40B4-BE49-F238E27FC236}">
                    <a16:creationId xmlns:a16="http://schemas.microsoft.com/office/drawing/2014/main" id="{869CDE38-4B84-4699-91F4-F1487C4FC650}"/>
                  </a:ext>
                </a:extLst>
              </p:cNvPr>
              <p:cNvSpPr>
                <a:spLocks noChangeArrowheads="1"/>
              </p:cNvSpPr>
              <p:nvPr/>
            </p:nvSpPr>
            <p:spPr bwMode="auto">
              <a:xfrm>
                <a:off x="384" y="3552"/>
                <a:ext cx="528" cy="240"/>
              </a:xfrm>
              <a:prstGeom prst="ellipse">
                <a:avLst/>
              </a:prstGeom>
              <a:no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dirty="0">
                  <a:cs typeface="Times New Roman" panose="02020603050405020304" pitchFamily="18" charset="0"/>
                </a:endParaRPr>
              </a:p>
            </p:txBody>
          </p:sp>
          <p:sp>
            <p:nvSpPr>
              <p:cNvPr id="25" name="Oval 2065">
                <a:extLst>
                  <a:ext uri="{FF2B5EF4-FFF2-40B4-BE49-F238E27FC236}">
                    <a16:creationId xmlns:a16="http://schemas.microsoft.com/office/drawing/2014/main" id="{3425722E-021B-4FFD-ABD1-D5A6288E79B6}"/>
                  </a:ext>
                </a:extLst>
              </p:cNvPr>
              <p:cNvSpPr>
                <a:spLocks noChangeArrowheads="1"/>
              </p:cNvSpPr>
              <p:nvPr/>
            </p:nvSpPr>
            <p:spPr bwMode="auto">
              <a:xfrm>
                <a:off x="720" y="3216"/>
                <a:ext cx="528" cy="240"/>
              </a:xfrm>
              <a:prstGeom prst="ellipse">
                <a:avLst/>
              </a:prstGeom>
              <a:no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26" name="Oval 2066">
                <a:extLst>
                  <a:ext uri="{FF2B5EF4-FFF2-40B4-BE49-F238E27FC236}">
                    <a16:creationId xmlns:a16="http://schemas.microsoft.com/office/drawing/2014/main" id="{CFC5ACFC-F7A2-4812-B00D-3A992C0A0C60}"/>
                  </a:ext>
                </a:extLst>
              </p:cNvPr>
              <p:cNvSpPr>
                <a:spLocks noChangeArrowheads="1"/>
              </p:cNvSpPr>
              <p:nvPr/>
            </p:nvSpPr>
            <p:spPr bwMode="auto">
              <a:xfrm>
                <a:off x="0" y="3216"/>
                <a:ext cx="528" cy="240"/>
              </a:xfrm>
              <a:prstGeom prst="ellipse">
                <a:avLst/>
              </a:prstGeom>
              <a:no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dirty="0">
                  <a:cs typeface="Times New Roman" panose="02020603050405020304" pitchFamily="18" charset="0"/>
                </a:endParaRPr>
              </a:p>
            </p:txBody>
          </p:sp>
          <p:sp>
            <p:nvSpPr>
              <p:cNvPr id="27" name="Line 2068">
                <a:extLst>
                  <a:ext uri="{FF2B5EF4-FFF2-40B4-BE49-F238E27FC236}">
                    <a16:creationId xmlns:a16="http://schemas.microsoft.com/office/drawing/2014/main" id="{B6F20FDC-20F2-44E3-B6A6-EDC9946842B9}"/>
                  </a:ext>
                </a:extLst>
              </p:cNvPr>
              <p:cNvSpPr>
                <a:spLocks noChangeShapeType="1"/>
              </p:cNvSpPr>
              <p:nvPr/>
            </p:nvSpPr>
            <p:spPr bwMode="auto">
              <a:xfrm>
                <a:off x="288" y="345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084">
                <a:extLst>
                  <a:ext uri="{FF2B5EF4-FFF2-40B4-BE49-F238E27FC236}">
                    <a16:creationId xmlns:a16="http://schemas.microsoft.com/office/drawing/2014/main" id="{128DA346-169A-4B3D-BBD7-41B3BC064AC4}"/>
                  </a:ext>
                </a:extLst>
              </p:cNvPr>
              <p:cNvSpPr>
                <a:spLocks noChangeShapeType="1"/>
              </p:cNvSpPr>
              <p:nvPr/>
            </p:nvSpPr>
            <p:spPr bwMode="auto">
              <a:xfrm flipH="1">
                <a:off x="804" y="3456"/>
                <a:ext cx="156" cy="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7" name="Slide Number Placeholder 6">
            <a:extLst>
              <a:ext uri="{FF2B5EF4-FFF2-40B4-BE49-F238E27FC236}">
                <a16:creationId xmlns:a16="http://schemas.microsoft.com/office/drawing/2014/main" id="{3D9E8E04-6516-4CCE-ACEC-CFBD5A1B3414}"/>
              </a:ext>
            </a:extLst>
          </p:cNvPr>
          <p:cNvSpPr>
            <a:spLocks noGrp="1"/>
          </p:cNvSpPr>
          <p:nvPr>
            <p:ph type="sldNum" sz="quarter" idx="12"/>
          </p:nvPr>
        </p:nvSpPr>
        <p:spPr/>
        <p:txBody>
          <a:bodyPr/>
          <a:lstStyle/>
          <a:p>
            <a:fld id="{5A4BBB72-C093-4EE2-AA3F-13EFB3CEC2B1}" type="slidenum">
              <a:rPr lang="en-US" smtClean="0"/>
              <a:t>10</a:t>
            </a:fld>
            <a:endParaRPr lang="en-US" dirty="0"/>
          </a:p>
        </p:txBody>
      </p:sp>
    </p:spTree>
    <p:extLst>
      <p:ext uri="{BB962C8B-B14F-4D97-AF65-F5344CB8AC3E}">
        <p14:creationId xmlns:p14="http://schemas.microsoft.com/office/powerpoint/2010/main" val="331129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Third: Relationship</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a:xfrm>
            <a:off x="1097280" y="1845733"/>
            <a:ext cx="10058400" cy="4329983"/>
          </a:xfrm>
        </p:spPr>
        <p:txBody>
          <a:bodyPr>
            <a:normAutofit/>
          </a:bodyPr>
          <a:lstStyle/>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A relationship is an association between two or several entities </a:t>
            </a:r>
            <a:r>
              <a:rPr lang="en-GB" altLang="ar-SA" sz="3200" dirty="0"/>
              <a:t>that is of particular interest.</a:t>
            </a:r>
            <a:endParaRPr lang="en-GB"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altLang="ar-SA" sz="3200" dirty="0">
                <a:ea typeface="Majalla UI"/>
              </a:rPr>
              <a:t> It represents interactions between two or more entities. </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A relationship name should Be a verb phrase, such as </a:t>
            </a:r>
            <a:r>
              <a:rPr lang="en-US" sz="3200" dirty="0" err="1">
                <a:latin typeface="Times New Roman" panose="02020603050405020304" pitchFamily="18" charset="0"/>
                <a:cs typeface="Times New Roman" panose="02020603050405020304" pitchFamily="18" charset="0"/>
              </a:rPr>
              <a:t>Is_assigned_to</a:t>
            </a:r>
            <a:r>
              <a:rPr lang="en-US" sz="3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p:txBody>
      </p:sp>
      <p:grpSp>
        <p:nvGrpSpPr>
          <p:cNvPr id="14" name="Group 2097">
            <a:extLst>
              <a:ext uri="{FF2B5EF4-FFF2-40B4-BE49-F238E27FC236}">
                <a16:creationId xmlns:a16="http://schemas.microsoft.com/office/drawing/2014/main" id="{05C56C62-C228-4363-9FA8-E07B00FE430B}"/>
              </a:ext>
            </a:extLst>
          </p:cNvPr>
          <p:cNvGrpSpPr>
            <a:grpSpLocks/>
          </p:cNvGrpSpPr>
          <p:nvPr/>
        </p:nvGrpSpPr>
        <p:grpSpPr bwMode="auto">
          <a:xfrm>
            <a:off x="4450080" y="4980349"/>
            <a:ext cx="3352800" cy="900113"/>
            <a:chOff x="2976" y="768"/>
            <a:chExt cx="2112" cy="567"/>
          </a:xfrm>
        </p:grpSpPr>
        <p:sp>
          <p:nvSpPr>
            <p:cNvPr id="15" name="AutoShape 2070">
              <a:extLst>
                <a:ext uri="{FF2B5EF4-FFF2-40B4-BE49-F238E27FC236}">
                  <a16:creationId xmlns:a16="http://schemas.microsoft.com/office/drawing/2014/main" id="{740D4903-FF99-4351-9249-2C6C8D386E9B}"/>
                </a:ext>
              </a:extLst>
            </p:cNvPr>
            <p:cNvSpPr>
              <a:spLocks noChangeArrowheads="1"/>
            </p:cNvSpPr>
            <p:nvPr/>
          </p:nvSpPr>
          <p:spPr bwMode="auto">
            <a:xfrm>
              <a:off x="2976" y="768"/>
              <a:ext cx="912" cy="567"/>
            </a:xfrm>
            <a:prstGeom prst="flowChartDecision">
              <a:avLst/>
            </a:prstGeom>
            <a:solidFill>
              <a:schemeClr val="accent1">
                <a:alpha val="50195"/>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dirty="0">
                <a:cs typeface="Times New Roman" panose="02020603050405020304" pitchFamily="18" charset="0"/>
              </a:endParaRPr>
            </a:p>
          </p:txBody>
        </p:sp>
        <p:sp>
          <p:nvSpPr>
            <p:cNvPr id="16" name="Text Box 2071">
              <a:extLst>
                <a:ext uri="{FF2B5EF4-FFF2-40B4-BE49-F238E27FC236}">
                  <a16:creationId xmlns:a16="http://schemas.microsoft.com/office/drawing/2014/main" id="{2485D5CF-AFC1-42E7-AE5F-2C1A64BE5C88}"/>
                </a:ext>
              </a:extLst>
            </p:cNvPr>
            <p:cNvSpPr txBox="1">
              <a:spLocks noChangeArrowheads="1"/>
            </p:cNvSpPr>
            <p:nvPr/>
          </p:nvSpPr>
          <p:spPr bwMode="auto">
            <a:xfrm>
              <a:off x="4416" y="873"/>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a:solidFill>
                    <a:schemeClr val="tx2"/>
                  </a:solidFill>
                  <a:cs typeface="Times New Roman" panose="02020603050405020304" pitchFamily="18" charset="0"/>
                </a:rPr>
                <a:t>Relation</a:t>
              </a:r>
            </a:p>
          </p:txBody>
        </p:sp>
      </p:grpSp>
      <p:sp>
        <p:nvSpPr>
          <p:cNvPr id="4" name="Slide Number Placeholder 3">
            <a:extLst>
              <a:ext uri="{FF2B5EF4-FFF2-40B4-BE49-F238E27FC236}">
                <a16:creationId xmlns:a16="http://schemas.microsoft.com/office/drawing/2014/main" id="{A908A13E-0D42-47F1-BD06-3491C5E87DE7}"/>
              </a:ext>
            </a:extLst>
          </p:cNvPr>
          <p:cNvSpPr>
            <a:spLocks noGrp="1"/>
          </p:cNvSpPr>
          <p:nvPr>
            <p:ph type="sldNum" sz="quarter" idx="12"/>
          </p:nvPr>
        </p:nvSpPr>
        <p:spPr/>
        <p:txBody>
          <a:bodyPr/>
          <a:lstStyle/>
          <a:p>
            <a:fld id="{5A4BBB72-C093-4EE2-AA3F-13EFB3CEC2B1}" type="slidenum">
              <a:rPr lang="en-US" smtClean="0"/>
              <a:t>11</a:t>
            </a:fld>
            <a:endParaRPr lang="en-US" dirty="0"/>
          </a:p>
        </p:txBody>
      </p:sp>
    </p:spTree>
    <p:extLst>
      <p:ext uri="{BB962C8B-B14F-4D97-AF65-F5344CB8AC3E}">
        <p14:creationId xmlns:p14="http://schemas.microsoft.com/office/powerpoint/2010/main" val="112480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Relationship (Cont.)</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a:xfrm>
            <a:off x="1097280" y="1845733"/>
            <a:ext cx="10058400" cy="4329983"/>
          </a:xfrm>
        </p:spPr>
        <p:txBody>
          <a:bodyPr>
            <a:normAutofit/>
          </a:bodyPr>
          <a:lstStyle/>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Example: Relationship ‘WORKS-FOR’ between the entities of EMPLOYEE and DEPARTMENT associates each employee with the department for he works.</a:t>
            </a:r>
          </a:p>
          <a:p>
            <a:pPr marL="0" indent="0">
              <a:buNone/>
            </a:pPr>
            <a:r>
              <a:rPr lang="en-US" sz="3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7" name="Rectangle 2051">
            <a:extLst>
              <a:ext uri="{FF2B5EF4-FFF2-40B4-BE49-F238E27FC236}">
                <a16:creationId xmlns:a16="http://schemas.microsoft.com/office/drawing/2014/main" id="{83A6BCD4-C9D0-49EC-899F-F43861721893}"/>
              </a:ext>
            </a:extLst>
          </p:cNvPr>
          <p:cNvSpPr>
            <a:spLocks noChangeArrowheads="1"/>
          </p:cNvSpPr>
          <p:nvPr/>
        </p:nvSpPr>
        <p:spPr bwMode="auto">
          <a:xfrm>
            <a:off x="1413951" y="4234375"/>
            <a:ext cx="2489981" cy="971746"/>
          </a:xfrm>
          <a:prstGeom prst="rect">
            <a:avLst/>
          </a:prstGeom>
          <a:no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Employee</a:t>
            </a:r>
            <a:endParaRPr lang="ar-EG" altLang="ar-SA" dirty="0">
              <a:cs typeface="Times New Roman" panose="02020603050405020304" pitchFamily="18" charset="0"/>
            </a:endParaRPr>
          </a:p>
        </p:txBody>
      </p:sp>
      <p:sp>
        <p:nvSpPr>
          <p:cNvPr id="9" name="AutoShape 2070">
            <a:extLst>
              <a:ext uri="{FF2B5EF4-FFF2-40B4-BE49-F238E27FC236}">
                <a16:creationId xmlns:a16="http://schemas.microsoft.com/office/drawing/2014/main" id="{98DA5F2E-0C43-4129-86A0-DB7A80B08FB9}"/>
              </a:ext>
            </a:extLst>
          </p:cNvPr>
          <p:cNvSpPr>
            <a:spLocks noChangeArrowheads="1"/>
          </p:cNvSpPr>
          <p:nvPr/>
        </p:nvSpPr>
        <p:spPr bwMode="auto">
          <a:xfrm>
            <a:off x="5402580" y="4306008"/>
            <a:ext cx="2677118" cy="900113"/>
          </a:xfrm>
          <a:prstGeom prst="flowChartDecision">
            <a:avLst/>
          </a:prstGeom>
          <a:no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dirty="0">
                <a:cs typeface="Times New Roman" panose="02020603050405020304" pitchFamily="18" charset="0"/>
              </a:rPr>
              <a:t>WORKS-FOR</a:t>
            </a:r>
            <a:endParaRPr lang="ar-EG" altLang="ar-SA" dirty="0">
              <a:cs typeface="Times New Roman" panose="02020603050405020304" pitchFamily="18" charset="0"/>
            </a:endParaRPr>
          </a:p>
        </p:txBody>
      </p:sp>
      <p:sp>
        <p:nvSpPr>
          <p:cNvPr id="10" name="Rectangle 2051">
            <a:extLst>
              <a:ext uri="{FF2B5EF4-FFF2-40B4-BE49-F238E27FC236}">
                <a16:creationId xmlns:a16="http://schemas.microsoft.com/office/drawing/2014/main" id="{3BB0BC8A-DD0A-48D3-BDCB-A141E10E9909}"/>
              </a:ext>
            </a:extLst>
          </p:cNvPr>
          <p:cNvSpPr>
            <a:spLocks noChangeArrowheads="1"/>
          </p:cNvSpPr>
          <p:nvPr/>
        </p:nvSpPr>
        <p:spPr bwMode="auto">
          <a:xfrm>
            <a:off x="9350464" y="4234375"/>
            <a:ext cx="2489981" cy="971746"/>
          </a:xfrm>
          <a:prstGeom prst="rect">
            <a:avLst/>
          </a:prstGeom>
          <a:no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Department</a:t>
            </a:r>
            <a:endParaRPr lang="ar-EG" altLang="ar-SA" dirty="0">
              <a:cs typeface="Times New Roman" panose="02020603050405020304" pitchFamily="18" charset="0"/>
            </a:endParaRPr>
          </a:p>
        </p:txBody>
      </p:sp>
      <p:sp>
        <p:nvSpPr>
          <p:cNvPr id="11" name="Line 2084">
            <a:extLst>
              <a:ext uri="{FF2B5EF4-FFF2-40B4-BE49-F238E27FC236}">
                <a16:creationId xmlns:a16="http://schemas.microsoft.com/office/drawing/2014/main" id="{3567059D-3F7F-4115-968B-F5BD85B10C86}"/>
              </a:ext>
            </a:extLst>
          </p:cNvPr>
          <p:cNvSpPr>
            <a:spLocks noChangeShapeType="1"/>
          </p:cNvSpPr>
          <p:nvPr/>
        </p:nvSpPr>
        <p:spPr bwMode="auto">
          <a:xfrm flipH="1" flipV="1">
            <a:off x="3903932" y="4721902"/>
            <a:ext cx="1498647" cy="299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2084">
            <a:extLst>
              <a:ext uri="{FF2B5EF4-FFF2-40B4-BE49-F238E27FC236}">
                <a16:creationId xmlns:a16="http://schemas.microsoft.com/office/drawing/2014/main" id="{04E64D17-E1A6-47DC-B850-2967E9B9A85D}"/>
              </a:ext>
            </a:extLst>
          </p:cNvPr>
          <p:cNvSpPr>
            <a:spLocks noChangeShapeType="1"/>
          </p:cNvSpPr>
          <p:nvPr/>
        </p:nvSpPr>
        <p:spPr bwMode="auto">
          <a:xfrm flipH="1" flipV="1">
            <a:off x="8079698" y="4721902"/>
            <a:ext cx="1270766" cy="299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Slide Number Placeholder 3">
            <a:extLst>
              <a:ext uri="{FF2B5EF4-FFF2-40B4-BE49-F238E27FC236}">
                <a16:creationId xmlns:a16="http://schemas.microsoft.com/office/drawing/2014/main" id="{D8A1ADDE-3B25-470A-89AC-4AA8EDDCBED4}"/>
              </a:ext>
            </a:extLst>
          </p:cNvPr>
          <p:cNvSpPr>
            <a:spLocks noGrp="1"/>
          </p:cNvSpPr>
          <p:nvPr>
            <p:ph type="sldNum" sz="quarter" idx="12"/>
          </p:nvPr>
        </p:nvSpPr>
        <p:spPr/>
        <p:txBody>
          <a:bodyPr/>
          <a:lstStyle/>
          <a:p>
            <a:fld id="{5A4BBB72-C093-4EE2-AA3F-13EFB3CEC2B1}" type="slidenum">
              <a:rPr lang="en-US" smtClean="0"/>
              <a:t>12</a:t>
            </a:fld>
            <a:endParaRPr lang="en-US" dirty="0"/>
          </a:p>
        </p:txBody>
      </p:sp>
    </p:spTree>
    <p:extLst>
      <p:ext uri="{BB962C8B-B14F-4D97-AF65-F5344CB8AC3E}">
        <p14:creationId xmlns:p14="http://schemas.microsoft.com/office/powerpoint/2010/main" val="2128898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Relationship (Cont.)</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a:xfrm>
            <a:off x="1097280" y="1845733"/>
            <a:ext cx="10058400" cy="4329983"/>
          </a:xfrm>
        </p:spPr>
        <p:txBody>
          <a:bodyPr>
            <a:normAutofit fontScale="92500"/>
          </a:bodyPr>
          <a:lstStyle/>
          <a:p>
            <a:pPr marL="0" indent="0" algn="ctr">
              <a:buNone/>
            </a:pPr>
            <a:r>
              <a:rPr lang="en-US" sz="3200" b="1" dirty="0">
                <a:latin typeface="Times New Roman" panose="02020603050405020304" pitchFamily="18" charset="0"/>
                <a:cs typeface="Times New Roman" panose="02020603050405020304" pitchFamily="18" charset="0"/>
              </a:rPr>
              <a:t>The Degree of a Relationship </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It is the number of entity types that participate in a relationship.  </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There are 3 common relationships: </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Unary or </a:t>
            </a:r>
            <a:r>
              <a:rPr lang="en-US" sz="3200" i="1" dirty="0">
                <a:latin typeface="Times New Roman" panose="02020603050405020304" pitchFamily="18" charset="0"/>
                <a:cs typeface="Times New Roman" panose="02020603050405020304" pitchFamily="18" charset="0"/>
              </a:rPr>
              <a:t>R</a:t>
            </a:r>
            <a:r>
              <a:rPr lang="en-US" altLang="ar-SA" sz="3200" i="1" dirty="0">
                <a:ea typeface="Majalla UI"/>
              </a:rPr>
              <a:t>ecursive relationship</a:t>
            </a:r>
            <a:r>
              <a:rPr lang="en-US" sz="3200" dirty="0">
                <a:latin typeface="Times New Roman" panose="02020603050405020304" pitchFamily="18" charset="0"/>
                <a:cs typeface="Times New Roman" panose="02020603050405020304" pitchFamily="18" charset="0"/>
              </a:rPr>
              <a:t> (degree one): </a:t>
            </a:r>
            <a:r>
              <a:rPr lang="en-US" altLang="ar-SA" sz="3200" dirty="0">
                <a:ea typeface="Majalla UI"/>
              </a:rPr>
              <a:t>a relationship between a one entity to itself. </a:t>
            </a:r>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Binary (degree two): </a:t>
            </a:r>
            <a:r>
              <a:rPr lang="en-US" altLang="ar-SA" sz="3200" dirty="0">
                <a:ea typeface="Majalla UI"/>
              </a:rPr>
              <a:t>a relationship between two entities. </a:t>
            </a:r>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Ternary (degree three): </a:t>
            </a:r>
            <a:r>
              <a:rPr lang="en-US" altLang="ar-SA" sz="3200" dirty="0">
                <a:ea typeface="Majalla UI"/>
              </a:rPr>
              <a:t>a relationship between three entities. </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CB40BF3-2156-4966-A8AA-3A9FA09E7114}"/>
              </a:ext>
            </a:extLst>
          </p:cNvPr>
          <p:cNvSpPr>
            <a:spLocks noGrp="1"/>
          </p:cNvSpPr>
          <p:nvPr>
            <p:ph type="sldNum" sz="quarter" idx="12"/>
          </p:nvPr>
        </p:nvSpPr>
        <p:spPr/>
        <p:txBody>
          <a:bodyPr/>
          <a:lstStyle/>
          <a:p>
            <a:fld id="{5A4BBB72-C093-4EE2-AA3F-13EFB3CEC2B1}" type="slidenum">
              <a:rPr lang="en-US" smtClean="0"/>
              <a:t>13</a:t>
            </a:fld>
            <a:endParaRPr lang="en-US" dirty="0"/>
          </a:p>
        </p:txBody>
      </p:sp>
    </p:spTree>
    <p:extLst>
      <p:ext uri="{BB962C8B-B14F-4D97-AF65-F5344CB8AC3E}">
        <p14:creationId xmlns:p14="http://schemas.microsoft.com/office/powerpoint/2010/main" val="421082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2DE5FEE-3593-4BD4-8FCF-BCC1B12BF9EB}"/>
              </a:ext>
            </a:extLst>
          </p:cNvPr>
          <p:cNvSpPr>
            <a:spLocks noGrp="1"/>
          </p:cNvSpPr>
          <p:nvPr>
            <p:ph type="title"/>
          </p:nvPr>
        </p:nvSpPr>
        <p:spPr>
          <a:xfrm>
            <a:off x="492370" y="516835"/>
            <a:ext cx="3084844" cy="2103875"/>
          </a:xfrm>
        </p:spPr>
        <p:txBody>
          <a:bodyPr>
            <a:normAutofit/>
          </a:bodyPr>
          <a:lstStyle/>
          <a:p>
            <a:r>
              <a:rPr lang="en-US" sz="3600">
                <a:solidFill>
                  <a:srgbClr val="FFFFFF"/>
                </a:solidFill>
                <a:latin typeface="Times New Roman" panose="02020603050405020304" pitchFamily="18" charset="0"/>
                <a:cs typeface="Times New Roman" panose="02020603050405020304" pitchFamily="18" charset="0"/>
              </a:rPr>
              <a:t>Relationship (Cont.)</a:t>
            </a:r>
          </a:p>
        </p:txBody>
      </p:sp>
      <p:sp>
        <p:nvSpPr>
          <p:cNvPr id="3" name="Content Placeholder 2">
            <a:extLst>
              <a:ext uri="{FF2B5EF4-FFF2-40B4-BE49-F238E27FC236}">
                <a16:creationId xmlns:a16="http://schemas.microsoft.com/office/drawing/2014/main" id="{40D577FE-00C9-438F-B005-2A26205CE6F3}"/>
              </a:ext>
            </a:extLst>
          </p:cNvPr>
          <p:cNvSpPr>
            <a:spLocks noGrp="1"/>
          </p:cNvSpPr>
          <p:nvPr>
            <p:ph idx="1"/>
          </p:nvPr>
        </p:nvSpPr>
        <p:spPr>
          <a:xfrm>
            <a:off x="492371" y="2653800"/>
            <a:ext cx="3084844" cy="3335519"/>
          </a:xfrm>
        </p:spPr>
        <p:txBody>
          <a:bodyPr>
            <a:normAutofit/>
          </a:bodyPr>
          <a:lstStyle/>
          <a:p>
            <a:r>
              <a:rPr lang="en-US" sz="1500" b="1">
                <a:solidFill>
                  <a:srgbClr val="FFFFFF"/>
                </a:solidFill>
                <a:latin typeface="Times New Roman" panose="02020603050405020304" pitchFamily="18" charset="0"/>
                <a:cs typeface="Times New Roman" panose="02020603050405020304" pitchFamily="18" charset="0"/>
              </a:rPr>
              <a:t>Examples of relationships of different degrees:</a:t>
            </a:r>
          </a:p>
          <a:p>
            <a:endParaRPr lang="en-US" sz="1500">
              <a:solidFill>
                <a:srgbClr val="FFFFFF"/>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0067D5"/>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6">
            <a:extLst>
              <a:ext uri="{FF2B5EF4-FFF2-40B4-BE49-F238E27FC236}">
                <a16:creationId xmlns:a16="http://schemas.microsoft.com/office/drawing/2014/main" id="{6C194633-A4E8-40C0-8440-BA558E16A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54729" y="640080"/>
            <a:ext cx="6544899" cy="55778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a:extLst>
              <a:ext uri="{FF2B5EF4-FFF2-40B4-BE49-F238E27FC236}">
                <a16:creationId xmlns:a16="http://schemas.microsoft.com/office/drawing/2014/main" id="{EB87AEC5-1E33-47A1-A78F-C3B9AFDA8F8F}"/>
              </a:ext>
            </a:extLst>
          </p:cNvPr>
          <p:cNvSpPr>
            <a:spLocks noChangeArrowheads="1"/>
          </p:cNvSpPr>
          <p:nvPr/>
        </p:nvSpPr>
        <p:spPr bwMode="auto">
          <a:xfrm>
            <a:off x="5397038" y="1698673"/>
            <a:ext cx="1392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ar-SA" sz="1100" dirty="0">
                <a:ea typeface="Majalla UI"/>
              </a:rPr>
              <a:t>Unary relationships</a:t>
            </a:r>
          </a:p>
        </p:txBody>
      </p:sp>
      <p:sp>
        <p:nvSpPr>
          <p:cNvPr id="10" name="Rectangle 9">
            <a:extLst>
              <a:ext uri="{FF2B5EF4-FFF2-40B4-BE49-F238E27FC236}">
                <a16:creationId xmlns:a16="http://schemas.microsoft.com/office/drawing/2014/main" id="{F59897CD-17FA-47A6-B8E9-415808FF8555}"/>
              </a:ext>
            </a:extLst>
          </p:cNvPr>
          <p:cNvSpPr>
            <a:spLocks noChangeArrowheads="1"/>
          </p:cNvSpPr>
          <p:nvPr/>
        </p:nvSpPr>
        <p:spPr bwMode="auto">
          <a:xfrm>
            <a:off x="5384338" y="3481754"/>
            <a:ext cx="14176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ar-SA" sz="1100">
                <a:ea typeface="Majalla UI"/>
              </a:rPr>
              <a:t>Binary relationships</a:t>
            </a:r>
          </a:p>
        </p:txBody>
      </p:sp>
      <p:sp>
        <p:nvSpPr>
          <p:cNvPr id="12" name="Rectangle 9">
            <a:extLst>
              <a:ext uri="{FF2B5EF4-FFF2-40B4-BE49-F238E27FC236}">
                <a16:creationId xmlns:a16="http://schemas.microsoft.com/office/drawing/2014/main" id="{E5DF9D05-6908-4064-B74B-8699A7FA815A}"/>
              </a:ext>
            </a:extLst>
          </p:cNvPr>
          <p:cNvSpPr>
            <a:spLocks noChangeArrowheads="1"/>
          </p:cNvSpPr>
          <p:nvPr/>
        </p:nvSpPr>
        <p:spPr bwMode="auto">
          <a:xfrm>
            <a:off x="5397038" y="5858350"/>
            <a:ext cx="14176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ar-SA" sz="1100" dirty="0">
                <a:ea typeface="Majalla UI"/>
              </a:rPr>
              <a:t>Ternary relationships</a:t>
            </a:r>
          </a:p>
        </p:txBody>
      </p:sp>
      <p:sp>
        <p:nvSpPr>
          <p:cNvPr id="5" name="Slide Number Placeholder 4">
            <a:extLst>
              <a:ext uri="{FF2B5EF4-FFF2-40B4-BE49-F238E27FC236}">
                <a16:creationId xmlns:a16="http://schemas.microsoft.com/office/drawing/2014/main" id="{1B583315-8FA3-471A-A290-92D7589AFF00}"/>
              </a:ext>
            </a:extLst>
          </p:cNvPr>
          <p:cNvSpPr>
            <a:spLocks noGrp="1"/>
          </p:cNvSpPr>
          <p:nvPr>
            <p:ph type="sldNum" sz="quarter" idx="12"/>
          </p:nvPr>
        </p:nvSpPr>
        <p:spPr/>
        <p:txBody>
          <a:bodyPr/>
          <a:lstStyle/>
          <a:p>
            <a:fld id="{5A4BBB72-C093-4EE2-AA3F-13EFB3CEC2B1}" type="slidenum">
              <a:rPr lang="en-US" smtClean="0"/>
              <a:t>14</a:t>
            </a:fld>
            <a:endParaRPr lang="en-US" dirty="0"/>
          </a:p>
        </p:txBody>
      </p:sp>
    </p:spTree>
    <p:extLst>
      <p:ext uri="{BB962C8B-B14F-4D97-AF65-F5344CB8AC3E}">
        <p14:creationId xmlns:p14="http://schemas.microsoft.com/office/powerpoint/2010/main" val="273612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CEA4692-0325-4FED-B875-0AD419A0CBB4}"/>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52227" name="Rectangle 3">
            <a:extLst>
              <a:ext uri="{FF2B5EF4-FFF2-40B4-BE49-F238E27FC236}">
                <a16:creationId xmlns:a16="http://schemas.microsoft.com/office/drawing/2014/main" id="{F8FB86F3-7FB4-4447-B954-2DBF3EACD499}"/>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52228" name="Rectangle 4">
            <a:extLst>
              <a:ext uri="{FF2B5EF4-FFF2-40B4-BE49-F238E27FC236}">
                <a16:creationId xmlns:a16="http://schemas.microsoft.com/office/drawing/2014/main" id="{8CDCEAD7-EE27-4D0D-8207-97C8108CBDDB}"/>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52229" name="Rectangle 5">
            <a:extLst>
              <a:ext uri="{FF2B5EF4-FFF2-40B4-BE49-F238E27FC236}">
                <a16:creationId xmlns:a16="http://schemas.microsoft.com/office/drawing/2014/main" id="{0C70A9F4-5928-4DB5-9A01-A72CE9352097}"/>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27654" name="Rectangle 6">
            <a:extLst>
              <a:ext uri="{FF2B5EF4-FFF2-40B4-BE49-F238E27FC236}">
                <a16:creationId xmlns:a16="http://schemas.microsoft.com/office/drawing/2014/main" id="{1F0A16AA-F121-408B-96C2-31C72D043B11}"/>
              </a:ext>
            </a:extLst>
          </p:cNvPr>
          <p:cNvSpPr>
            <a:spLocks noGrp="1" noChangeArrowheads="1"/>
          </p:cNvSpPr>
          <p:nvPr>
            <p:ph type="title"/>
          </p:nvPr>
        </p:nvSpPr>
        <p:spPr/>
        <p:txBody>
          <a:bodyPr vert="horz" lIns="84138" tIns="41275" rIns="84138" bIns="41275" rtlCol="0" anchor="b">
            <a:normAutofit/>
          </a:bodyPr>
          <a:lstStyle/>
          <a:p>
            <a:pPr algn="ctr">
              <a:defRPr/>
            </a:pPr>
            <a:r>
              <a:rPr lang="en-US" b="1" dirty="0">
                <a:latin typeface="Times New Roman" panose="02020603050405020304" pitchFamily="18" charset="0"/>
                <a:cs typeface="Times New Roman" panose="02020603050405020304" pitchFamily="18" charset="0"/>
              </a:rPr>
              <a:t>Fourth: Cardinality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Types of Cardinalities:</a:t>
            </a:r>
            <a:endParaRPr lang="en-GB" altLang="ar-SA" b="1" dirty="0">
              <a:solidFill>
                <a:schemeClr val="tx1"/>
              </a:solidFill>
            </a:endParaRPr>
          </a:p>
        </p:txBody>
      </p:sp>
      <p:sp>
        <p:nvSpPr>
          <p:cNvPr id="52231" name="Rectangle 7">
            <a:extLst>
              <a:ext uri="{FF2B5EF4-FFF2-40B4-BE49-F238E27FC236}">
                <a16:creationId xmlns:a16="http://schemas.microsoft.com/office/drawing/2014/main" id="{2F279125-DFDF-4F3E-AADD-65E2833D8473}"/>
              </a:ext>
            </a:extLst>
          </p:cNvPr>
          <p:cNvSpPr>
            <a:spLocks noChangeArrowheads="1"/>
          </p:cNvSpPr>
          <p:nvPr/>
        </p:nvSpPr>
        <p:spPr bwMode="auto">
          <a:xfrm>
            <a:off x="3962401" y="2127250"/>
            <a:ext cx="1774825" cy="674688"/>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dirty="0">
              <a:ea typeface="Majalla UI"/>
            </a:endParaRPr>
          </a:p>
        </p:txBody>
      </p:sp>
      <p:sp>
        <p:nvSpPr>
          <p:cNvPr id="26632" name="Rectangle 8">
            <a:extLst>
              <a:ext uri="{FF2B5EF4-FFF2-40B4-BE49-F238E27FC236}">
                <a16:creationId xmlns:a16="http://schemas.microsoft.com/office/drawing/2014/main" id="{189FC2D3-9EA9-42AA-B1BF-66B9D0F6AA44}"/>
              </a:ext>
            </a:extLst>
          </p:cNvPr>
          <p:cNvSpPr>
            <a:spLocks noChangeArrowheads="1"/>
          </p:cNvSpPr>
          <p:nvPr/>
        </p:nvSpPr>
        <p:spPr bwMode="auto">
          <a:xfrm>
            <a:off x="4014789" y="2212975"/>
            <a:ext cx="1709737" cy="539750"/>
          </a:xfrm>
          <a:prstGeom prst="rect">
            <a:avLst/>
          </a:prstGeom>
          <a:noFill/>
          <a:ln>
            <a:noFill/>
          </a:ln>
          <a:effectLst/>
        </p:spPr>
        <p:txBody>
          <a:bodyPr lIns="84138" tIns="41275" rIns="84138" bIns="41275">
            <a:spAutoFit/>
          </a:bodyPr>
          <a:lstStyle>
            <a:lvl1pPr marL="320675" indent="-320675" defTabSz="854075">
              <a:defRPr sz="2400">
                <a:solidFill>
                  <a:schemeClr val="tx1"/>
                </a:solidFill>
                <a:latin typeface="Times New Roman" pitchFamily="18" charset="0"/>
              </a:defRPr>
            </a:lvl1pPr>
            <a:lvl2pPr marL="693738" indent="-236538" defTabSz="854075">
              <a:defRPr sz="2400">
                <a:solidFill>
                  <a:schemeClr val="tx1"/>
                </a:solidFill>
                <a:latin typeface="Times New Roman" pitchFamily="18" charset="0"/>
              </a:defRPr>
            </a:lvl2pPr>
            <a:lvl3pPr marL="1066800" indent="-212725" defTabSz="854075">
              <a:defRPr sz="2400">
                <a:solidFill>
                  <a:schemeClr val="tx1"/>
                </a:solidFill>
                <a:latin typeface="Times New Roman" pitchFamily="18" charset="0"/>
              </a:defRPr>
            </a:lvl3pPr>
            <a:lvl4pPr marL="1493838" indent="-214313" defTabSz="854075">
              <a:defRPr sz="2400">
                <a:solidFill>
                  <a:schemeClr val="tx1"/>
                </a:solidFill>
                <a:latin typeface="Times New Roman" pitchFamily="18" charset="0"/>
              </a:defRPr>
            </a:lvl4pPr>
            <a:lvl5pPr marL="1920875" indent="-214313" defTabSz="854075">
              <a:defRPr sz="2400">
                <a:solidFill>
                  <a:schemeClr val="tx1"/>
                </a:solidFill>
                <a:latin typeface="Times New Roman" pitchFamily="18" charset="0"/>
              </a:defRPr>
            </a:lvl5pPr>
            <a:lvl6pPr marL="2378075" indent="-214313" algn="l" defTabSz="854075" rtl="0" eaLnBrk="0" fontAlgn="base" hangingPunct="0">
              <a:spcBef>
                <a:spcPct val="0"/>
              </a:spcBef>
              <a:spcAft>
                <a:spcPct val="0"/>
              </a:spcAft>
              <a:defRPr sz="2400">
                <a:solidFill>
                  <a:schemeClr val="tx1"/>
                </a:solidFill>
                <a:latin typeface="Times New Roman" pitchFamily="18" charset="0"/>
              </a:defRPr>
            </a:lvl6pPr>
            <a:lvl7pPr marL="2835275" indent="-214313" algn="l" defTabSz="854075" rtl="0" eaLnBrk="0" fontAlgn="base" hangingPunct="0">
              <a:spcBef>
                <a:spcPct val="0"/>
              </a:spcBef>
              <a:spcAft>
                <a:spcPct val="0"/>
              </a:spcAft>
              <a:defRPr sz="2400">
                <a:solidFill>
                  <a:schemeClr val="tx1"/>
                </a:solidFill>
                <a:latin typeface="Times New Roman" pitchFamily="18" charset="0"/>
              </a:defRPr>
            </a:lvl7pPr>
            <a:lvl8pPr marL="3292475" indent="-214313" algn="l" defTabSz="854075" rtl="0" eaLnBrk="0" fontAlgn="base" hangingPunct="0">
              <a:spcBef>
                <a:spcPct val="0"/>
              </a:spcBef>
              <a:spcAft>
                <a:spcPct val="0"/>
              </a:spcAft>
              <a:defRPr sz="2400">
                <a:solidFill>
                  <a:schemeClr val="tx1"/>
                </a:solidFill>
                <a:latin typeface="Times New Roman" pitchFamily="18" charset="0"/>
              </a:defRPr>
            </a:lvl8pPr>
            <a:lvl9pPr marL="3749675" indent="-214313" algn="l" defTabSz="854075" rtl="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1"/>
              </a:buClr>
              <a:buSzPct val="75000"/>
              <a:buFont typeface="Monotype Sorts"/>
              <a:buChar char=" "/>
              <a:defRPr/>
            </a:pPr>
            <a:r>
              <a:rPr lang="en-GB" altLang="ar-SA" sz="3000" b="1" i="1" dirty="0">
                <a:effectLst>
                  <a:outerShdw blurRad="38100" dist="38100" dir="2700000" algn="tl">
                    <a:srgbClr val="C0C0C0"/>
                  </a:outerShdw>
                </a:effectLst>
              </a:rPr>
              <a:t>Man</a:t>
            </a:r>
          </a:p>
        </p:txBody>
      </p:sp>
      <p:sp>
        <p:nvSpPr>
          <p:cNvPr id="52233" name="Rectangle 9">
            <a:extLst>
              <a:ext uri="{FF2B5EF4-FFF2-40B4-BE49-F238E27FC236}">
                <a16:creationId xmlns:a16="http://schemas.microsoft.com/office/drawing/2014/main" id="{B87DD87C-2508-443F-9956-3B81D11F538A}"/>
              </a:ext>
            </a:extLst>
          </p:cNvPr>
          <p:cNvSpPr>
            <a:spLocks noChangeArrowheads="1"/>
          </p:cNvSpPr>
          <p:nvPr/>
        </p:nvSpPr>
        <p:spPr bwMode="auto">
          <a:xfrm>
            <a:off x="7626350" y="2070100"/>
            <a:ext cx="1582738" cy="674688"/>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26634" name="Rectangle 10">
            <a:extLst>
              <a:ext uri="{FF2B5EF4-FFF2-40B4-BE49-F238E27FC236}">
                <a16:creationId xmlns:a16="http://schemas.microsoft.com/office/drawing/2014/main" id="{D184B3AB-0D32-4B2A-A708-412B378978B1}"/>
              </a:ext>
            </a:extLst>
          </p:cNvPr>
          <p:cNvSpPr>
            <a:spLocks noChangeArrowheads="1"/>
          </p:cNvSpPr>
          <p:nvPr/>
        </p:nvSpPr>
        <p:spPr bwMode="auto">
          <a:xfrm>
            <a:off x="7297739" y="2152650"/>
            <a:ext cx="2770187" cy="539750"/>
          </a:xfrm>
          <a:prstGeom prst="rect">
            <a:avLst/>
          </a:prstGeom>
          <a:noFill/>
          <a:ln>
            <a:noFill/>
          </a:ln>
          <a:effectLst/>
        </p:spPr>
        <p:txBody>
          <a:bodyPr lIns="84138" tIns="41275" rIns="84138" bIns="41275">
            <a:spAutoFit/>
          </a:bodyPr>
          <a:lstStyle>
            <a:lvl1pPr marL="320675" indent="-320675" defTabSz="854075">
              <a:defRPr sz="2400">
                <a:solidFill>
                  <a:schemeClr val="tx1"/>
                </a:solidFill>
                <a:latin typeface="Times New Roman" pitchFamily="18" charset="0"/>
              </a:defRPr>
            </a:lvl1pPr>
            <a:lvl2pPr marL="693738" indent="-236538" defTabSz="854075">
              <a:defRPr sz="2400">
                <a:solidFill>
                  <a:schemeClr val="tx1"/>
                </a:solidFill>
                <a:latin typeface="Times New Roman" pitchFamily="18" charset="0"/>
              </a:defRPr>
            </a:lvl2pPr>
            <a:lvl3pPr marL="1066800" indent="-212725" defTabSz="854075">
              <a:defRPr sz="2400">
                <a:solidFill>
                  <a:schemeClr val="tx1"/>
                </a:solidFill>
                <a:latin typeface="Times New Roman" pitchFamily="18" charset="0"/>
              </a:defRPr>
            </a:lvl3pPr>
            <a:lvl4pPr marL="1493838" indent="-214313" defTabSz="854075">
              <a:defRPr sz="2400">
                <a:solidFill>
                  <a:schemeClr val="tx1"/>
                </a:solidFill>
                <a:latin typeface="Times New Roman" pitchFamily="18" charset="0"/>
              </a:defRPr>
            </a:lvl4pPr>
            <a:lvl5pPr marL="1920875" indent="-214313" defTabSz="854075">
              <a:defRPr sz="2400">
                <a:solidFill>
                  <a:schemeClr val="tx1"/>
                </a:solidFill>
                <a:latin typeface="Times New Roman" pitchFamily="18" charset="0"/>
              </a:defRPr>
            </a:lvl5pPr>
            <a:lvl6pPr marL="2378075" indent="-214313" algn="l" defTabSz="854075" rtl="0" eaLnBrk="0" fontAlgn="base" hangingPunct="0">
              <a:spcBef>
                <a:spcPct val="0"/>
              </a:spcBef>
              <a:spcAft>
                <a:spcPct val="0"/>
              </a:spcAft>
              <a:defRPr sz="2400">
                <a:solidFill>
                  <a:schemeClr val="tx1"/>
                </a:solidFill>
                <a:latin typeface="Times New Roman" pitchFamily="18" charset="0"/>
              </a:defRPr>
            </a:lvl6pPr>
            <a:lvl7pPr marL="2835275" indent="-214313" algn="l" defTabSz="854075" rtl="0" eaLnBrk="0" fontAlgn="base" hangingPunct="0">
              <a:spcBef>
                <a:spcPct val="0"/>
              </a:spcBef>
              <a:spcAft>
                <a:spcPct val="0"/>
              </a:spcAft>
              <a:defRPr sz="2400">
                <a:solidFill>
                  <a:schemeClr val="tx1"/>
                </a:solidFill>
                <a:latin typeface="Times New Roman" pitchFamily="18" charset="0"/>
              </a:defRPr>
            </a:lvl7pPr>
            <a:lvl8pPr marL="3292475" indent="-214313" algn="l" defTabSz="854075" rtl="0" eaLnBrk="0" fontAlgn="base" hangingPunct="0">
              <a:spcBef>
                <a:spcPct val="0"/>
              </a:spcBef>
              <a:spcAft>
                <a:spcPct val="0"/>
              </a:spcAft>
              <a:defRPr sz="2400">
                <a:solidFill>
                  <a:schemeClr val="tx1"/>
                </a:solidFill>
                <a:latin typeface="Times New Roman" pitchFamily="18" charset="0"/>
              </a:defRPr>
            </a:lvl8pPr>
            <a:lvl9pPr marL="3749675" indent="-214313" algn="l" defTabSz="854075" rtl="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1"/>
              </a:buClr>
              <a:buSzPct val="75000"/>
              <a:buFont typeface="Monotype Sorts"/>
              <a:buChar char=" "/>
              <a:defRPr/>
            </a:pPr>
            <a:r>
              <a:rPr lang="en-GB" altLang="ar-SA" sz="3000" b="1" i="1">
                <a:effectLst>
                  <a:outerShdw blurRad="38100" dist="38100" dir="2700000" algn="tl">
                    <a:srgbClr val="C0C0C0"/>
                  </a:outerShdw>
                </a:effectLst>
              </a:rPr>
              <a:t>Woman</a:t>
            </a:r>
          </a:p>
        </p:txBody>
      </p:sp>
      <p:sp>
        <p:nvSpPr>
          <p:cNvPr id="52235" name="Line 11">
            <a:extLst>
              <a:ext uri="{FF2B5EF4-FFF2-40B4-BE49-F238E27FC236}">
                <a16:creationId xmlns:a16="http://schemas.microsoft.com/office/drawing/2014/main" id="{224E4261-3ECE-44F0-9595-47549424165E}"/>
              </a:ext>
            </a:extLst>
          </p:cNvPr>
          <p:cNvSpPr>
            <a:spLocks noChangeShapeType="1"/>
          </p:cNvSpPr>
          <p:nvPr/>
        </p:nvSpPr>
        <p:spPr bwMode="auto">
          <a:xfrm>
            <a:off x="5759451" y="2405064"/>
            <a:ext cx="1839913"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6" name="Rectangle 12">
            <a:extLst>
              <a:ext uri="{FF2B5EF4-FFF2-40B4-BE49-F238E27FC236}">
                <a16:creationId xmlns:a16="http://schemas.microsoft.com/office/drawing/2014/main" id="{3A193FF2-74B9-422E-B48C-9FCA70341038}"/>
              </a:ext>
            </a:extLst>
          </p:cNvPr>
          <p:cNvSpPr>
            <a:spLocks noChangeArrowheads="1"/>
          </p:cNvSpPr>
          <p:nvPr/>
        </p:nvSpPr>
        <p:spPr bwMode="auto">
          <a:xfrm>
            <a:off x="3962401" y="3575050"/>
            <a:ext cx="1774825" cy="674688"/>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26637" name="Rectangle 13">
            <a:extLst>
              <a:ext uri="{FF2B5EF4-FFF2-40B4-BE49-F238E27FC236}">
                <a16:creationId xmlns:a16="http://schemas.microsoft.com/office/drawing/2014/main" id="{6311EB75-5CC6-43F9-9C05-C403D701D69D}"/>
              </a:ext>
            </a:extLst>
          </p:cNvPr>
          <p:cNvSpPr>
            <a:spLocks noChangeArrowheads="1"/>
          </p:cNvSpPr>
          <p:nvPr/>
        </p:nvSpPr>
        <p:spPr bwMode="auto">
          <a:xfrm>
            <a:off x="3557589" y="3659188"/>
            <a:ext cx="2547937" cy="539750"/>
          </a:xfrm>
          <a:prstGeom prst="rect">
            <a:avLst/>
          </a:prstGeom>
          <a:noFill/>
          <a:ln>
            <a:noFill/>
          </a:ln>
          <a:effectLst/>
        </p:spPr>
        <p:txBody>
          <a:bodyPr lIns="84138" tIns="41275" rIns="84138" bIns="41275">
            <a:spAutoFit/>
          </a:bodyPr>
          <a:lstStyle>
            <a:lvl1pPr marL="320675" indent="-320675" defTabSz="854075">
              <a:defRPr sz="2400">
                <a:solidFill>
                  <a:schemeClr val="tx1"/>
                </a:solidFill>
                <a:latin typeface="Times New Roman" pitchFamily="18" charset="0"/>
              </a:defRPr>
            </a:lvl1pPr>
            <a:lvl2pPr marL="693738" indent="-236538" defTabSz="854075">
              <a:defRPr sz="2400">
                <a:solidFill>
                  <a:schemeClr val="tx1"/>
                </a:solidFill>
                <a:latin typeface="Times New Roman" pitchFamily="18" charset="0"/>
              </a:defRPr>
            </a:lvl2pPr>
            <a:lvl3pPr marL="1066800" indent="-212725" defTabSz="854075">
              <a:defRPr sz="2400">
                <a:solidFill>
                  <a:schemeClr val="tx1"/>
                </a:solidFill>
                <a:latin typeface="Times New Roman" pitchFamily="18" charset="0"/>
              </a:defRPr>
            </a:lvl3pPr>
            <a:lvl4pPr marL="1493838" indent="-214313" defTabSz="854075">
              <a:defRPr sz="2400">
                <a:solidFill>
                  <a:schemeClr val="tx1"/>
                </a:solidFill>
                <a:latin typeface="Times New Roman" pitchFamily="18" charset="0"/>
              </a:defRPr>
            </a:lvl4pPr>
            <a:lvl5pPr marL="1920875" indent="-214313" defTabSz="854075">
              <a:defRPr sz="2400">
                <a:solidFill>
                  <a:schemeClr val="tx1"/>
                </a:solidFill>
                <a:latin typeface="Times New Roman" pitchFamily="18" charset="0"/>
              </a:defRPr>
            </a:lvl5pPr>
            <a:lvl6pPr marL="2378075" indent="-214313" algn="l" defTabSz="854075" rtl="0" eaLnBrk="0" fontAlgn="base" hangingPunct="0">
              <a:spcBef>
                <a:spcPct val="0"/>
              </a:spcBef>
              <a:spcAft>
                <a:spcPct val="0"/>
              </a:spcAft>
              <a:defRPr sz="2400">
                <a:solidFill>
                  <a:schemeClr val="tx1"/>
                </a:solidFill>
                <a:latin typeface="Times New Roman" pitchFamily="18" charset="0"/>
              </a:defRPr>
            </a:lvl6pPr>
            <a:lvl7pPr marL="2835275" indent="-214313" algn="l" defTabSz="854075" rtl="0" eaLnBrk="0" fontAlgn="base" hangingPunct="0">
              <a:spcBef>
                <a:spcPct val="0"/>
              </a:spcBef>
              <a:spcAft>
                <a:spcPct val="0"/>
              </a:spcAft>
              <a:defRPr sz="2400">
                <a:solidFill>
                  <a:schemeClr val="tx1"/>
                </a:solidFill>
                <a:latin typeface="Times New Roman" pitchFamily="18" charset="0"/>
              </a:defRPr>
            </a:lvl7pPr>
            <a:lvl8pPr marL="3292475" indent="-214313" algn="l" defTabSz="854075" rtl="0" eaLnBrk="0" fontAlgn="base" hangingPunct="0">
              <a:spcBef>
                <a:spcPct val="0"/>
              </a:spcBef>
              <a:spcAft>
                <a:spcPct val="0"/>
              </a:spcAft>
              <a:defRPr sz="2400">
                <a:solidFill>
                  <a:schemeClr val="tx1"/>
                </a:solidFill>
                <a:latin typeface="Times New Roman" pitchFamily="18" charset="0"/>
              </a:defRPr>
            </a:lvl8pPr>
            <a:lvl9pPr marL="3749675" indent="-214313" algn="l" defTabSz="854075" rtl="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1"/>
              </a:buClr>
              <a:buSzPct val="75000"/>
              <a:buFont typeface="Monotype Sorts"/>
              <a:buChar char=" "/>
              <a:defRPr/>
            </a:pPr>
            <a:r>
              <a:rPr lang="en-GB" altLang="ar-SA" sz="3000" b="1" i="1">
                <a:effectLst>
                  <a:outerShdw blurRad="38100" dist="38100" dir="2700000" algn="tl">
                    <a:srgbClr val="C0C0C0"/>
                  </a:outerShdw>
                </a:effectLst>
              </a:rPr>
              <a:t>Customer</a:t>
            </a:r>
          </a:p>
        </p:txBody>
      </p:sp>
      <p:sp>
        <p:nvSpPr>
          <p:cNvPr id="52238" name="Rectangle 14">
            <a:extLst>
              <a:ext uri="{FF2B5EF4-FFF2-40B4-BE49-F238E27FC236}">
                <a16:creationId xmlns:a16="http://schemas.microsoft.com/office/drawing/2014/main" id="{3AAFA6DE-1263-4806-ACFF-BBA056D0B8B0}"/>
              </a:ext>
            </a:extLst>
          </p:cNvPr>
          <p:cNvSpPr>
            <a:spLocks noChangeArrowheads="1"/>
          </p:cNvSpPr>
          <p:nvPr/>
        </p:nvSpPr>
        <p:spPr bwMode="auto">
          <a:xfrm>
            <a:off x="7626350" y="3517900"/>
            <a:ext cx="1773238" cy="674688"/>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26639" name="Rectangle 15">
            <a:extLst>
              <a:ext uri="{FF2B5EF4-FFF2-40B4-BE49-F238E27FC236}">
                <a16:creationId xmlns:a16="http://schemas.microsoft.com/office/drawing/2014/main" id="{29057871-CB24-4A8C-B2F8-6E89207AABFB}"/>
              </a:ext>
            </a:extLst>
          </p:cNvPr>
          <p:cNvSpPr>
            <a:spLocks noChangeArrowheads="1"/>
          </p:cNvSpPr>
          <p:nvPr/>
        </p:nvSpPr>
        <p:spPr bwMode="auto">
          <a:xfrm>
            <a:off x="7526339" y="3598863"/>
            <a:ext cx="2154237" cy="539750"/>
          </a:xfrm>
          <a:prstGeom prst="rect">
            <a:avLst/>
          </a:prstGeom>
          <a:noFill/>
          <a:ln>
            <a:noFill/>
          </a:ln>
          <a:effectLst/>
        </p:spPr>
        <p:txBody>
          <a:bodyPr lIns="84138" tIns="41275" rIns="84138" bIns="41275">
            <a:spAutoFit/>
          </a:bodyPr>
          <a:lstStyle>
            <a:lvl1pPr marL="320675" indent="-320675" defTabSz="854075">
              <a:defRPr sz="2400">
                <a:solidFill>
                  <a:schemeClr val="tx1"/>
                </a:solidFill>
                <a:latin typeface="Times New Roman" pitchFamily="18" charset="0"/>
              </a:defRPr>
            </a:lvl1pPr>
            <a:lvl2pPr marL="693738" indent="-236538" defTabSz="854075">
              <a:defRPr sz="2400">
                <a:solidFill>
                  <a:schemeClr val="tx1"/>
                </a:solidFill>
                <a:latin typeface="Times New Roman" pitchFamily="18" charset="0"/>
              </a:defRPr>
            </a:lvl2pPr>
            <a:lvl3pPr marL="1066800" indent="-212725" defTabSz="854075">
              <a:defRPr sz="2400">
                <a:solidFill>
                  <a:schemeClr val="tx1"/>
                </a:solidFill>
                <a:latin typeface="Times New Roman" pitchFamily="18" charset="0"/>
              </a:defRPr>
            </a:lvl3pPr>
            <a:lvl4pPr marL="1493838" indent="-214313" defTabSz="854075">
              <a:defRPr sz="2400">
                <a:solidFill>
                  <a:schemeClr val="tx1"/>
                </a:solidFill>
                <a:latin typeface="Times New Roman" pitchFamily="18" charset="0"/>
              </a:defRPr>
            </a:lvl4pPr>
            <a:lvl5pPr marL="1920875" indent="-214313" defTabSz="854075">
              <a:defRPr sz="2400">
                <a:solidFill>
                  <a:schemeClr val="tx1"/>
                </a:solidFill>
                <a:latin typeface="Times New Roman" pitchFamily="18" charset="0"/>
              </a:defRPr>
            </a:lvl5pPr>
            <a:lvl6pPr marL="2378075" indent="-214313" algn="l" defTabSz="854075" rtl="0" eaLnBrk="0" fontAlgn="base" hangingPunct="0">
              <a:spcBef>
                <a:spcPct val="0"/>
              </a:spcBef>
              <a:spcAft>
                <a:spcPct val="0"/>
              </a:spcAft>
              <a:defRPr sz="2400">
                <a:solidFill>
                  <a:schemeClr val="tx1"/>
                </a:solidFill>
                <a:latin typeface="Times New Roman" pitchFamily="18" charset="0"/>
              </a:defRPr>
            </a:lvl6pPr>
            <a:lvl7pPr marL="2835275" indent="-214313" algn="l" defTabSz="854075" rtl="0" eaLnBrk="0" fontAlgn="base" hangingPunct="0">
              <a:spcBef>
                <a:spcPct val="0"/>
              </a:spcBef>
              <a:spcAft>
                <a:spcPct val="0"/>
              </a:spcAft>
              <a:defRPr sz="2400">
                <a:solidFill>
                  <a:schemeClr val="tx1"/>
                </a:solidFill>
                <a:latin typeface="Times New Roman" pitchFamily="18" charset="0"/>
              </a:defRPr>
            </a:lvl7pPr>
            <a:lvl8pPr marL="3292475" indent="-214313" algn="l" defTabSz="854075" rtl="0" eaLnBrk="0" fontAlgn="base" hangingPunct="0">
              <a:spcBef>
                <a:spcPct val="0"/>
              </a:spcBef>
              <a:spcAft>
                <a:spcPct val="0"/>
              </a:spcAft>
              <a:defRPr sz="2400">
                <a:solidFill>
                  <a:schemeClr val="tx1"/>
                </a:solidFill>
                <a:latin typeface="Times New Roman" pitchFamily="18" charset="0"/>
              </a:defRPr>
            </a:lvl8pPr>
            <a:lvl9pPr marL="3749675" indent="-214313" algn="l" defTabSz="854075" rtl="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1"/>
              </a:buClr>
              <a:buSzPct val="75000"/>
              <a:buFont typeface="Monotype Sorts"/>
              <a:buChar char=" "/>
              <a:defRPr/>
            </a:pPr>
            <a:r>
              <a:rPr lang="en-GB" altLang="ar-SA" sz="3000" b="1" i="1">
                <a:effectLst>
                  <a:outerShdw blurRad="38100" dist="38100" dir="2700000" algn="tl">
                    <a:srgbClr val="C0C0C0"/>
                  </a:outerShdw>
                </a:effectLst>
              </a:rPr>
              <a:t>Order</a:t>
            </a:r>
          </a:p>
        </p:txBody>
      </p:sp>
      <p:sp>
        <p:nvSpPr>
          <p:cNvPr id="52240" name="Rectangle 16">
            <a:extLst>
              <a:ext uri="{FF2B5EF4-FFF2-40B4-BE49-F238E27FC236}">
                <a16:creationId xmlns:a16="http://schemas.microsoft.com/office/drawing/2014/main" id="{74C0C0C2-A97A-4A94-B591-98DE6529A9B2}"/>
              </a:ext>
            </a:extLst>
          </p:cNvPr>
          <p:cNvSpPr>
            <a:spLocks noChangeArrowheads="1"/>
          </p:cNvSpPr>
          <p:nvPr/>
        </p:nvSpPr>
        <p:spPr bwMode="auto">
          <a:xfrm>
            <a:off x="3962401" y="5022851"/>
            <a:ext cx="1774825" cy="676275"/>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26641" name="Rectangle 17">
            <a:extLst>
              <a:ext uri="{FF2B5EF4-FFF2-40B4-BE49-F238E27FC236}">
                <a16:creationId xmlns:a16="http://schemas.microsoft.com/office/drawing/2014/main" id="{1921C199-4E53-4845-8B7B-85E801755C3E}"/>
              </a:ext>
            </a:extLst>
          </p:cNvPr>
          <p:cNvSpPr>
            <a:spLocks noChangeArrowheads="1"/>
          </p:cNvSpPr>
          <p:nvPr/>
        </p:nvSpPr>
        <p:spPr bwMode="auto">
          <a:xfrm>
            <a:off x="3862389" y="5106988"/>
            <a:ext cx="2154237" cy="533400"/>
          </a:xfrm>
          <a:prstGeom prst="rect">
            <a:avLst/>
          </a:prstGeom>
          <a:noFill/>
          <a:ln>
            <a:noFill/>
          </a:ln>
          <a:effectLst/>
        </p:spPr>
        <p:txBody>
          <a:bodyPr lIns="79375" tIns="38100" rIns="79375" bIns="38100">
            <a:spAutoFit/>
          </a:bodyPr>
          <a:lstStyle>
            <a:lvl1pPr marL="320675" indent="-320675" defTabSz="854075">
              <a:defRPr sz="2400">
                <a:solidFill>
                  <a:schemeClr val="tx1"/>
                </a:solidFill>
                <a:latin typeface="Times New Roman" pitchFamily="18" charset="0"/>
              </a:defRPr>
            </a:lvl1pPr>
            <a:lvl2pPr marL="693738" indent="-236538" defTabSz="854075">
              <a:defRPr sz="2400">
                <a:solidFill>
                  <a:schemeClr val="tx1"/>
                </a:solidFill>
                <a:latin typeface="Times New Roman" pitchFamily="18" charset="0"/>
              </a:defRPr>
            </a:lvl2pPr>
            <a:lvl3pPr marL="1066800" indent="-212725" defTabSz="854075">
              <a:defRPr sz="2400">
                <a:solidFill>
                  <a:schemeClr val="tx1"/>
                </a:solidFill>
                <a:latin typeface="Times New Roman" pitchFamily="18" charset="0"/>
              </a:defRPr>
            </a:lvl3pPr>
            <a:lvl4pPr marL="1493838" indent="-214313" defTabSz="854075">
              <a:defRPr sz="2400">
                <a:solidFill>
                  <a:schemeClr val="tx1"/>
                </a:solidFill>
                <a:latin typeface="Times New Roman" pitchFamily="18" charset="0"/>
              </a:defRPr>
            </a:lvl4pPr>
            <a:lvl5pPr marL="1920875" indent="-214313" defTabSz="854075">
              <a:defRPr sz="2400">
                <a:solidFill>
                  <a:schemeClr val="tx1"/>
                </a:solidFill>
                <a:latin typeface="Times New Roman" pitchFamily="18" charset="0"/>
              </a:defRPr>
            </a:lvl5pPr>
            <a:lvl6pPr marL="2378075" indent="-214313" algn="l" defTabSz="854075" rtl="0" eaLnBrk="0" fontAlgn="base" hangingPunct="0">
              <a:spcBef>
                <a:spcPct val="0"/>
              </a:spcBef>
              <a:spcAft>
                <a:spcPct val="0"/>
              </a:spcAft>
              <a:defRPr sz="2400">
                <a:solidFill>
                  <a:schemeClr val="tx1"/>
                </a:solidFill>
                <a:latin typeface="Times New Roman" pitchFamily="18" charset="0"/>
              </a:defRPr>
            </a:lvl6pPr>
            <a:lvl7pPr marL="2835275" indent="-214313" algn="l" defTabSz="854075" rtl="0" eaLnBrk="0" fontAlgn="base" hangingPunct="0">
              <a:spcBef>
                <a:spcPct val="0"/>
              </a:spcBef>
              <a:spcAft>
                <a:spcPct val="0"/>
              </a:spcAft>
              <a:defRPr sz="2400">
                <a:solidFill>
                  <a:schemeClr val="tx1"/>
                </a:solidFill>
                <a:latin typeface="Times New Roman" pitchFamily="18" charset="0"/>
              </a:defRPr>
            </a:lvl7pPr>
            <a:lvl8pPr marL="3292475" indent="-214313" algn="l" defTabSz="854075" rtl="0" eaLnBrk="0" fontAlgn="base" hangingPunct="0">
              <a:spcBef>
                <a:spcPct val="0"/>
              </a:spcBef>
              <a:spcAft>
                <a:spcPct val="0"/>
              </a:spcAft>
              <a:defRPr sz="2400">
                <a:solidFill>
                  <a:schemeClr val="tx1"/>
                </a:solidFill>
                <a:latin typeface="Times New Roman" pitchFamily="18" charset="0"/>
              </a:defRPr>
            </a:lvl8pPr>
            <a:lvl9pPr marL="3749675" indent="-214313" algn="l" defTabSz="854075" rtl="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1"/>
              </a:buClr>
              <a:buSzPct val="75000"/>
              <a:buFont typeface="Monotype Sorts"/>
              <a:buChar char=" "/>
              <a:defRPr/>
            </a:pPr>
            <a:r>
              <a:rPr lang="en-GB" altLang="ar-SA" sz="3000" b="1" i="1">
                <a:effectLst>
                  <a:outerShdw blurRad="38100" dist="38100" dir="2700000" algn="tl">
                    <a:srgbClr val="C0C0C0"/>
                  </a:outerShdw>
                </a:effectLst>
              </a:rPr>
              <a:t>Course</a:t>
            </a:r>
          </a:p>
        </p:txBody>
      </p:sp>
      <p:sp>
        <p:nvSpPr>
          <p:cNvPr id="52242" name="Rectangle 18">
            <a:extLst>
              <a:ext uri="{FF2B5EF4-FFF2-40B4-BE49-F238E27FC236}">
                <a16:creationId xmlns:a16="http://schemas.microsoft.com/office/drawing/2014/main" id="{3087E303-8BF9-418C-A3C8-53CD37F398BD}"/>
              </a:ext>
            </a:extLst>
          </p:cNvPr>
          <p:cNvSpPr>
            <a:spLocks noChangeArrowheads="1"/>
          </p:cNvSpPr>
          <p:nvPr/>
        </p:nvSpPr>
        <p:spPr bwMode="auto">
          <a:xfrm>
            <a:off x="7626350" y="4965701"/>
            <a:ext cx="1773238" cy="676275"/>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26643" name="Rectangle 19">
            <a:extLst>
              <a:ext uri="{FF2B5EF4-FFF2-40B4-BE49-F238E27FC236}">
                <a16:creationId xmlns:a16="http://schemas.microsoft.com/office/drawing/2014/main" id="{9865565B-6FA9-4B76-BD35-E2DA14482624}"/>
              </a:ext>
            </a:extLst>
          </p:cNvPr>
          <p:cNvSpPr>
            <a:spLocks noChangeArrowheads="1"/>
          </p:cNvSpPr>
          <p:nvPr/>
        </p:nvSpPr>
        <p:spPr bwMode="auto">
          <a:xfrm>
            <a:off x="7526339" y="5046663"/>
            <a:ext cx="2154237" cy="533400"/>
          </a:xfrm>
          <a:prstGeom prst="rect">
            <a:avLst/>
          </a:prstGeom>
          <a:noFill/>
          <a:ln>
            <a:noFill/>
          </a:ln>
          <a:effectLst/>
        </p:spPr>
        <p:txBody>
          <a:bodyPr lIns="79375" tIns="38100" rIns="79375" bIns="38100">
            <a:spAutoFit/>
          </a:bodyPr>
          <a:lstStyle>
            <a:lvl1pPr marL="320675" indent="-320675" defTabSz="854075">
              <a:defRPr sz="2400">
                <a:solidFill>
                  <a:schemeClr val="tx1"/>
                </a:solidFill>
                <a:latin typeface="Times New Roman" pitchFamily="18" charset="0"/>
              </a:defRPr>
            </a:lvl1pPr>
            <a:lvl2pPr marL="693738" indent="-236538" defTabSz="854075">
              <a:defRPr sz="2400">
                <a:solidFill>
                  <a:schemeClr val="tx1"/>
                </a:solidFill>
                <a:latin typeface="Times New Roman" pitchFamily="18" charset="0"/>
              </a:defRPr>
            </a:lvl2pPr>
            <a:lvl3pPr marL="1066800" indent="-212725" defTabSz="854075">
              <a:defRPr sz="2400">
                <a:solidFill>
                  <a:schemeClr val="tx1"/>
                </a:solidFill>
                <a:latin typeface="Times New Roman" pitchFamily="18" charset="0"/>
              </a:defRPr>
            </a:lvl3pPr>
            <a:lvl4pPr marL="1493838" indent="-214313" defTabSz="854075">
              <a:defRPr sz="2400">
                <a:solidFill>
                  <a:schemeClr val="tx1"/>
                </a:solidFill>
                <a:latin typeface="Times New Roman" pitchFamily="18" charset="0"/>
              </a:defRPr>
            </a:lvl4pPr>
            <a:lvl5pPr marL="1920875" indent="-214313" defTabSz="854075">
              <a:defRPr sz="2400">
                <a:solidFill>
                  <a:schemeClr val="tx1"/>
                </a:solidFill>
                <a:latin typeface="Times New Roman" pitchFamily="18" charset="0"/>
              </a:defRPr>
            </a:lvl5pPr>
            <a:lvl6pPr marL="2378075" indent="-214313" algn="l" defTabSz="854075" rtl="0" eaLnBrk="0" fontAlgn="base" hangingPunct="0">
              <a:spcBef>
                <a:spcPct val="0"/>
              </a:spcBef>
              <a:spcAft>
                <a:spcPct val="0"/>
              </a:spcAft>
              <a:defRPr sz="2400">
                <a:solidFill>
                  <a:schemeClr val="tx1"/>
                </a:solidFill>
                <a:latin typeface="Times New Roman" pitchFamily="18" charset="0"/>
              </a:defRPr>
            </a:lvl6pPr>
            <a:lvl7pPr marL="2835275" indent="-214313" algn="l" defTabSz="854075" rtl="0" eaLnBrk="0" fontAlgn="base" hangingPunct="0">
              <a:spcBef>
                <a:spcPct val="0"/>
              </a:spcBef>
              <a:spcAft>
                <a:spcPct val="0"/>
              </a:spcAft>
              <a:defRPr sz="2400">
                <a:solidFill>
                  <a:schemeClr val="tx1"/>
                </a:solidFill>
                <a:latin typeface="Times New Roman" pitchFamily="18" charset="0"/>
              </a:defRPr>
            </a:lvl7pPr>
            <a:lvl8pPr marL="3292475" indent="-214313" algn="l" defTabSz="854075" rtl="0" eaLnBrk="0" fontAlgn="base" hangingPunct="0">
              <a:spcBef>
                <a:spcPct val="0"/>
              </a:spcBef>
              <a:spcAft>
                <a:spcPct val="0"/>
              </a:spcAft>
              <a:defRPr sz="2400">
                <a:solidFill>
                  <a:schemeClr val="tx1"/>
                </a:solidFill>
                <a:latin typeface="Times New Roman" pitchFamily="18" charset="0"/>
              </a:defRPr>
            </a:lvl8pPr>
            <a:lvl9pPr marL="3749675" indent="-214313" algn="l" defTabSz="854075" rtl="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1"/>
              </a:buClr>
              <a:buSzPct val="75000"/>
              <a:buFont typeface="Monotype Sorts"/>
              <a:buChar char=" "/>
              <a:defRPr/>
            </a:pPr>
            <a:r>
              <a:rPr lang="en-GB" altLang="ar-SA" sz="3000" b="1" i="1">
                <a:effectLst>
                  <a:outerShdw blurRad="38100" dist="38100" dir="2700000" algn="tl">
                    <a:srgbClr val="C0C0C0"/>
                  </a:outerShdw>
                </a:effectLst>
              </a:rPr>
              <a:t>Subject</a:t>
            </a:r>
          </a:p>
        </p:txBody>
      </p:sp>
      <p:sp>
        <p:nvSpPr>
          <p:cNvPr id="52244" name="Rectangle 20">
            <a:extLst>
              <a:ext uri="{FF2B5EF4-FFF2-40B4-BE49-F238E27FC236}">
                <a16:creationId xmlns:a16="http://schemas.microsoft.com/office/drawing/2014/main" id="{C57B7FA2-274A-4633-8332-6803A03512CC}"/>
              </a:ext>
            </a:extLst>
          </p:cNvPr>
          <p:cNvSpPr>
            <a:spLocks noChangeArrowheads="1"/>
          </p:cNvSpPr>
          <p:nvPr/>
        </p:nvSpPr>
        <p:spPr bwMode="auto">
          <a:xfrm>
            <a:off x="2570528" y="1668963"/>
            <a:ext cx="2260235" cy="421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4138" tIns="41275" rIns="84138" bIns="41275">
            <a:spAutoFit/>
          </a:bodyPr>
          <a:lstStyle>
            <a:lvl1pPr defTabSz="854075">
              <a:defRPr sz="2400">
                <a:solidFill>
                  <a:schemeClr val="tx1"/>
                </a:solidFill>
                <a:latin typeface="Times New Roman" panose="02020603050405020304" pitchFamily="18" charset="0"/>
              </a:defRPr>
            </a:lvl1pPr>
            <a:lvl2pPr marL="742950" indent="-285750" defTabSz="854075">
              <a:defRPr sz="2400">
                <a:solidFill>
                  <a:schemeClr val="tx1"/>
                </a:solidFill>
                <a:latin typeface="Times New Roman" panose="02020603050405020304" pitchFamily="18" charset="0"/>
              </a:defRPr>
            </a:lvl2pPr>
            <a:lvl3pPr marL="1143000" indent="-228600" defTabSz="854075">
              <a:defRPr sz="2400">
                <a:solidFill>
                  <a:schemeClr val="tx1"/>
                </a:solidFill>
                <a:latin typeface="Times New Roman" panose="02020603050405020304" pitchFamily="18" charset="0"/>
              </a:defRPr>
            </a:lvl3pPr>
            <a:lvl4pPr marL="1600200" indent="-228600" defTabSz="854075">
              <a:defRPr sz="2400">
                <a:solidFill>
                  <a:schemeClr val="tx1"/>
                </a:solidFill>
                <a:latin typeface="Times New Roman" panose="02020603050405020304" pitchFamily="18" charset="0"/>
              </a:defRPr>
            </a:lvl4pPr>
            <a:lvl5pPr marL="2057400" indent="-228600" defTabSz="854075">
              <a:defRPr sz="2400">
                <a:solidFill>
                  <a:schemeClr val="tx1"/>
                </a:solidFill>
                <a:latin typeface="Times New Roman" panose="02020603050405020304" pitchFamily="18" charset="0"/>
              </a:defRPr>
            </a:lvl5pPr>
            <a:lvl6pPr marL="2514600" indent="-228600" defTabSz="854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54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54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5407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ar-SA" sz="2200" i="1" dirty="0">
                <a:latin typeface="Arial" panose="020B0604020202020204" pitchFamily="34" charset="0"/>
                <a:ea typeface="Majalla UI"/>
              </a:rPr>
              <a:t>One-to-one (1:1)</a:t>
            </a:r>
          </a:p>
        </p:txBody>
      </p:sp>
      <p:sp>
        <p:nvSpPr>
          <p:cNvPr id="52245" name="Rectangle 21">
            <a:extLst>
              <a:ext uri="{FF2B5EF4-FFF2-40B4-BE49-F238E27FC236}">
                <a16:creationId xmlns:a16="http://schemas.microsoft.com/office/drawing/2014/main" id="{4214C68E-F41A-4CAF-9830-6D5E196E5F08}"/>
              </a:ext>
            </a:extLst>
          </p:cNvPr>
          <p:cNvSpPr>
            <a:spLocks noChangeArrowheads="1"/>
          </p:cNvSpPr>
          <p:nvPr/>
        </p:nvSpPr>
        <p:spPr bwMode="auto">
          <a:xfrm>
            <a:off x="2641601" y="3021013"/>
            <a:ext cx="2479847" cy="421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4138" tIns="41275" rIns="84138" bIns="41275">
            <a:spAutoFit/>
          </a:bodyPr>
          <a:lstStyle>
            <a:lvl1pPr defTabSz="854075">
              <a:defRPr sz="2400">
                <a:solidFill>
                  <a:schemeClr val="tx1"/>
                </a:solidFill>
                <a:latin typeface="Times New Roman" panose="02020603050405020304" pitchFamily="18" charset="0"/>
              </a:defRPr>
            </a:lvl1pPr>
            <a:lvl2pPr marL="742950" indent="-285750" defTabSz="854075">
              <a:defRPr sz="2400">
                <a:solidFill>
                  <a:schemeClr val="tx1"/>
                </a:solidFill>
                <a:latin typeface="Times New Roman" panose="02020603050405020304" pitchFamily="18" charset="0"/>
              </a:defRPr>
            </a:lvl2pPr>
            <a:lvl3pPr marL="1143000" indent="-228600" defTabSz="854075">
              <a:defRPr sz="2400">
                <a:solidFill>
                  <a:schemeClr val="tx1"/>
                </a:solidFill>
                <a:latin typeface="Times New Roman" panose="02020603050405020304" pitchFamily="18" charset="0"/>
              </a:defRPr>
            </a:lvl3pPr>
            <a:lvl4pPr marL="1600200" indent="-228600" defTabSz="854075">
              <a:defRPr sz="2400">
                <a:solidFill>
                  <a:schemeClr val="tx1"/>
                </a:solidFill>
                <a:latin typeface="Times New Roman" panose="02020603050405020304" pitchFamily="18" charset="0"/>
              </a:defRPr>
            </a:lvl4pPr>
            <a:lvl5pPr marL="2057400" indent="-228600" defTabSz="854075">
              <a:defRPr sz="2400">
                <a:solidFill>
                  <a:schemeClr val="tx1"/>
                </a:solidFill>
                <a:latin typeface="Times New Roman" panose="02020603050405020304" pitchFamily="18" charset="0"/>
              </a:defRPr>
            </a:lvl5pPr>
            <a:lvl6pPr marL="2514600" indent="-228600" defTabSz="854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54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54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5407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ar-SA" sz="2200" i="1" dirty="0">
                <a:latin typeface="Arial" panose="020B0604020202020204" pitchFamily="34" charset="0"/>
                <a:ea typeface="Majalla UI"/>
              </a:rPr>
              <a:t>One-to-many (1:n)</a:t>
            </a:r>
          </a:p>
        </p:txBody>
      </p:sp>
      <p:sp>
        <p:nvSpPr>
          <p:cNvPr id="52246" name="Rectangle 22">
            <a:extLst>
              <a:ext uri="{FF2B5EF4-FFF2-40B4-BE49-F238E27FC236}">
                <a16:creationId xmlns:a16="http://schemas.microsoft.com/office/drawing/2014/main" id="{58C3CB19-1D15-451A-B105-A4505C3166D0}"/>
              </a:ext>
            </a:extLst>
          </p:cNvPr>
          <p:cNvSpPr>
            <a:spLocks noChangeArrowheads="1"/>
          </p:cNvSpPr>
          <p:nvPr/>
        </p:nvSpPr>
        <p:spPr bwMode="auto">
          <a:xfrm>
            <a:off x="2717800" y="4470400"/>
            <a:ext cx="2715488" cy="421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4138" tIns="41275" rIns="84138" bIns="41275">
            <a:spAutoFit/>
          </a:bodyPr>
          <a:lstStyle>
            <a:lvl1pPr defTabSz="854075">
              <a:defRPr sz="2400">
                <a:solidFill>
                  <a:schemeClr val="tx1"/>
                </a:solidFill>
                <a:latin typeface="Times New Roman" panose="02020603050405020304" pitchFamily="18" charset="0"/>
              </a:defRPr>
            </a:lvl1pPr>
            <a:lvl2pPr marL="742950" indent="-285750" defTabSz="854075">
              <a:defRPr sz="2400">
                <a:solidFill>
                  <a:schemeClr val="tx1"/>
                </a:solidFill>
                <a:latin typeface="Times New Roman" panose="02020603050405020304" pitchFamily="18" charset="0"/>
              </a:defRPr>
            </a:lvl2pPr>
            <a:lvl3pPr marL="1143000" indent="-228600" defTabSz="854075">
              <a:defRPr sz="2400">
                <a:solidFill>
                  <a:schemeClr val="tx1"/>
                </a:solidFill>
                <a:latin typeface="Times New Roman" panose="02020603050405020304" pitchFamily="18" charset="0"/>
              </a:defRPr>
            </a:lvl3pPr>
            <a:lvl4pPr marL="1600200" indent="-228600" defTabSz="854075">
              <a:defRPr sz="2400">
                <a:solidFill>
                  <a:schemeClr val="tx1"/>
                </a:solidFill>
                <a:latin typeface="Times New Roman" panose="02020603050405020304" pitchFamily="18" charset="0"/>
              </a:defRPr>
            </a:lvl4pPr>
            <a:lvl5pPr marL="2057400" indent="-228600" defTabSz="854075">
              <a:defRPr sz="2400">
                <a:solidFill>
                  <a:schemeClr val="tx1"/>
                </a:solidFill>
                <a:latin typeface="Times New Roman" panose="02020603050405020304" pitchFamily="18" charset="0"/>
              </a:defRPr>
            </a:lvl5pPr>
            <a:lvl6pPr marL="2514600" indent="-228600" defTabSz="854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54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54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5407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ar-SA" sz="2200" i="1" dirty="0">
                <a:latin typeface="Arial" panose="020B0604020202020204" pitchFamily="34" charset="0"/>
                <a:ea typeface="Majalla UI"/>
              </a:rPr>
              <a:t>Many-to-many (</a:t>
            </a:r>
            <a:r>
              <a:rPr lang="en-GB" altLang="ar-SA" sz="2200" i="1" dirty="0" err="1">
                <a:latin typeface="Arial" panose="020B0604020202020204" pitchFamily="34" charset="0"/>
                <a:ea typeface="Majalla UI"/>
              </a:rPr>
              <a:t>n:m</a:t>
            </a:r>
            <a:r>
              <a:rPr lang="en-GB" altLang="ar-SA" sz="2200" i="1" dirty="0">
                <a:latin typeface="Arial" panose="020B0604020202020204" pitchFamily="34" charset="0"/>
                <a:ea typeface="Majalla UI"/>
              </a:rPr>
              <a:t>)</a:t>
            </a:r>
          </a:p>
        </p:txBody>
      </p:sp>
      <p:sp>
        <p:nvSpPr>
          <p:cNvPr id="52247" name="Rectangle 23">
            <a:extLst>
              <a:ext uri="{FF2B5EF4-FFF2-40B4-BE49-F238E27FC236}">
                <a16:creationId xmlns:a16="http://schemas.microsoft.com/office/drawing/2014/main" id="{507F9F70-FD96-4711-BE5F-ADA1305F72E9}"/>
              </a:ext>
            </a:extLst>
          </p:cNvPr>
          <p:cNvSpPr>
            <a:spLocks noChangeArrowheads="1"/>
          </p:cNvSpPr>
          <p:nvPr/>
        </p:nvSpPr>
        <p:spPr bwMode="auto">
          <a:xfrm>
            <a:off x="295422" y="5916614"/>
            <a:ext cx="11704319" cy="72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4138" tIns="41275" rIns="84138" bIns="41275">
            <a:spAutoFit/>
          </a:bodyPr>
          <a:lstStyle>
            <a:lvl1pPr defTabSz="854075">
              <a:defRPr sz="2400">
                <a:solidFill>
                  <a:schemeClr val="tx1"/>
                </a:solidFill>
                <a:latin typeface="Times New Roman" panose="02020603050405020304" pitchFamily="18" charset="0"/>
              </a:defRPr>
            </a:lvl1pPr>
            <a:lvl2pPr marL="742950" indent="-285750" defTabSz="854075">
              <a:defRPr sz="2400">
                <a:solidFill>
                  <a:schemeClr val="tx1"/>
                </a:solidFill>
                <a:latin typeface="Times New Roman" panose="02020603050405020304" pitchFamily="18" charset="0"/>
              </a:defRPr>
            </a:lvl2pPr>
            <a:lvl3pPr marL="1143000" indent="-228600" defTabSz="854075">
              <a:defRPr sz="2400">
                <a:solidFill>
                  <a:schemeClr val="tx1"/>
                </a:solidFill>
                <a:latin typeface="Times New Roman" panose="02020603050405020304" pitchFamily="18" charset="0"/>
              </a:defRPr>
            </a:lvl3pPr>
            <a:lvl4pPr marL="1600200" indent="-228600" defTabSz="854075">
              <a:defRPr sz="2400">
                <a:solidFill>
                  <a:schemeClr val="tx1"/>
                </a:solidFill>
                <a:latin typeface="Times New Roman" panose="02020603050405020304" pitchFamily="18" charset="0"/>
              </a:defRPr>
            </a:lvl4pPr>
            <a:lvl5pPr marL="2057400" indent="-228600" defTabSz="854075">
              <a:defRPr sz="2400">
                <a:solidFill>
                  <a:schemeClr val="tx1"/>
                </a:solidFill>
                <a:latin typeface="Times New Roman" panose="02020603050405020304" pitchFamily="18" charset="0"/>
              </a:defRPr>
            </a:lvl5pPr>
            <a:lvl6pPr marL="2514600" indent="-228600" defTabSz="854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54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54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540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ar-SA" sz="2000" b="1" dirty="0">
                <a:ea typeface="Majalla UI"/>
              </a:rPr>
              <a:t>Cardinality: </a:t>
            </a:r>
            <a:r>
              <a:rPr lang="en-US" altLang="ar-SA" sz="2000" dirty="0">
                <a:ea typeface="Majalla UI"/>
              </a:rPr>
              <a:t>is the number of instances of entity A that can (or must) be associated with each instance of entity B</a:t>
            </a:r>
          </a:p>
          <a:p>
            <a:endParaRPr lang="en-GB" altLang="ar-SA" sz="2200" b="1" dirty="0">
              <a:ea typeface="Majalla UI"/>
            </a:endParaRPr>
          </a:p>
        </p:txBody>
      </p:sp>
      <p:sp>
        <p:nvSpPr>
          <p:cNvPr id="52248" name="Line 24">
            <a:extLst>
              <a:ext uri="{FF2B5EF4-FFF2-40B4-BE49-F238E27FC236}">
                <a16:creationId xmlns:a16="http://schemas.microsoft.com/office/drawing/2014/main" id="{1224D998-B1D9-49B4-A1E2-FB70B7A47B17}"/>
              </a:ext>
            </a:extLst>
          </p:cNvPr>
          <p:cNvSpPr>
            <a:spLocks noChangeShapeType="1"/>
          </p:cNvSpPr>
          <p:nvPr/>
        </p:nvSpPr>
        <p:spPr bwMode="auto">
          <a:xfrm flipH="1">
            <a:off x="5705476" y="3886200"/>
            <a:ext cx="1927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9" name="Line 26">
            <a:extLst>
              <a:ext uri="{FF2B5EF4-FFF2-40B4-BE49-F238E27FC236}">
                <a16:creationId xmlns:a16="http://schemas.microsoft.com/office/drawing/2014/main" id="{42C1E8F5-220A-4DE8-81BD-25A22A0D6F05}"/>
              </a:ext>
            </a:extLst>
          </p:cNvPr>
          <p:cNvSpPr>
            <a:spLocks noChangeShapeType="1"/>
          </p:cNvSpPr>
          <p:nvPr/>
        </p:nvSpPr>
        <p:spPr bwMode="auto">
          <a:xfrm>
            <a:off x="5730876" y="5334000"/>
            <a:ext cx="1827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0" name="Text Box 30">
            <a:extLst>
              <a:ext uri="{FF2B5EF4-FFF2-40B4-BE49-F238E27FC236}">
                <a16:creationId xmlns:a16="http://schemas.microsoft.com/office/drawing/2014/main" id="{2AE78882-81BD-4530-9026-027FC2876EFB}"/>
              </a:ext>
            </a:extLst>
          </p:cNvPr>
          <p:cNvSpPr txBox="1">
            <a:spLocks noChangeArrowheads="1"/>
          </p:cNvSpPr>
          <p:nvPr/>
        </p:nvSpPr>
        <p:spPr bwMode="auto">
          <a:xfrm>
            <a:off x="5699125" y="3470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ar-SA">
                <a:ea typeface="Majalla UI"/>
              </a:rPr>
              <a:t>1</a:t>
            </a:r>
          </a:p>
        </p:txBody>
      </p:sp>
      <p:sp>
        <p:nvSpPr>
          <p:cNvPr id="52251" name="Text Box 31">
            <a:extLst>
              <a:ext uri="{FF2B5EF4-FFF2-40B4-BE49-F238E27FC236}">
                <a16:creationId xmlns:a16="http://schemas.microsoft.com/office/drawing/2014/main" id="{2E5EC4F9-56B8-4AA3-BDE3-CD7498DACB14}"/>
              </a:ext>
            </a:extLst>
          </p:cNvPr>
          <p:cNvSpPr txBox="1">
            <a:spLocks noChangeArrowheads="1"/>
          </p:cNvSpPr>
          <p:nvPr/>
        </p:nvSpPr>
        <p:spPr bwMode="auto">
          <a:xfrm>
            <a:off x="7162800" y="3470275"/>
            <a:ext cx="59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ar-SA">
                <a:ea typeface="Majalla UI"/>
              </a:rPr>
              <a:t>M</a:t>
            </a:r>
          </a:p>
        </p:txBody>
      </p:sp>
      <p:sp>
        <p:nvSpPr>
          <p:cNvPr id="52252" name="Text Box 32">
            <a:extLst>
              <a:ext uri="{FF2B5EF4-FFF2-40B4-BE49-F238E27FC236}">
                <a16:creationId xmlns:a16="http://schemas.microsoft.com/office/drawing/2014/main" id="{8420FD7E-CC67-4F41-880D-081E95DB8513}"/>
              </a:ext>
            </a:extLst>
          </p:cNvPr>
          <p:cNvSpPr txBox="1">
            <a:spLocks noChangeArrowheads="1"/>
          </p:cNvSpPr>
          <p:nvPr/>
        </p:nvSpPr>
        <p:spPr bwMode="auto">
          <a:xfrm>
            <a:off x="5775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ar-SA">
                <a:ea typeface="Majalla UI"/>
              </a:rPr>
              <a:t>1</a:t>
            </a:r>
          </a:p>
        </p:txBody>
      </p:sp>
      <p:sp>
        <p:nvSpPr>
          <p:cNvPr id="52253" name="Text Box 33">
            <a:extLst>
              <a:ext uri="{FF2B5EF4-FFF2-40B4-BE49-F238E27FC236}">
                <a16:creationId xmlns:a16="http://schemas.microsoft.com/office/drawing/2014/main" id="{00D7175F-84D8-4DDD-81AA-475F8757F214}"/>
              </a:ext>
            </a:extLst>
          </p:cNvPr>
          <p:cNvSpPr txBox="1">
            <a:spLocks noChangeArrowheads="1"/>
          </p:cNvSpPr>
          <p:nvPr/>
        </p:nvSpPr>
        <p:spPr bwMode="auto">
          <a:xfrm>
            <a:off x="7299325" y="1946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ar-SA">
                <a:ea typeface="Majalla UI"/>
              </a:rPr>
              <a:t>1</a:t>
            </a:r>
          </a:p>
        </p:txBody>
      </p:sp>
      <p:sp>
        <p:nvSpPr>
          <p:cNvPr id="52254" name="Text Box 34">
            <a:extLst>
              <a:ext uri="{FF2B5EF4-FFF2-40B4-BE49-F238E27FC236}">
                <a16:creationId xmlns:a16="http://schemas.microsoft.com/office/drawing/2014/main" id="{62BA7995-B0B5-488F-A69A-0C2F6DB0AA7C}"/>
              </a:ext>
            </a:extLst>
          </p:cNvPr>
          <p:cNvSpPr txBox="1">
            <a:spLocks noChangeArrowheads="1"/>
          </p:cNvSpPr>
          <p:nvPr/>
        </p:nvSpPr>
        <p:spPr bwMode="auto">
          <a:xfrm>
            <a:off x="5699126" y="4897438"/>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ar-SA">
                <a:ea typeface="Majalla UI"/>
              </a:rPr>
              <a:t>M</a:t>
            </a:r>
          </a:p>
        </p:txBody>
      </p:sp>
      <p:sp>
        <p:nvSpPr>
          <p:cNvPr id="52255" name="Text Box 35">
            <a:extLst>
              <a:ext uri="{FF2B5EF4-FFF2-40B4-BE49-F238E27FC236}">
                <a16:creationId xmlns:a16="http://schemas.microsoft.com/office/drawing/2014/main" id="{6C8AD6E9-CC72-4BC2-B877-0C81013062F8}"/>
              </a:ext>
            </a:extLst>
          </p:cNvPr>
          <p:cNvSpPr txBox="1">
            <a:spLocks noChangeArrowheads="1"/>
          </p:cNvSpPr>
          <p:nvPr/>
        </p:nvSpPr>
        <p:spPr bwMode="auto">
          <a:xfrm>
            <a:off x="7086601" y="4897438"/>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ar-SA">
                <a:ea typeface="Majalla UI"/>
              </a:rPr>
              <a:t>M</a:t>
            </a:r>
          </a:p>
        </p:txBody>
      </p:sp>
      <p:sp>
        <p:nvSpPr>
          <p:cNvPr id="2" name="Slide Number Placeholder 1">
            <a:extLst>
              <a:ext uri="{FF2B5EF4-FFF2-40B4-BE49-F238E27FC236}">
                <a16:creationId xmlns:a16="http://schemas.microsoft.com/office/drawing/2014/main" id="{A9DBF21E-F876-4ED9-8262-1F12A2723D29}"/>
              </a:ext>
            </a:extLst>
          </p:cNvPr>
          <p:cNvSpPr>
            <a:spLocks noGrp="1"/>
          </p:cNvSpPr>
          <p:nvPr>
            <p:ph type="sldNum" sz="quarter" idx="12"/>
          </p:nvPr>
        </p:nvSpPr>
        <p:spPr/>
        <p:txBody>
          <a:bodyPr/>
          <a:lstStyle/>
          <a:p>
            <a:fld id="{5A4BBB72-C093-4EE2-AA3F-13EFB3CEC2B1}" type="slidenum">
              <a:rPr lang="en-US" smtClean="0"/>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CEA4692-0325-4FED-B875-0AD419A0CBB4}"/>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52227" name="Rectangle 3">
            <a:extLst>
              <a:ext uri="{FF2B5EF4-FFF2-40B4-BE49-F238E27FC236}">
                <a16:creationId xmlns:a16="http://schemas.microsoft.com/office/drawing/2014/main" id="{F8FB86F3-7FB4-4447-B954-2DBF3EACD499}"/>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52228" name="Rectangle 4">
            <a:extLst>
              <a:ext uri="{FF2B5EF4-FFF2-40B4-BE49-F238E27FC236}">
                <a16:creationId xmlns:a16="http://schemas.microsoft.com/office/drawing/2014/main" id="{8CDCEAD7-EE27-4D0D-8207-97C8108CBDDB}"/>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52229" name="Rectangle 5">
            <a:extLst>
              <a:ext uri="{FF2B5EF4-FFF2-40B4-BE49-F238E27FC236}">
                <a16:creationId xmlns:a16="http://schemas.microsoft.com/office/drawing/2014/main" id="{0C70A9F4-5928-4DB5-9A01-A72CE9352097}"/>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27654" name="Rectangle 6">
            <a:extLst>
              <a:ext uri="{FF2B5EF4-FFF2-40B4-BE49-F238E27FC236}">
                <a16:creationId xmlns:a16="http://schemas.microsoft.com/office/drawing/2014/main" id="{1F0A16AA-F121-408B-96C2-31C72D043B11}"/>
              </a:ext>
            </a:extLst>
          </p:cNvPr>
          <p:cNvSpPr>
            <a:spLocks noGrp="1" noChangeArrowheads="1"/>
          </p:cNvSpPr>
          <p:nvPr>
            <p:ph type="title"/>
          </p:nvPr>
        </p:nvSpPr>
        <p:spPr/>
        <p:txBody>
          <a:bodyPr vert="horz" lIns="84138" tIns="41275" rIns="84138" bIns="41275" rtlCol="0" anchor="b">
            <a:normAutofit/>
          </a:bodyPr>
          <a:lstStyle/>
          <a:p>
            <a:pPr algn="ctr">
              <a:defRPr/>
            </a:pPr>
            <a:r>
              <a:rPr lang="en-US" b="1" dirty="0">
                <a:latin typeface="Times New Roman" panose="02020603050405020304" pitchFamily="18" charset="0"/>
                <a:cs typeface="Times New Roman" panose="02020603050405020304" pitchFamily="18" charset="0"/>
              </a:rPr>
              <a:t>Cardinality (Cont.)</a:t>
            </a:r>
            <a:endParaRPr lang="en-GB" altLang="ar-SA" b="1" dirty="0">
              <a:solidFill>
                <a:schemeClr val="tx1"/>
              </a:solidFill>
            </a:endParaRPr>
          </a:p>
        </p:txBody>
      </p:sp>
      <p:sp>
        <p:nvSpPr>
          <p:cNvPr id="2" name="TextBox 1">
            <a:extLst>
              <a:ext uri="{FF2B5EF4-FFF2-40B4-BE49-F238E27FC236}">
                <a16:creationId xmlns:a16="http://schemas.microsoft.com/office/drawing/2014/main" id="{62D62784-9E4C-49FB-B9D7-748A802EC78F}"/>
              </a:ext>
            </a:extLst>
          </p:cNvPr>
          <p:cNvSpPr txBox="1"/>
          <p:nvPr/>
        </p:nvSpPr>
        <p:spPr>
          <a:xfrm>
            <a:off x="1097280" y="1899138"/>
            <a:ext cx="10058400" cy="4431983"/>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Cardinality:</a:t>
            </a:r>
          </a:p>
          <a:p>
            <a:r>
              <a:rPr lang="en-US" sz="2400" dirty="0">
                <a:latin typeface="Times New Roman" panose="02020603050405020304" pitchFamily="18" charset="0"/>
                <a:ea typeface="Tahoma" panose="020B0604030504040204" pitchFamily="34" charset="0"/>
                <a:cs typeface="Times New Roman" panose="02020603050405020304" pitchFamily="18" charset="0"/>
              </a:rPr>
              <a:t> The number of instances of entity B that can (or must) be associated with each instance of entity A.</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v"/>
            </a:pPr>
            <a: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 Minimum Cardinality:</a:t>
            </a:r>
          </a:p>
          <a:p>
            <a:r>
              <a:rPr lang="en-US" sz="2400" dirty="0">
                <a:latin typeface="Times New Roman" panose="02020603050405020304" pitchFamily="18" charset="0"/>
                <a:ea typeface="Tahoma" panose="020B0604030504040204" pitchFamily="34" charset="0"/>
                <a:cs typeface="Times New Roman" panose="02020603050405020304" pitchFamily="18" charset="0"/>
              </a:rPr>
              <a:t>The minimum number of instances of entity B that may be associated with each instance of entity A</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v"/>
            </a:pPr>
            <a: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 Maximum Cardinality:</a:t>
            </a:r>
          </a:p>
          <a:p>
            <a:r>
              <a:rPr lang="en-US" sz="2400" dirty="0">
                <a:latin typeface="Times New Roman" panose="02020603050405020304" pitchFamily="18" charset="0"/>
                <a:ea typeface="Tahoma" panose="020B0604030504040204" pitchFamily="34" charset="0"/>
                <a:cs typeface="Times New Roman" panose="02020603050405020304" pitchFamily="18" charset="0"/>
              </a:rPr>
              <a:t>The maximum number of instances of entity B that may be associated with each instance of entity A</a:t>
            </a:r>
          </a:p>
          <a:p>
            <a:endParaRPr lang="en-US" dirty="0"/>
          </a:p>
        </p:txBody>
      </p:sp>
      <p:sp>
        <p:nvSpPr>
          <p:cNvPr id="3" name="Slide Number Placeholder 2">
            <a:extLst>
              <a:ext uri="{FF2B5EF4-FFF2-40B4-BE49-F238E27FC236}">
                <a16:creationId xmlns:a16="http://schemas.microsoft.com/office/drawing/2014/main" id="{ECA20A03-3F94-4809-89E0-253FEC496A7A}"/>
              </a:ext>
            </a:extLst>
          </p:cNvPr>
          <p:cNvSpPr>
            <a:spLocks noGrp="1"/>
          </p:cNvSpPr>
          <p:nvPr>
            <p:ph type="sldNum" sz="quarter" idx="12"/>
          </p:nvPr>
        </p:nvSpPr>
        <p:spPr/>
        <p:txBody>
          <a:bodyPr/>
          <a:lstStyle/>
          <a:p>
            <a:fld id="{5A4BBB72-C093-4EE2-AA3F-13EFB3CEC2B1}" type="slidenum">
              <a:rPr lang="en-US" smtClean="0"/>
              <a:t>16</a:t>
            </a:fld>
            <a:endParaRPr lang="en-US" dirty="0"/>
          </a:p>
        </p:txBody>
      </p:sp>
    </p:spTree>
    <p:extLst>
      <p:ext uri="{BB962C8B-B14F-4D97-AF65-F5344CB8AC3E}">
        <p14:creationId xmlns:p14="http://schemas.microsoft.com/office/powerpoint/2010/main" val="36675360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Cardinality (Cont.)</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a:xfrm>
            <a:off x="1097280" y="1845733"/>
            <a:ext cx="10058400" cy="4329983"/>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The Classification of Cardinalities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a:t>
            </a:r>
            <a:r>
              <a:rPr lang="en-US" sz="3200" b="1" dirty="0">
                <a:solidFill>
                  <a:srgbClr val="0070C0"/>
                </a:solidFill>
                <a:latin typeface="Times New Roman" panose="02020603050405020304" pitchFamily="18" charset="0"/>
                <a:cs typeface="Times New Roman" panose="02020603050405020304" pitchFamily="18" charset="0"/>
              </a:rPr>
              <a:t>Optional Cardinality:</a:t>
            </a:r>
          </a:p>
          <a:p>
            <a:pPr lvl="1"/>
            <a:r>
              <a:rPr lang="en-US" sz="3000" dirty="0">
                <a:latin typeface="Times New Roman" panose="02020603050405020304" pitchFamily="18" charset="0"/>
                <a:cs typeface="Times New Roman" panose="02020603050405020304" pitchFamily="18" charset="0"/>
              </a:rPr>
              <a:t>An Employee may or may not be assigned to a Department.</a:t>
            </a:r>
          </a:p>
          <a:p>
            <a:pPr lvl="1"/>
            <a:r>
              <a:rPr lang="en-US" sz="3000" dirty="0">
                <a:latin typeface="Times New Roman" panose="02020603050405020304" pitchFamily="18" charset="0"/>
                <a:cs typeface="Times New Roman" panose="02020603050405020304" pitchFamily="18" charset="0"/>
              </a:rPr>
              <a:t>A Patient may or may not be assigned to a Bed.</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a:t>
            </a:r>
            <a:r>
              <a:rPr lang="en-US" sz="3200" b="1" dirty="0">
                <a:solidFill>
                  <a:srgbClr val="0070C0"/>
                </a:solidFill>
                <a:latin typeface="Times New Roman" panose="02020603050405020304" pitchFamily="18" charset="0"/>
                <a:cs typeface="Times New Roman" panose="02020603050405020304" pitchFamily="18" charset="0"/>
              </a:rPr>
              <a:t>Mandatory Cardinality:</a:t>
            </a:r>
          </a:p>
          <a:p>
            <a:pPr lvl="1"/>
            <a:r>
              <a:rPr lang="en-US" sz="3000" dirty="0">
                <a:latin typeface="Times New Roman" panose="02020603050405020304" pitchFamily="18" charset="0"/>
                <a:cs typeface="Times New Roman" panose="02020603050405020304" pitchFamily="18" charset="0"/>
              </a:rPr>
              <a:t>Every Course must be taught by at least one Teacher.</a:t>
            </a:r>
          </a:p>
          <a:p>
            <a:pPr lvl="1"/>
            <a:r>
              <a:rPr lang="en-US" sz="3000" dirty="0">
                <a:latin typeface="Times New Roman" panose="02020603050405020304" pitchFamily="18" charset="0"/>
                <a:cs typeface="Times New Roman" panose="02020603050405020304" pitchFamily="18" charset="0"/>
              </a:rPr>
              <a:t>Every mother has at least a Child.</a:t>
            </a: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DF3116-8229-4804-9DED-AA25C201B9FF}"/>
              </a:ext>
            </a:extLst>
          </p:cNvPr>
          <p:cNvSpPr>
            <a:spLocks noGrp="1"/>
          </p:cNvSpPr>
          <p:nvPr>
            <p:ph type="sldNum" sz="quarter" idx="12"/>
          </p:nvPr>
        </p:nvSpPr>
        <p:spPr/>
        <p:txBody>
          <a:bodyPr/>
          <a:lstStyle/>
          <a:p>
            <a:fld id="{5A4BBB72-C093-4EE2-AA3F-13EFB3CEC2B1}" type="slidenum">
              <a:rPr lang="en-US" smtClean="0"/>
              <a:t>17</a:t>
            </a:fld>
            <a:endParaRPr lang="en-US" dirty="0"/>
          </a:p>
        </p:txBody>
      </p:sp>
    </p:spTree>
    <p:extLst>
      <p:ext uri="{BB962C8B-B14F-4D97-AF65-F5344CB8AC3E}">
        <p14:creationId xmlns:p14="http://schemas.microsoft.com/office/powerpoint/2010/main" val="233705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755CBB2-5E82-4973-AA42-F8EA68D5D7D4}"/>
              </a:ext>
            </a:extLst>
          </p:cNvPr>
          <p:cNvSpPr>
            <a:spLocks noGrp="1" noChangeArrowheads="1"/>
          </p:cNvSpPr>
          <p:nvPr>
            <p:ph type="title"/>
          </p:nvPr>
        </p:nvSpPr>
        <p:spPr>
          <a:xfrm>
            <a:off x="2209800" y="38101"/>
            <a:ext cx="7772400" cy="1236663"/>
          </a:xfrm>
        </p:spPr>
        <p:txBody>
          <a:bodyPr>
            <a:normAutofit/>
          </a:bodyPr>
          <a:lstStyle/>
          <a:p>
            <a:pPr algn="ctr">
              <a:defRPr/>
            </a:pPr>
            <a:r>
              <a:rPr lang="en-US" sz="3200" b="1" dirty="0">
                <a:latin typeface="Times New Roman" panose="02020603050405020304" pitchFamily="18" charset="0"/>
                <a:cs typeface="Times New Roman" panose="02020603050405020304" pitchFamily="18" charset="0"/>
              </a:rPr>
              <a:t>Cardinality (Cont.)</a:t>
            </a:r>
            <a:br>
              <a:rPr lang="en-US" sz="3200" b="1" dirty="0">
                <a:latin typeface="Times New Roman" panose="02020603050405020304" pitchFamily="18" charset="0"/>
                <a:cs typeface="Times New Roman" panose="02020603050405020304" pitchFamily="18" charset="0"/>
              </a:rPr>
            </a:br>
            <a:r>
              <a:rPr lang="en-US" sz="3200" b="1" dirty="0">
                <a:solidFill>
                  <a:schemeClr val="tx2">
                    <a:satMod val="130000"/>
                  </a:schemeClr>
                </a:solidFill>
                <a:latin typeface="Times New Roman" panose="02020603050405020304" pitchFamily="18" charset="0"/>
                <a:cs typeface="Times New Roman" panose="02020603050405020304" pitchFamily="18" charset="0"/>
                <a:sym typeface="Symbol" pitchFamily="18" charset="2"/>
              </a:rPr>
              <a:t>The Crow’s Foot </a:t>
            </a:r>
            <a:r>
              <a:rPr lang="en-US" sz="3200" b="1" dirty="0">
                <a:solidFill>
                  <a:schemeClr val="tx2">
                    <a:satMod val="130000"/>
                  </a:schemeClr>
                </a:solidFill>
                <a:latin typeface="Times New Roman" panose="02020603050405020304" pitchFamily="18" charset="0"/>
                <a:cs typeface="Times New Roman" panose="02020603050405020304" pitchFamily="18" charset="0"/>
              </a:rPr>
              <a:t>Notation for ER Diagram</a:t>
            </a:r>
          </a:p>
        </p:txBody>
      </p:sp>
      <p:grpSp>
        <p:nvGrpSpPr>
          <p:cNvPr id="2" name="Group 11">
            <a:extLst>
              <a:ext uri="{FF2B5EF4-FFF2-40B4-BE49-F238E27FC236}">
                <a16:creationId xmlns:a16="http://schemas.microsoft.com/office/drawing/2014/main" id="{615C4ED2-DC1A-47F7-AA83-BD836AC36080}"/>
              </a:ext>
            </a:extLst>
          </p:cNvPr>
          <p:cNvGrpSpPr>
            <a:grpSpLocks/>
          </p:cNvGrpSpPr>
          <p:nvPr/>
        </p:nvGrpSpPr>
        <p:grpSpPr bwMode="auto">
          <a:xfrm>
            <a:off x="2376267" y="1816422"/>
            <a:ext cx="8000997" cy="900112"/>
            <a:chOff x="528" y="1029"/>
            <a:chExt cx="4237" cy="567"/>
          </a:xfrm>
        </p:grpSpPr>
        <p:grpSp>
          <p:nvGrpSpPr>
            <p:cNvPr id="64542" name="Group 4">
              <a:extLst>
                <a:ext uri="{FF2B5EF4-FFF2-40B4-BE49-F238E27FC236}">
                  <a16:creationId xmlns:a16="http://schemas.microsoft.com/office/drawing/2014/main" id="{11B6D540-EB0E-49FA-A24D-58C5CBF9BD86}"/>
                </a:ext>
              </a:extLst>
            </p:cNvPr>
            <p:cNvGrpSpPr>
              <a:grpSpLocks/>
            </p:cNvGrpSpPr>
            <p:nvPr/>
          </p:nvGrpSpPr>
          <p:grpSpPr bwMode="auto">
            <a:xfrm>
              <a:off x="528" y="1029"/>
              <a:ext cx="1344" cy="567"/>
              <a:chOff x="2928" y="2985"/>
              <a:chExt cx="1344" cy="567"/>
            </a:xfrm>
          </p:grpSpPr>
          <p:sp>
            <p:nvSpPr>
              <p:cNvPr id="64547" name="AutoShape 5">
                <a:extLst>
                  <a:ext uri="{FF2B5EF4-FFF2-40B4-BE49-F238E27FC236}">
                    <a16:creationId xmlns:a16="http://schemas.microsoft.com/office/drawing/2014/main" id="{4F183045-345C-4623-8568-3D2C421C7A0E}"/>
                  </a:ext>
                </a:extLst>
              </p:cNvPr>
              <p:cNvSpPr>
                <a:spLocks noChangeArrowheads="1"/>
              </p:cNvSpPr>
              <p:nvPr/>
            </p:nvSpPr>
            <p:spPr bwMode="auto">
              <a:xfrm>
                <a:off x="2928" y="2985"/>
                <a:ext cx="912" cy="567"/>
              </a:xfrm>
              <a:prstGeom prst="flowChartDecision">
                <a:avLst/>
              </a:prstGeom>
              <a:solidFill>
                <a:schemeClr val="accent1">
                  <a:alpha val="50195"/>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4548" name="Line 6">
                <a:extLst>
                  <a:ext uri="{FF2B5EF4-FFF2-40B4-BE49-F238E27FC236}">
                    <a16:creationId xmlns:a16="http://schemas.microsoft.com/office/drawing/2014/main" id="{E44023C7-6C3D-4180-B2C6-BA51CC2C1796}"/>
                  </a:ext>
                </a:extLst>
              </p:cNvPr>
              <p:cNvSpPr>
                <a:spLocks noChangeShapeType="1"/>
              </p:cNvSpPr>
              <p:nvPr/>
            </p:nvSpPr>
            <p:spPr bwMode="auto">
              <a:xfrm>
                <a:off x="3840" y="326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4543" name="Text Box 7">
              <a:extLst>
                <a:ext uri="{FF2B5EF4-FFF2-40B4-BE49-F238E27FC236}">
                  <a16:creationId xmlns:a16="http://schemas.microsoft.com/office/drawing/2014/main" id="{FF7D3EE2-51DC-474C-B016-B15FE2A89EC1}"/>
                </a:ext>
              </a:extLst>
            </p:cNvPr>
            <p:cNvSpPr txBox="1">
              <a:spLocks noChangeArrowheads="1"/>
            </p:cNvSpPr>
            <p:nvPr/>
          </p:nvSpPr>
          <p:spPr bwMode="auto">
            <a:xfrm>
              <a:off x="2668" y="1164"/>
              <a:ext cx="20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dirty="0">
                  <a:solidFill>
                    <a:schemeClr val="tx2"/>
                  </a:solidFill>
                  <a:cs typeface="Times New Roman" panose="02020603050405020304" pitchFamily="18" charset="0"/>
                </a:rPr>
                <a:t>Mandatory  1 and only 1 cardinality</a:t>
              </a:r>
            </a:p>
          </p:txBody>
        </p:sp>
        <p:sp>
          <p:nvSpPr>
            <p:cNvPr id="64544" name="Rectangle 8">
              <a:extLst>
                <a:ext uri="{FF2B5EF4-FFF2-40B4-BE49-F238E27FC236}">
                  <a16:creationId xmlns:a16="http://schemas.microsoft.com/office/drawing/2014/main" id="{9963683E-33AE-4BD6-B751-DBAE93DE1575}"/>
                </a:ext>
              </a:extLst>
            </p:cNvPr>
            <p:cNvSpPr>
              <a:spLocks noChangeArrowheads="1"/>
            </p:cNvSpPr>
            <p:nvPr/>
          </p:nvSpPr>
          <p:spPr bwMode="auto">
            <a:xfrm>
              <a:off x="1872" y="1032"/>
              <a:ext cx="768" cy="516"/>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4545" name="Line 9">
              <a:extLst>
                <a:ext uri="{FF2B5EF4-FFF2-40B4-BE49-F238E27FC236}">
                  <a16:creationId xmlns:a16="http://schemas.microsoft.com/office/drawing/2014/main" id="{1F488793-8865-4B15-BA55-BF44B78F4707}"/>
                </a:ext>
              </a:extLst>
            </p:cNvPr>
            <p:cNvSpPr>
              <a:spLocks noChangeShapeType="1"/>
            </p:cNvSpPr>
            <p:nvPr/>
          </p:nvSpPr>
          <p:spPr bwMode="auto">
            <a:xfrm>
              <a:off x="1716" y="12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46" name="Line 10">
              <a:extLst>
                <a:ext uri="{FF2B5EF4-FFF2-40B4-BE49-F238E27FC236}">
                  <a16:creationId xmlns:a16="http://schemas.microsoft.com/office/drawing/2014/main" id="{2246D885-2BA8-4FD1-8D30-ADB1ABA00FD1}"/>
                </a:ext>
              </a:extLst>
            </p:cNvPr>
            <p:cNvSpPr>
              <a:spLocks noChangeShapeType="1"/>
            </p:cNvSpPr>
            <p:nvPr/>
          </p:nvSpPr>
          <p:spPr bwMode="auto">
            <a:xfrm>
              <a:off x="1764" y="12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42">
            <a:extLst>
              <a:ext uri="{FF2B5EF4-FFF2-40B4-BE49-F238E27FC236}">
                <a16:creationId xmlns:a16="http://schemas.microsoft.com/office/drawing/2014/main" id="{AE2DBA79-48FC-4D70-82B5-0D140732D945}"/>
              </a:ext>
            </a:extLst>
          </p:cNvPr>
          <p:cNvGrpSpPr>
            <a:grpSpLocks/>
          </p:cNvGrpSpPr>
          <p:nvPr/>
        </p:nvGrpSpPr>
        <p:grpSpPr bwMode="auto">
          <a:xfrm>
            <a:off x="2432540" y="2949451"/>
            <a:ext cx="8000985" cy="900112"/>
            <a:chOff x="528" y="1725"/>
            <a:chExt cx="4632" cy="567"/>
          </a:xfrm>
        </p:grpSpPr>
        <p:grpSp>
          <p:nvGrpSpPr>
            <p:cNvPr id="64534" name="Group 13">
              <a:extLst>
                <a:ext uri="{FF2B5EF4-FFF2-40B4-BE49-F238E27FC236}">
                  <a16:creationId xmlns:a16="http://schemas.microsoft.com/office/drawing/2014/main" id="{A580C80A-FD51-4AEB-BA05-BFBE7E6D20C8}"/>
                </a:ext>
              </a:extLst>
            </p:cNvPr>
            <p:cNvGrpSpPr>
              <a:grpSpLocks/>
            </p:cNvGrpSpPr>
            <p:nvPr/>
          </p:nvGrpSpPr>
          <p:grpSpPr bwMode="auto">
            <a:xfrm>
              <a:off x="528" y="1725"/>
              <a:ext cx="1344" cy="567"/>
              <a:chOff x="2928" y="2985"/>
              <a:chExt cx="1344" cy="567"/>
            </a:xfrm>
          </p:grpSpPr>
          <p:sp>
            <p:nvSpPr>
              <p:cNvPr id="64540" name="AutoShape 14">
                <a:extLst>
                  <a:ext uri="{FF2B5EF4-FFF2-40B4-BE49-F238E27FC236}">
                    <a16:creationId xmlns:a16="http://schemas.microsoft.com/office/drawing/2014/main" id="{642E03AA-65FA-401D-8845-876629BEAA06}"/>
                  </a:ext>
                </a:extLst>
              </p:cNvPr>
              <p:cNvSpPr>
                <a:spLocks noChangeArrowheads="1"/>
              </p:cNvSpPr>
              <p:nvPr/>
            </p:nvSpPr>
            <p:spPr bwMode="auto">
              <a:xfrm>
                <a:off x="2928" y="2985"/>
                <a:ext cx="912" cy="567"/>
              </a:xfrm>
              <a:prstGeom prst="flowChartDecision">
                <a:avLst/>
              </a:prstGeom>
              <a:solidFill>
                <a:schemeClr val="accent1">
                  <a:alpha val="50195"/>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4541" name="Line 15">
                <a:extLst>
                  <a:ext uri="{FF2B5EF4-FFF2-40B4-BE49-F238E27FC236}">
                    <a16:creationId xmlns:a16="http://schemas.microsoft.com/office/drawing/2014/main" id="{03272B78-237A-4738-BD11-C4CF56284F96}"/>
                  </a:ext>
                </a:extLst>
              </p:cNvPr>
              <p:cNvSpPr>
                <a:spLocks noChangeShapeType="1"/>
              </p:cNvSpPr>
              <p:nvPr/>
            </p:nvSpPr>
            <p:spPr bwMode="auto">
              <a:xfrm>
                <a:off x="3840" y="326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4535" name="Text Box 16">
              <a:extLst>
                <a:ext uri="{FF2B5EF4-FFF2-40B4-BE49-F238E27FC236}">
                  <a16:creationId xmlns:a16="http://schemas.microsoft.com/office/drawing/2014/main" id="{168D80E4-AFF7-48FC-9A6D-C64806B1F2A1}"/>
                </a:ext>
              </a:extLst>
            </p:cNvPr>
            <p:cNvSpPr txBox="1">
              <a:spLocks noChangeArrowheads="1"/>
            </p:cNvSpPr>
            <p:nvPr/>
          </p:nvSpPr>
          <p:spPr bwMode="auto">
            <a:xfrm>
              <a:off x="2784" y="1860"/>
              <a:ext cx="2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dirty="0">
                  <a:solidFill>
                    <a:schemeClr val="tx2"/>
                  </a:solidFill>
                  <a:cs typeface="Times New Roman" panose="02020603050405020304" pitchFamily="18" charset="0"/>
                </a:rPr>
                <a:t>Mandatory  one or many cardinality</a:t>
              </a:r>
            </a:p>
          </p:txBody>
        </p:sp>
        <p:sp>
          <p:nvSpPr>
            <p:cNvPr id="64536" name="Rectangle 17">
              <a:extLst>
                <a:ext uri="{FF2B5EF4-FFF2-40B4-BE49-F238E27FC236}">
                  <a16:creationId xmlns:a16="http://schemas.microsoft.com/office/drawing/2014/main" id="{17A402C3-913C-4414-AF2B-99AC92136B39}"/>
                </a:ext>
              </a:extLst>
            </p:cNvPr>
            <p:cNvSpPr>
              <a:spLocks noChangeArrowheads="1"/>
            </p:cNvSpPr>
            <p:nvPr/>
          </p:nvSpPr>
          <p:spPr bwMode="auto">
            <a:xfrm>
              <a:off x="1872" y="1728"/>
              <a:ext cx="768" cy="516"/>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4537" name="Line 18">
              <a:extLst>
                <a:ext uri="{FF2B5EF4-FFF2-40B4-BE49-F238E27FC236}">
                  <a16:creationId xmlns:a16="http://schemas.microsoft.com/office/drawing/2014/main" id="{6C9178BB-5834-4EED-9FEF-619AA65D033F}"/>
                </a:ext>
              </a:extLst>
            </p:cNvPr>
            <p:cNvSpPr>
              <a:spLocks noChangeShapeType="1"/>
            </p:cNvSpPr>
            <p:nvPr/>
          </p:nvSpPr>
          <p:spPr bwMode="auto">
            <a:xfrm>
              <a:off x="1716" y="193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8" name="Line 36">
              <a:extLst>
                <a:ext uri="{FF2B5EF4-FFF2-40B4-BE49-F238E27FC236}">
                  <a16:creationId xmlns:a16="http://schemas.microsoft.com/office/drawing/2014/main" id="{75E93564-7CB2-4CBF-98D2-C8E276367A3A}"/>
                </a:ext>
              </a:extLst>
            </p:cNvPr>
            <p:cNvSpPr>
              <a:spLocks noChangeShapeType="1"/>
            </p:cNvSpPr>
            <p:nvPr/>
          </p:nvSpPr>
          <p:spPr bwMode="auto">
            <a:xfrm flipV="1">
              <a:off x="1776" y="1932"/>
              <a:ext cx="96"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9" name="Line 37">
              <a:extLst>
                <a:ext uri="{FF2B5EF4-FFF2-40B4-BE49-F238E27FC236}">
                  <a16:creationId xmlns:a16="http://schemas.microsoft.com/office/drawing/2014/main" id="{618DB257-630B-4BA8-9852-07E72B5200BF}"/>
                </a:ext>
              </a:extLst>
            </p:cNvPr>
            <p:cNvSpPr>
              <a:spLocks noChangeShapeType="1"/>
            </p:cNvSpPr>
            <p:nvPr/>
          </p:nvSpPr>
          <p:spPr bwMode="auto">
            <a:xfrm>
              <a:off x="1776" y="2004"/>
              <a:ext cx="96"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3">
            <a:extLst>
              <a:ext uri="{FF2B5EF4-FFF2-40B4-BE49-F238E27FC236}">
                <a16:creationId xmlns:a16="http://schemas.microsoft.com/office/drawing/2014/main" id="{A5947A97-2994-4DE5-B4BC-5A4B14672A3A}"/>
              </a:ext>
            </a:extLst>
          </p:cNvPr>
          <p:cNvGrpSpPr>
            <a:grpSpLocks/>
          </p:cNvGrpSpPr>
          <p:nvPr/>
        </p:nvGrpSpPr>
        <p:grpSpPr bwMode="auto">
          <a:xfrm>
            <a:off x="2381250" y="4031204"/>
            <a:ext cx="7677150" cy="900112"/>
            <a:chOff x="540" y="2433"/>
            <a:chExt cx="4152" cy="567"/>
          </a:xfrm>
        </p:grpSpPr>
        <p:grpSp>
          <p:nvGrpSpPr>
            <p:cNvPr id="64527" name="Group 21">
              <a:extLst>
                <a:ext uri="{FF2B5EF4-FFF2-40B4-BE49-F238E27FC236}">
                  <a16:creationId xmlns:a16="http://schemas.microsoft.com/office/drawing/2014/main" id="{0BB1CB27-2C54-4C06-B4D8-66A08BABE39D}"/>
                </a:ext>
              </a:extLst>
            </p:cNvPr>
            <p:cNvGrpSpPr>
              <a:grpSpLocks/>
            </p:cNvGrpSpPr>
            <p:nvPr/>
          </p:nvGrpSpPr>
          <p:grpSpPr bwMode="auto">
            <a:xfrm>
              <a:off x="540" y="2433"/>
              <a:ext cx="1344" cy="567"/>
              <a:chOff x="2928" y="2985"/>
              <a:chExt cx="1344" cy="567"/>
            </a:xfrm>
          </p:grpSpPr>
          <p:sp>
            <p:nvSpPr>
              <p:cNvPr id="64532" name="AutoShape 22">
                <a:extLst>
                  <a:ext uri="{FF2B5EF4-FFF2-40B4-BE49-F238E27FC236}">
                    <a16:creationId xmlns:a16="http://schemas.microsoft.com/office/drawing/2014/main" id="{83AEDB81-653B-4D58-B0E8-8265EDE40838}"/>
                  </a:ext>
                </a:extLst>
              </p:cNvPr>
              <p:cNvSpPr>
                <a:spLocks noChangeArrowheads="1"/>
              </p:cNvSpPr>
              <p:nvPr/>
            </p:nvSpPr>
            <p:spPr bwMode="auto">
              <a:xfrm>
                <a:off x="2928" y="2985"/>
                <a:ext cx="912" cy="567"/>
              </a:xfrm>
              <a:prstGeom prst="flowChartDecision">
                <a:avLst/>
              </a:prstGeom>
              <a:solidFill>
                <a:schemeClr val="accent1">
                  <a:alpha val="50195"/>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4533" name="Line 23">
                <a:extLst>
                  <a:ext uri="{FF2B5EF4-FFF2-40B4-BE49-F238E27FC236}">
                    <a16:creationId xmlns:a16="http://schemas.microsoft.com/office/drawing/2014/main" id="{7EABDA0C-96BF-4B12-B1B2-7C0C1382AD78}"/>
                  </a:ext>
                </a:extLst>
              </p:cNvPr>
              <p:cNvSpPr>
                <a:spLocks noChangeShapeType="1"/>
              </p:cNvSpPr>
              <p:nvPr/>
            </p:nvSpPr>
            <p:spPr bwMode="auto">
              <a:xfrm>
                <a:off x="3840" y="326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64528" name="Text Box 24">
              <a:extLst>
                <a:ext uri="{FF2B5EF4-FFF2-40B4-BE49-F238E27FC236}">
                  <a16:creationId xmlns:a16="http://schemas.microsoft.com/office/drawing/2014/main" id="{15B2588D-9AB4-4502-9B74-BCCA99DAC480}"/>
                </a:ext>
              </a:extLst>
            </p:cNvPr>
            <p:cNvSpPr txBox="1">
              <a:spLocks noChangeArrowheads="1"/>
            </p:cNvSpPr>
            <p:nvPr/>
          </p:nvSpPr>
          <p:spPr bwMode="auto">
            <a:xfrm>
              <a:off x="2796" y="2568"/>
              <a:ext cx="1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dirty="0">
                  <a:solidFill>
                    <a:schemeClr val="tx2"/>
                  </a:solidFill>
                  <a:cs typeface="Times New Roman" panose="02020603050405020304" pitchFamily="18" charset="0"/>
                </a:rPr>
                <a:t>Optional 0  or  1 cardinality</a:t>
              </a:r>
            </a:p>
          </p:txBody>
        </p:sp>
        <p:sp>
          <p:nvSpPr>
            <p:cNvPr id="64529" name="Rectangle 25">
              <a:extLst>
                <a:ext uri="{FF2B5EF4-FFF2-40B4-BE49-F238E27FC236}">
                  <a16:creationId xmlns:a16="http://schemas.microsoft.com/office/drawing/2014/main" id="{C7C88CBE-F362-4BD2-8A42-B41C29B83250}"/>
                </a:ext>
              </a:extLst>
            </p:cNvPr>
            <p:cNvSpPr>
              <a:spLocks noChangeArrowheads="1"/>
            </p:cNvSpPr>
            <p:nvPr/>
          </p:nvSpPr>
          <p:spPr bwMode="auto">
            <a:xfrm>
              <a:off x="1884" y="2436"/>
              <a:ext cx="768" cy="516"/>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4530" name="Line 27">
              <a:extLst>
                <a:ext uri="{FF2B5EF4-FFF2-40B4-BE49-F238E27FC236}">
                  <a16:creationId xmlns:a16="http://schemas.microsoft.com/office/drawing/2014/main" id="{E6AEBD6A-A80E-4861-8A0E-930D2C5394CC}"/>
                </a:ext>
              </a:extLst>
            </p:cNvPr>
            <p:cNvSpPr>
              <a:spLocks noChangeShapeType="1"/>
            </p:cNvSpPr>
            <p:nvPr/>
          </p:nvSpPr>
          <p:spPr bwMode="auto">
            <a:xfrm>
              <a:off x="1776" y="26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1" name="AutoShape 38">
              <a:extLst>
                <a:ext uri="{FF2B5EF4-FFF2-40B4-BE49-F238E27FC236}">
                  <a16:creationId xmlns:a16="http://schemas.microsoft.com/office/drawing/2014/main" id="{56E083AE-5002-4297-99EB-A6B9CFE84865}"/>
                </a:ext>
              </a:extLst>
            </p:cNvPr>
            <p:cNvSpPr>
              <a:spLocks noChangeArrowheads="1"/>
            </p:cNvSpPr>
            <p:nvPr/>
          </p:nvSpPr>
          <p:spPr bwMode="auto">
            <a:xfrm>
              <a:off x="1656" y="2676"/>
              <a:ext cx="84" cy="78"/>
            </a:xfrm>
            <a:prstGeom prst="flowChartConnector">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grpSp>
      <p:grpSp>
        <p:nvGrpSpPr>
          <p:cNvPr id="8" name="Group 44">
            <a:extLst>
              <a:ext uri="{FF2B5EF4-FFF2-40B4-BE49-F238E27FC236}">
                <a16:creationId xmlns:a16="http://schemas.microsoft.com/office/drawing/2014/main" id="{5812E438-BF1F-4360-B9EF-DA24DBA3EF7C}"/>
              </a:ext>
            </a:extLst>
          </p:cNvPr>
          <p:cNvGrpSpPr>
            <a:grpSpLocks/>
          </p:cNvGrpSpPr>
          <p:nvPr/>
        </p:nvGrpSpPr>
        <p:grpSpPr bwMode="auto">
          <a:xfrm>
            <a:off x="2381250" y="5145190"/>
            <a:ext cx="7981929" cy="900112"/>
            <a:chOff x="540" y="3117"/>
            <a:chExt cx="4380" cy="567"/>
          </a:xfrm>
        </p:grpSpPr>
        <p:grpSp>
          <p:nvGrpSpPr>
            <p:cNvPr id="64519" name="Group 29">
              <a:extLst>
                <a:ext uri="{FF2B5EF4-FFF2-40B4-BE49-F238E27FC236}">
                  <a16:creationId xmlns:a16="http://schemas.microsoft.com/office/drawing/2014/main" id="{61697158-93E0-4376-9BB8-3A883ED45B03}"/>
                </a:ext>
              </a:extLst>
            </p:cNvPr>
            <p:cNvGrpSpPr>
              <a:grpSpLocks/>
            </p:cNvGrpSpPr>
            <p:nvPr/>
          </p:nvGrpSpPr>
          <p:grpSpPr bwMode="auto">
            <a:xfrm>
              <a:off x="540" y="3117"/>
              <a:ext cx="1344" cy="567"/>
              <a:chOff x="2928" y="2985"/>
              <a:chExt cx="1344" cy="567"/>
            </a:xfrm>
          </p:grpSpPr>
          <p:sp>
            <p:nvSpPr>
              <p:cNvPr id="64525" name="AutoShape 30">
                <a:extLst>
                  <a:ext uri="{FF2B5EF4-FFF2-40B4-BE49-F238E27FC236}">
                    <a16:creationId xmlns:a16="http://schemas.microsoft.com/office/drawing/2014/main" id="{61538ED2-1FE7-4CDF-90B2-3C1B6A34C04F}"/>
                  </a:ext>
                </a:extLst>
              </p:cNvPr>
              <p:cNvSpPr>
                <a:spLocks noChangeArrowheads="1"/>
              </p:cNvSpPr>
              <p:nvPr/>
            </p:nvSpPr>
            <p:spPr bwMode="auto">
              <a:xfrm>
                <a:off x="2928" y="2985"/>
                <a:ext cx="912" cy="567"/>
              </a:xfrm>
              <a:prstGeom prst="flowChartDecision">
                <a:avLst/>
              </a:prstGeom>
              <a:solidFill>
                <a:schemeClr val="accent1">
                  <a:alpha val="50195"/>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4526" name="Line 31">
                <a:extLst>
                  <a:ext uri="{FF2B5EF4-FFF2-40B4-BE49-F238E27FC236}">
                    <a16:creationId xmlns:a16="http://schemas.microsoft.com/office/drawing/2014/main" id="{2B578018-ECD0-4046-9C28-9E1BB1FF5AFB}"/>
                  </a:ext>
                </a:extLst>
              </p:cNvPr>
              <p:cNvSpPr>
                <a:spLocks noChangeShapeType="1"/>
              </p:cNvSpPr>
              <p:nvPr/>
            </p:nvSpPr>
            <p:spPr bwMode="auto">
              <a:xfrm>
                <a:off x="3840" y="326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4520" name="Text Box 32">
              <a:extLst>
                <a:ext uri="{FF2B5EF4-FFF2-40B4-BE49-F238E27FC236}">
                  <a16:creationId xmlns:a16="http://schemas.microsoft.com/office/drawing/2014/main" id="{7F06613B-6590-463A-93B6-D193543F7A0C}"/>
                </a:ext>
              </a:extLst>
            </p:cNvPr>
            <p:cNvSpPr txBox="1">
              <a:spLocks noChangeArrowheads="1"/>
            </p:cNvSpPr>
            <p:nvPr/>
          </p:nvSpPr>
          <p:spPr bwMode="auto">
            <a:xfrm>
              <a:off x="2796" y="3252"/>
              <a:ext cx="21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dirty="0">
                  <a:solidFill>
                    <a:schemeClr val="tx2"/>
                  </a:solidFill>
                  <a:cs typeface="Times New Roman" panose="02020603050405020304" pitchFamily="18" charset="0"/>
                </a:rPr>
                <a:t>Optional zero-many cardinality</a:t>
              </a:r>
            </a:p>
          </p:txBody>
        </p:sp>
        <p:sp>
          <p:nvSpPr>
            <p:cNvPr id="64521" name="Rectangle 33">
              <a:extLst>
                <a:ext uri="{FF2B5EF4-FFF2-40B4-BE49-F238E27FC236}">
                  <a16:creationId xmlns:a16="http://schemas.microsoft.com/office/drawing/2014/main" id="{AD3FCC4E-F58C-4318-A1D8-453F21E554CE}"/>
                </a:ext>
              </a:extLst>
            </p:cNvPr>
            <p:cNvSpPr>
              <a:spLocks noChangeArrowheads="1"/>
            </p:cNvSpPr>
            <p:nvPr/>
          </p:nvSpPr>
          <p:spPr bwMode="auto">
            <a:xfrm>
              <a:off x="1884" y="3120"/>
              <a:ext cx="768" cy="516"/>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4522" name="AutoShape 39">
              <a:extLst>
                <a:ext uri="{FF2B5EF4-FFF2-40B4-BE49-F238E27FC236}">
                  <a16:creationId xmlns:a16="http://schemas.microsoft.com/office/drawing/2014/main" id="{B12BF32A-2036-4ABD-9775-D7BA7CFC0110}"/>
                </a:ext>
              </a:extLst>
            </p:cNvPr>
            <p:cNvSpPr>
              <a:spLocks noChangeArrowheads="1"/>
            </p:cNvSpPr>
            <p:nvPr/>
          </p:nvSpPr>
          <p:spPr bwMode="auto">
            <a:xfrm>
              <a:off x="1662" y="3360"/>
              <a:ext cx="84" cy="78"/>
            </a:xfrm>
            <a:prstGeom prst="flowChartConnector">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64523" name="Line 40">
              <a:extLst>
                <a:ext uri="{FF2B5EF4-FFF2-40B4-BE49-F238E27FC236}">
                  <a16:creationId xmlns:a16="http://schemas.microsoft.com/office/drawing/2014/main" id="{80C456F4-F06E-469F-8363-E33501C450A4}"/>
                </a:ext>
              </a:extLst>
            </p:cNvPr>
            <p:cNvSpPr>
              <a:spLocks noChangeShapeType="1"/>
            </p:cNvSpPr>
            <p:nvPr/>
          </p:nvSpPr>
          <p:spPr bwMode="auto">
            <a:xfrm flipV="1">
              <a:off x="1788" y="3324"/>
              <a:ext cx="96"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41">
              <a:extLst>
                <a:ext uri="{FF2B5EF4-FFF2-40B4-BE49-F238E27FC236}">
                  <a16:creationId xmlns:a16="http://schemas.microsoft.com/office/drawing/2014/main" id="{9892D917-43F6-4CA5-8605-07FA56D37DAE}"/>
                </a:ext>
              </a:extLst>
            </p:cNvPr>
            <p:cNvSpPr>
              <a:spLocks noChangeShapeType="1"/>
            </p:cNvSpPr>
            <p:nvPr/>
          </p:nvSpPr>
          <p:spPr bwMode="auto">
            <a:xfrm>
              <a:off x="1788" y="3396"/>
              <a:ext cx="96"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Slide Number Placeholder 2">
            <a:extLst>
              <a:ext uri="{FF2B5EF4-FFF2-40B4-BE49-F238E27FC236}">
                <a16:creationId xmlns:a16="http://schemas.microsoft.com/office/drawing/2014/main" id="{7C58C7B4-3C84-4719-80CA-8FDD6B13C0A3}"/>
              </a:ext>
            </a:extLst>
          </p:cNvPr>
          <p:cNvSpPr>
            <a:spLocks noGrp="1"/>
          </p:cNvSpPr>
          <p:nvPr>
            <p:ph type="sldNum" sz="quarter" idx="12"/>
          </p:nvPr>
        </p:nvSpPr>
        <p:spPr/>
        <p:txBody>
          <a:bodyPr/>
          <a:lstStyle/>
          <a:p>
            <a:fld id="{5A4BBB72-C093-4EE2-AA3F-13EFB3CEC2B1}" type="slidenum">
              <a:rPr lang="en-US" smtClean="0"/>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755CBB2-5E82-4973-AA42-F8EA68D5D7D4}"/>
              </a:ext>
            </a:extLst>
          </p:cNvPr>
          <p:cNvSpPr>
            <a:spLocks noGrp="1" noChangeArrowheads="1"/>
          </p:cNvSpPr>
          <p:nvPr>
            <p:ph type="title"/>
          </p:nvPr>
        </p:nvSpPr>
        <p:spPr>
          <a:xfrm>
            <a:off x="2209800" y="38101"/>
            <a:ext cx="7772400" cy="1236663"/>
          </a:xfrm>
        </p:spPr>
        <p:txBody>
          <a:bodyPr>
            <a:normAutofit/>
          </a:bodyPr>
          <a:lstStyle/>
          <a:p>
            <a:pPr algn="ctr">
              <a:defRPr/>
            </a:pPr>
            <a:r>
              <a:rPr lang="en-US" sz="3200" b="1" dirty="0">
                <a:latin typeface="Times New Roman" panose="02020603050405020304" pitchFamily="18" charset="0"/>
                <a:cs typeface="Times New Roman" panose="02020603050405020304" pitchFamily="18" charset="0"/>
              </a:rPr>
              <a:t>Cardinality (Cont.)</a:t>
            </a:r>
            <a:br>
              <a:rPr lang="en-US" sz="3200" b="1" dirty="0">
                <a:latin typeface="Times New Roman" panose="02020603050405020304" pitchFamily="18" charset="0"/>
                <a:cs typeface="Times New Roman" panose="02020603050405020304" pitchFamily="18" charset="0"/>
              </a:rPr>
            </a:br>
            <a:r>
              <a:rPr lang="en-US" sz="3200" b="1" dirty="0">
                <a:solidFill>
                  <a:schemeClr val="tx2">
                    <a:satMod val="130000"/>
                  </a:schemeClr>
                </a:solidFill>
                <a:latin typeface="Times New Roman" panose="02020603050405020304" pitchFamily="18" charset="0"/>
                <a:cs typeface="Times New Roman" panose="02020603050405020304" pitchFamily="18" charset="0"/>
                <a:sym typeface="Symbol" pitchFamily="18" charset="2"/>
              </a:rPr>
              <a:t>The Crow’s Foot </a:t>
            </a:r>
            <a:r>
              <a:rPr lang="en-US" sz="3200" b="1" dirty="0">
                <a:solidFill>
                  <a:schemeClr val="tx2">
                    <a:satMod val="130000"/>
                  </a:schemeClr>
                </a:solidFill>
                <a:latin typeface="Times New Roman" panose="02020603050405020304" pitchFamily="18" charset="0"/>
                <a:cs typeface="Times New Roman" panose="02020603050405020304" pitchFamily="18" charset="0"/>
              </a:rPr>
              <a:t>Notation for ER Diagram</a:t>
            </a:r>
          </a:p>
        </p:txBody>
      </p:sp>
      <p:grpSp>
        <p:nvGrpSpPr>
          <p:cNvPr id="2" name="Group 11">
            <a:extLst>
              <a:ext uri="{FF2B5EF4-FFF2-40B4-BE49-F238E27FC236}">
                <a16:creationId xmlns:a16="http://schemas.microsoft.com/office/drawing/2014/main" id="{615C4ED2-DC1A-47F7-AA83-BD836AC36080}"/>
              </a:ext>
            </a:extLst>
          </p:cNvPr>
          <p:cNvGrpSpPr>
            <a:grpSpLocks/>
          </p:cNvGrpSpPr>
          <p:nvPr/>
        </p:nvGrpSpPr>
        <p:grpSpPr bwMode="auto">
          <a:xfrm>
            <a:off x="4642338" y="2978944"/>
            <a:ext cx="6147582" cy="900112"/>
            <a:chOff x="528" y="1029"/>
            <a:chExt cx="2112" cy="567"/>
          </a:xfrm>
        </p:grpSpPr>
        <p:grpSp>
          <p:nvGrpSpPr>
            <p:cNvPr id="64542" name="Group 4">
              <a:extLst>
                <a:ext uri="{FF2B5EF4-FFF2-40B4-BE49-F238E27FC236}">
                  <a16:creationId xmlns:a16="http://schemas.microsoft.com/office/drawing/2014/main" id="{11B6D540-EB0E-49FA-A24D-58C5CBF9BD86}"/>
                </a:ext>
              </a:extLst>
            </p:cNvPr>
            <p:cNvGrpSpPr>
              <a:grpSpLocks/>
            </p:cNvGrpSpPr>
            <p:nvPr/>
          </p:nvGrpSpPr>
          <p:grpSpPr bwMode="auto">
            <a:xfrm>
              <a:off x="528" y="1029"/>
              <a:ext cx="1344" cy="567"/>
              <a:chOff x="2928" y="2985"/>
              <a:chExt cx="1344" cy="567"/>
            </a:xfrm>
          </p:grpSpPr>
          <p:sp>
            <p:nvSpPr>
              <p:cNvPr id="64547" name="AutoShape 5">
                <a:extLst>
                  <a:ext uri="{FF2B5EF4-FFF2-40B4-BE49-F238E27FC236}">
                    <a16:creationId xmlns:a16="http://schemas.microsoft.com/office/drawing/2014/main" id="{4F183045-345C-4623-8568-3D2C421C7A0E}"/>
                  </a:ext>
                </a:extLst>
              </p:cNvPr>
              <p:cNvSpPr>
                <a:spLocks noChangeArrowheads="1"/>
              </p:cNvSpPr>
              <p:nvPr/>
            </p:nvSpPr>
            <p:spPr bwMode="auto">
              <a:xfrm>
                <a:off x="2928" y="2985"/>
                <a:ext cx="912" cy="567"/>
              </a:xfrm>
              <a:prstGeom prst="flowChartDecision">
                <a:avLst/>
              </a:prstGeom>
              <a:solidFill>
                <a:schemeClr val="accent1">
                  <a:alpha val="50195"/>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ar-SA" dirty="0">
                    <a:cs typeface="Times New Roman" panose="02020603050405020304" pitchFamily="18" charset="0"/>
                  </a:rPr>
                  <a:t>Manage</a:t>
                </a:r>
                <a:endParaRPr lang="ar-EG" altLang="ar-SA" dirty="0">
                  <a:cs typeface="Times New Roman" panose="02020603050405020304" pitchFamily="18" charset="0"/>
                </a:endParaRPr>
              </a:p>
            </p:txBody>
          </p:sp>
          <p:sp>
            <p:nvSpPr>
              <p:cNvPr id="64548" name="Line 6">
                <a:extLst>
                  <a:ext uri="{FF2B5EF4-FFF2-40B4-BE49-F238E27FC236}">
                    <a16:creationId xmlns:a16="http://schemas.microsoft.com/office/drawing/2014/main" id="{E44023C7-6C3D-4180-B2C6-BA51CC2C1796}"/>
                  </a:ext>
                </a:extLst>
              </p:cNvPr>
              <p:cNvSpPr>
                <a:spLocks noChangeShapeType="1"/>
              </p:cNvSpPr>
              <p:nvPr/>
            </p:nvSpPr>
            <p:spPr bwMode="auto">
              <a:xfrm>
                <a:off x="3840" y="326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64544" name="Rectangle 8">
              <a:extLst>
                <a:ext uri="{FF2B5EF4-FFF2-40B4-BE49-F238E27FC236}">
                  <a16:creationId xmlns:a16="http://schemas.microsoft.com/office/drawing/2014/main" id="{9963683E-33AE-4BD6-B751-DBAE93DE1575}"/>
                </a:ext>
              </a:extLst>
            </p:cNvPr>
            <p:cNvSpPr>
              <a:spLocks noChangeArrowheads="1"/>
            </p:cNvSpPr>
            <p:nvPr/>
          </p:nvSpPr>
          <p:spPr bwMode="auto">
            <a:xfrm>
              <a:off x="1872" y="1032"/>
              <a:ext cx="768" cy="516"/>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Department</a:t>
              </a:r>
              <a:endParaRPr lang="ar-EG" altLang="ar-SA" dirty="0">
                <a:cs typeface="Times New Roman" panose="02020603050405020304" pitchFamily="18" charset="0"/>
              </a:endParaRPr>
            </a:p>
          </p:txBody>
        </p:sp>
        <p:sp>
          <p:nvSpPr>
            <p:cNvPr id="64546" name="Line 10">
              <a:extLst>
                <a:ext uri="{FF2B5EF4-FFF2-40B4-BE49-F238E27FC236}">
                  <a16:creationId xmlns:a16="http://schemas.microsoft.com/office/drawing/2014/main" id="{2246D885-2BA8-4FD1-8D30-ADB1ABA00FD1}"/>
                </a:ext>
              </a:extLst>
            </p:cNvPr>
            <p:cNvSpPr>
              <a:spLocks noChangeShapeType="1"/>
            </p:cNvSpPr>
            <p:nvPr/>
          </p:nvSpPr>
          <p:spPr bwMode="auto">
            <a:xfrm>
              <a:off x="1764" y="12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38" name="Rectangle 8">
            <a:extLst>
              <a:ext uri="{FF2B5EF4-FFF2-40B4-BE49-F238E27FC236}">
                <a16:creationId xmlns:a16="http://schemas.microsoft.com/office/drawing/2014/main" id="{57369915-A159-4908-82FE-F9BD94FEA69B}"/>
              </a:ext>
            </a:extLst>
          </p:cNvPr>
          <p:cNvSpPr>
            <a:spLocks noChangeArrowheads="1"/>
          </p:cNvSpPr>
          <p:nvPr/>
        </p:nvSpPr>
        <p:spPr bwMode="auto">
          <a:xfrm>
            <a:off x="1684713" y="2997774"/>
            <a:ext cx="1669366" cy="819150"/>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Employee</a:t>
            </a:r>
            <a:endParaRPr lang="ar-EG" altLang="ar-SA" dirty="0">
              <a:cs typeface="Times New Roman" panose="02020603050405020304" pitchFamily="18" charset="0"/>
            </a:endParaRPr>
          </a:p>
        </p:txBody>
      </p:sp>
      <p:sp>
        <p:nvSpPr>
          <p:cNvPr id="39" name="Line 6">
            <a:extLst>
              <a:ext uri="{FF2B5EF4-FFF2-40B4-BE49-F238E27FC236}">
                <a16:creationId xmlns:a16="http://schemas.microsoft.com/office/drawing/2014/main" id="{D74CE05D-9327-42E3-B775-C413757CA7A5}"/>
              </a:ext>
            </a:extLst>
          </p:cNvPr>
          <p:cNvSpPr>
            <a:spLocks noChangeShapeType="1"/>
          </p:cNvSpPr>
          <p:nvPr/>
        </p:nvSpPr>
        <p:spPr bwMode="auto">
          <a:xfrm>
            <a:off x="3341610" y="3433576"/>
            <a:ext cx="12574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AutoShape 38">
            <a:extLst>
              <a:ext uri="{FF2B5EF4-FFF2-40B4-BE49-F238E27FC236}">
                <a16:creationId xmlns:a16="http://schemas.microsoft.com/office/drawing/2014/main" id="{1609B780-98F4-43BC-9EC1-040C96E7C99C}"/>
              </a:ext>
            </a:extLst>
          </p:cNvPr>
          <p:cNvSpPr>
            <a:spLocks noChangeArrowheads="1"/>
          </p:cNvSpPr>
          <p:nvPr/>
        </p:nvSpPr>
        <p:spPr bwMode="auto">
          <a:xfrm>
            <a:off x="8032023" y="3361888"/>
            <a:ext cx="155318" cy="123825"/>
          </a:xfrm>
          <a:prstGeom prst="flowChartConnector">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42" name="Line 10">
            <a:extLst>
              <a:ext uri="{FF2B5EF4-FFF2-40B4-BE49-F238E27FC236}">
                <a16:creationId xmlns:a16="http://schemas.microsoft.com/office/drawing/2014/main" id="{ACA95880-60B4-4827-804C-3BCCBC3F3DBC}"/>
              </a:ext>
            </a:extLst>
          </p:cNvPr>
          <p:cNvSpPr>
            <a:spLocks noChangeShapeType="1"/>
          </p:cNvSpPr>
          <p:nvPr/>
        </p:nvSpPr>
        <p:spPr bwMode="auto">
          <a:xfrm>
            <a:off x="3482846" y="3319277"/>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3" name="Line 10">
            <a:extLst>
              <a:ext uri="{FF2B5EF4-FFF2-40B4-BE49-F238E27FC236}">
                <a16:creationId xmlns:a16="http://schemas.microsoft.com/office/drawing/2014/main" id="{16C08FE8-A2FF-4022-8456-04CEEF155E20}"/>
              </a:ext>
            </a:extLst>
          </p:cNvPr>
          <p:cNvSpPr>
            <a:spLocks noChangeShapeType="1"/>
          </p:cNvSpPr>
          <p:nvPr/>
        </p:nvSpPr>
        <p:spPr bwMode="auto">
          <a:xfrm>
            <a:off x="3567248" y="3319276"/>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44" name="Group 11">
            <a:extLst>
              <a:ext uri="{FF2B5EF4-FFF2-40B4-BE49-F238E27FC236}">
                <a16:creationId xmlns:a16="http://schemas.microsoft.com/office/drawing/2014/main" id="{EC6BDEA3-C466-49AC-BDC7-8A2B43DC4E7B}"/>
              </a:ext>
            </a:extLst>
          </p:cNvPr>
          <p:cNvGrpSpPr>
            <a:grpSpLocks/>
          </p:cNvGrpSpPr>
          <p:nvPr/>
        </p:nvGrpSpPr>
        <p:grpSpPr bwMode="auto">
          <a:xfrm>
            <a:off x="4625922" y="4341165"/>
            <a:ext cx="6147582" cy="900112"/>
            <a:chOff x="528" y="1029"/>
            <a:chExt cx="2112" cy="567"/>
          </a:xfrm>
        </p:grpSpPr>
        <p:grpSp>
          <p:nvGrpSpPr>
            <p:cNvPr id="45" name="Group 4">
              <a:extLst>
                <a:ext uri="{FF2B5EF4-FFF2-40B4-BE49-F238E27FC236}">
                  <a16:creationId xmlns:a16="http://schemas.microsoft.com/office/drawing/2014/main" id="{DFF14352-60DF-4659-A1D7-6CB0C1A4B3D1}"/>
                </a:ext>
              </a:extLst>
            </p:cNvPr>
            <p:cNvGrpSpPr>
              <a:grpSpLocks/>
            </p:cNvGrpSpPr>
            <p:nvPr/>
          </p:nvGrpSpPr>
          <p:grpSpPr bwMode="auto">
            <a:xfrm>
              <a:off x="528" y="1029"/>
              <a:ext cx="1344" cy="567"/>
              <a:chOff x="2928" y="2985"/>
              <a:chExt cx="1344" cy="567"/>
            </a:xfrm>
          </p:grpSpPr>
          <p:sp>
            <p:nvSpPr>
              <p:cNvPr id="48" name="AutoShape 5">
                <a:extLst>
                  <a:ext uri="{FF2B5EF4-FFF2-40B4-BE49-F238E27FC236}">
                    <a16:creationId xmlns:a16="http://schemas.microsoft.com/office/drawing/2014/main" id="{40A66281-586D-4107-B369-96376DD6BE04}"/>
                  </a:ext>
                </a:extLst>
              </p:cNvPr>
              <p:cNvSpPr>
                <a:spLocks noChangeArrowheads="1"/>
              </p:cNvSpPr>
              <p:nvPr/>
            </p:nvSpPr>
            <p:spPr bwMode="auto">
              <a:xfrm>
                <a:off x="2928" y="2985"/>
                <a:ext cx="912" cy="567"/>
              </a:xfrm>
              <a:prstGeom prst="flowChartDecision">
                <a:avLst/>
              </a:prstGeom>
              <a:solidFill>
                <a:schemeClr val="accent1">
                  <a:alpha val="50195"/>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ar-SA" dirty="0" err="1">
                    <a:cs typeface="Times New Roman" panose="02020603050405020304" pitchFamily="18" charset="0"/>
                  </a:rPr>
                  <a:t>Work_for</a:t>
                </a:r>
                <a:endParaRPr lang="ar-EG" altLang="ar-SA" dirty="0">
                  <a:cs typeface="Times New Roman" panose="02020603050405020304" pitchFamily="18" charset="0"/>
                </a:endParaRPr>
              </a:p>
            </p:txBody>
          </p:sp>
          <p:sp>
            <p:nvSpPr>
              <p:cNvPr id="49" name="Line 6">
                <a:extLst>
                  <a:ext uri="{FF2B5EF4-FFF2-40B4-BE49-F238E27FC236}">
                    <a16:creationId xmlns:a16="http://schemas.microsoft.com/office/drawing/2014/main" id="{9FA385D5-38FC-464D-93ED-76CC8F3D2D70}"/>
                  </a:ext>
                </a:extLst>
              </p:cNvPr>
              <p:cNvSpPr>
                <a:spLocks noChangeShapeType="1"/>
              </p:cNvSpPr>
              <p:nvPr/>
            </p:nvSpPr>
            <p:spPr bwMode="auto">
              <a:xfrm>
                <a:off x="3840" y="326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46" name="Rectangle 8">
              <a:extLst>
                <a:ext uri="{FF2B5EF4-FFF2-40B4-BE49-F238E27FC236}">
                  <a16:creationId xmlns:a16="http://schemas.microsoft.com/office/drawing/2014/main" id="{FDDAE905-2A57-497F-944C-A2D70DE6E84B}"/>
                </a:ext>
              </a:extLst>
            </p:cNvPr>
            <p:cNvSpPr>
              <a:spLocks noChangeArrowheads="1"/>
            </p:cNvSpPr>
            <p:nvPr/>
          </p:nvSpPr>
          <p:spPr bwMode="auto">
            <a:xfrm>
              <a:off x="1872" y="1032"/>
              <a:ext cx="768" cy="516"/>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Department</a:t>
              </a:r>
              <a:endParaRPr lang="ar-EG" altLang="ar-SA" dirty="0">
                <a:cs typeface="Times New Roman" panose="02020603050405020304" pitchFamily="18" charset="0"/>
              </a:endParaRPr>
            </a:p>
          </p:txBody>
        </p:sp>
        <p:sp>
          <p:nvSpPr>
            <p:cNvPr id="47" name="Line 10">
              <a:extLst>
                <a:ext uri="{FF2B5EF4-FFF2-40B4-BE49-F238E27FC236}">
                  <a16:creationId xmlns:a16="http://schemas.microsoft.com/office/drawing/2014/main" id="{C2B8F1AB-1A43-4DC1-81A3-D5D7D98064F3}"/>
                </a:ext>
              </a:extLst>
            </p:cNvPr>
            <p:cNvSpPr>
              <a:spLocks noChangeShapeType="1"/>
            </p:cNvSpPr>
            <p:nvPr/>
          </p:nvSpPr>
          <p:spPr bwMode="auto">
            <a:xfrm>
              <a:off x="1764" y="12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56" name="Rectangle 8">
            <a:extLst>
              <a:ext uri="{FF2B5EF4-FFF2-40B4-BE49-F238E27FC236}">
                <a16:creationId xmlns:a16="http://schemas.microsoft.com/office/drawing/2014/main" id="{7802E9F4-8F9F-4197-96F6-6C90DD4706AE}"/>
              </a:ext>
            </a:extLst>
          </p:cNvPr>
          <p:cNvSpPr>
            <a:spLocks noChangeArrowheads="1"/>
          </p:cNvSpPr>
          <p:nvPr/>
        </p:nvSpPr>
        <p:spPr bwMode="auto">
          <a:xfrm>
            <a:off x="1696434" y="4444405"/>
            <a:ext cx="1669366" cy="819150"/>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Employee</a:t>
            </a:r>
            <a:endParaRPr lang="ar-EG" altLang="ar-SA" dirty="0">
              <a:cs typeface="Times New Roman" panose="02020603050405020304" pitchFamily="18" charset="0"/>
            </a:endParaRPr>
          </a:p>
        </p:txBody>
      </p:sp>
      <p:sp>
        <p:nvSpPr>
          <p:cNvPr id="57" name="Line 6">
            <a:extLst>
              <a:ext uri="{FF2B5EF4-FFF2-40B4-BE49-F238E27FC236}">
                <a16:creationId xmlns:a16="http://schemas.microsoft.com/office/drawing/2014/main" id="{01B973C6-359F-41F6-BE18-649ACCB63137}"/>
              </a:ext>
            </a:extLst>
          </p:cNvPr>
          <p:cNvSpPr>
            <a:spLocks noChangeShapeType="1"/>
          </p:cNvSpPr>
          <p:nvPr/>
        </p:nvSpPr>
        <p:spPr bwMode="auto">
          <a:xfrm>
            <a:off x="3381466" y="4795797"/>
            <a:ext cx="12574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10">
            <a:extLst>
              <a:ext uri="{FF2B5EF4-FFF2-40B4-BE49-F238E27FC236}">
                <a16:creationId xmlns:a16="http://schemas.microsoft.com/office/drawing/2014/main" id="{54C82C91-A4AC-47C7-8557-D75963E26121}"/>
              </a:ext>
            </a:extLst>
          </p:cNvPr>
          <p:cNvSpPr>
            <a:spLocks noChangeShapeType="1"/>
          </p:cNvSpPr>
          <p:nvPr/>
        </p:nvSpPr>
        <p:spPr bwMode="auto">
          <a:xfrm>
            <a:off x="8333858" y="466743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9" name="Line 10">
            <a:extLst>
              <a:ext uri="{FF2B5EF4-FFF2-40B4-BE49-F238E27FC236}">
                <a16:creationId xmlns:a16="http://schemas.microsoft.com/office/drawing/2014/main" id="{B137BDA5-22EF-4439-A56B-BF8156005B87}"/>
              </a:ext>
            </a:extLst>
          </p:cNvPr>
          <p:cNvSpPr>
            <a:spLocks noChangeShapeType="1"/>
          </p:cNvSpPr>
          <p:nvPr/>
        </p:nvSpPr>
        <p:spPr bwMode="auto">
          <a:xfrm>
            <a:off x="3578969" y="469556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0" name="Line 10">
            <a:extLst>
              <a:ext uri="{FF2B5EF4-FFF2-40B4-BE49-F238E27FC236}">
                <a16:creationId xmlns:a16="http://schemas.microsoft.com/office/drawing/2014/main" id="{82C952DD-996D-4FD6-894C-EAF72B004CF9}"/>
              </a:ext>
            </a:extLst>
          </p:cNvPr>
          <p:cNvSpPr>
            <a:spLocks noChangeShapeType="1"/>
          </p:cNvSpPr>
          <p:nvPr/>
        </p:nvSpPr>
        <p:spPr bwMode="auto">
          <a:xfrm flipH="1">
            <a:off x="3381466" y="4795797"/>
            <a:ext cx="188495" cy="128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1" name="Line 10">
            <a:extLst>
              <a:ext uri="{FF2B5EF4-FFF2-40B4-BE49-F238E27FC236}">
                <a16:creationId xmlns:a16="http://schemas.microsoft.com/office/drawing/2014/main" id="{0635CEFB-1804-4A37-B938-67CF4D4CFE93}"/>
              </a:ext>
            </a:extLst>
          </p:cNvPr>
          <p:cNvSpPr>
            <a:spLocks noChangeShapeType="1"/>
          </p:cNvSpPr>
          <p:nvPr/>
        </p:nvSpPr>
        <p:spPr bwMode="auto">
          <a:xfrm>
            <a:off x="3388876" y="4666843"/>
            <a:ext cx="159058" cy="128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 name="Slide Number Placeholder 2">
            <a:extLst>
              <a:ext uri="{FF2B5EF4-FFF2-40B4-BE49-F238E27FC236}">
                <a16:creationId xmlns:a16="http://schemas.microsoft.com/office/drawing/2014/main" id="{FB184ABC-549A-4599-A956-18C3A957B786}"/>
              </a:ext>
            </a:extLst>
          </p:cNvPr>
          <p:cNvSpPr>
            <a:spLocks noGrp="1"/>
          </p:cNvSpPr>
          <p:nvPr>
            <p:ph type="sldNum" sz="quarter" idx="12"/>
          </p:nvPr>
        </p:nvSpPr>
        <p:spPr/>
        <p:txBody>
          <a:bodyPr/>
          <a:lstStyle/>
          <a:p>
            <a:fld id="{5A4BBB72-C093-4EE2-AA3F-13EFB3CEC2B1}" type="slidenum">
              <a:rPr lang="en-US" smtClean="0"/>
              <a:t>19</a:t>
            </a:fld>
            <a:endParaRPr lang="en-US" dirty="0"/>
          </a:p>
        </p:txBody>
      </p:sp>
    </p:spTree>
    <p:extLst>
      <p:ext uri="{BB962C8B-B14F-4D97-AF65-F5344CB8AC3E}">
        <p14:creationId xmlns:p14="http://schemas.microsoft.com/office/powerpoint/2010/main" val="2226752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0-#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22A2-83EF-4B2E-B6B6-9646560D267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Lecture’s Agendas:</a:t>
            </a:r>
          </a:p>
        </p:txBody>
      </p:sp>
      <p:sp>
        <p:nvSpPr>
          <p:cNvPr id="3" name="Content Placeholder 2">
            <a:extLst>
              <a:ext uri="{FF2B5EF4-FFF2-40B4-BE49-F238E27FC236}">
                <a16:creationId xmlns:a16="http://schemas.microsoft.com/office/drawing/2014/main" id="{02DCBA02-5013-4474-9B83-117D40922203}"/>
              </a:ext>
            </a:extLst>
          </p:cNvPr>
          <p:cNvSpPr>
            <a:spLocks noGrp="1"/>
          </p:cNvSpPr>
          <p:nvPr>
            <p:ph idx="1"/>
          </p:nvPr>
        </p:nvSpPr>
        <p:spPr/>
        <p:txBody>
          <a:bodyPr/>
          <a:lstStyle/>
          <a:p>
            <a:pPr marL="514350" indent="-514350">
              <a:buFont typeface="+mj-lt"/>
              <a:buAutoNum type="romanUcPeriod"/>
            </a:pPr>
            <a:r>
              <a:rPr lang="en-US" sz="2800" dirty="0">
                <a:latin typeface="Times New Roman" panose="02020603050405020304" pitchFamily="18" charset="0"/>
                <a:cs typeface="Times New Roman" panose="02020603050405020304" pitchFamily="18" charset="0"/>
              </a:rPr>
              <a:t>Entity- Relationship Model </a:t>
            </a:r>
            <a:r>
              <a:rPr lang="en-US" sz="2800" dirty="0">
                <a:solidFill>
                  <a:srgbClr val="0070C0"/>
                </a:solidFill>
                <a:latin typeface="Times New Roman" panose="02020603050405020304" pitchFamily="18" charset="0"/>
                <a:cs typeface="Times New Roman" panose="02020603050405020304" pitchFamily="18" charset="0"/>
              </a:rPr>
              <a:t>VS</a:t>
            </a:r>
            <a:r>
              <a:rPr lang="en-US" sz="2800" dirty="0">
                <a:latin typeface="Times New Roman" panose="02020603050405020304" pitchFamily="18" charset="0"/>
                <a:cs typeface="Times New Roman" panose="02020603050405020304" pitchFamily="18" charset="0"/>
              </a:rPr>
              <a:t> Entity- Relationship Diagram.</a:t>
            </a:r>
          </a:p>
          <a:p>
            <a:pPr marL="514350" indent="-514350">
              <a:buFont typeface="+mj-lt"/>
              <a:buAutoNum type="romanUcPeriod"/>
            </a:pPr>
            <a:r>
              <a:rPr lang="en-US" sz="2800" dirty="0">
                <a:latin typeface="Times New Roman" panose="02020603050405020304" pitchFamily="18" charset="0"/>
                <a:cs typeface="Times New Roman" panose="02020603050405020304" pitchFamily="18" charset="0"/>
              </a:rPr>
              <a:t>The purpose of using ER-Diagram.</a:t>
            </a:r>
          </a:p>
          <a:p>
            <a:pPr marL="514350" indent="-514350">
              <a:buFont typeface="+mj-lt"/>
              <a:buAutoNum type="romanUcPeriod"/>
            </a:pPr>
            <a:r>
              <a:rPr lang="en-US" sz="2800" dirty="0">
                <a:latin typeface="Times New Roman" panose="02020603050405020304" pitchFamily="18" charset="0"/>
                <a:cs typeface="Times New Roman" panose="02020603050405020304" pitchFamily="18" charset="0"/>
              </a:rPr>
              <a:t>Main components of ER-Diagram: Entity, Attribute, Relationship, and Cardinality.</a:t>
            </a:r>
          </a:p>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8B92397-202F-4F20-805E-286213FF7A2F}"/>
              </a:ext>
            </a:extLst>
          </p:cNvPr>
          <p:cNvSpPr>
            <a:spLocks noGrp="1"/>
          </p:cNvSpPr>
          <p:nvPr>
            <p:ph type="sldNum" sz="quarter" idx="12"/>
          </p:nvPr>
        </p:nvSpPr>
        <p:spPr/>
        <p:txBody>
          <a:bodyPr/>
          <a:lstStyle/>
          <a:p>
            <a:fld id="{5A4BBB72-C093-4EE2-AA3F-13EFB3CEC2B1}" type="slidenum">
              <a:rPr lang="en-US" smtClean="0"/>
              <a:t>2</a:t>
            </a:fld>
            <a:endParaRPr lang="en-US" dirty="0"/>
          </a:p>
        </p:txBody>
      </p:sp>
    </p:spTree>
    <p:extLst>
      <p:ext uri="{BB962C8B-B14F-4D97-AF65-F5344CB8AC3E}">
        <p14:creationId xmlns:p14="http://schemas.microsoft.com/office/powerpoint/2010/main" val="3382546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D8AE84AD-B082-4DBF-8AC4-426893DA307C}"/>
              </a:ext>
            </a:extLst>
          </p:cNvPr>
          <p:cNvSpPr>
            <a:spLocks noGrp="1" noChangeArrowheads="1"/>
          </p:cNvSpPr>
          <p:nvPr>
            <p:ph type="title"/>
          </p:nvPr>
        </p:nvSpPr>
        <p:spPr>
          <a:xfrm>
            <a:off x="1252025" y="76201"/>
            <a:ext cx="9355015" cy="1555651"/>
          </a:xfrm>
        </p:spPr>
        <p:txBody>
          <a:bodyPr>
            <a:normAutofit/>
          </a:bodyPr>
          <a:lstStyle/>
          <a:p>
            <a:pPr algn="ctr">
              <a:defRPr/>
            </a:pPr>
            <a:r>
              <a:rPr lang="en-US" sz="3200" b="1" dirty="0">
                <a:latin typeface="Times New Roman" panose="02020603050405020304" pitchFamily="18" charset="0"/>
                <a:cs typeface="Times New Roman" panose="02020603050405020304" pitchFamily="18" charset="0"/>
              </a:rPr>
              <a:t>Cardinality (Cont.) </a:t>
            </a:r>
            <a:br>
              <a:rPr lang="en-US" sz="3200" b="1" dirty="0">
                <a:latin typeface="Times New Roman" panose="02020603050405020304" pitchFamily="18" charset="0"/>
                <a:cs typeface="Times New Roman" panose="02020603050405020304" pitchFamily="18" charset="0"/>
              </a:rPr>
            </a:br>
            <a:r>
              <a:rPr lang="en-US" sz="3200" dirty="0">
                <a:solidFill>
                  <a:schemeClr val="tx2">
                    <a:satMod val="130000"/>
                  </a:schemeClr>
                </a:solidFill>
                <a:latin typeface="Times New Roman" panose="02020603050405020304" pitchFamily="18" charset="0"/>
                <a:cs typeface="Times New Roman" panose="02020603050405020304" pitchFamily="18" charset="0"/>
              </a:rPr>
              <a:t>The (</a:t>
            </a:r>
            <a:r>
              <a:rPr lang="en-US" sz="3200" dirty="0" err="1">
                <a:solidFill>
                  <a:schemeClr val="tx2">
                    <a:satMod val="130000"/>
                  </a:schemeClr>
                </a:solidFill>
                <a:latin typeface="Times New Roman" panose="02020603050405020304" pitchFamily="18" charset="0"/>
                <a:cs typeface="Times New Roman" panose="02020603050405020304" pitchFamily="18" charset="0"/>
              </a:rPr>
              <a:t>min,max</a:t>
            </a:r>
            <a:r>
              <a:rPr lang="en-US" sz="3200" dirty="0">
                <a:solidFill>
                  <a:schemeClr val="tx2">
                    <a:satMod val="130000"/>
                  </a:schemeClr>
                </a:solidFill>
                <a:latin typeface="Times New Roman" panose="02020603050405020304" pitchFamily="18" charset="0"/>
                <a:cs typeface="Times New Roman" panose="02020603050405020304" pitchFamily="18" charset="0"/>
              </a:rPr>
              <a:t>) Notation for relationship constraints</a:t>
            </a:r>
          </a:p>
        </p:txBody>
      </p:sp>
      <p:pic>
        <p:nvPicPr>
          <p:cNvPr id="65539" name="Picture 27" descr="Slide3-40">
            <a:extLst>
              <a:ext uri="{FF2B5EF4-FFF2-40B4-BE49-F238E27FC236}">
                <a16:creationId xmlns:a16="http://schemas.microsoft.com/office/drawing/2014/main" id="{250570A6-B4A5-40BA-A394-600A873D6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864" y="2209801"/>
            <a:ext cx="7773987"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B482C00-C548-4647-9305-ED9AD6355E56}"/>
              </a:ext>
            </a:extLst>
          </p:cNvPr>
          <p:cNvSpPr>
            <a:spLocks noGrp="1"/>
          </p:cNvSpPr>
          <p:nvPr>
            <p:ph type="sldNum" sz="quarter" idx="12"/>
          </p:nvPr>
        </p:nvSpPr>
        <p:spPr/>
        <p:txBody>
          <a:bodyPr/>
          <a:lstStyle/>
          <a:p>
            <a:fld id="{5A4BBB72-C093-4EE2-AA3F-13EFB3CEC2B1}"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a:xfrm>
            <a:off x="1097280" y="295423"/>
            <a:ext cx="10058400" cy="5914878"/>
          </a:xfrm>
        </p:spPr>
        <p:txBody>
          <a:bodyPr vert="horz" lIns="84138" tIns="41275" rIns="84138" bIns="41275" rtlCol="0">
            <a:noAutofit/>
          </a:bodyPr>
          <a:lstStyle/>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3600" b="1" dirty="0">
              <a:solidFill>
                <a:schemeClr val="tx1"/>
              </a:solidFill>
              <a:latin typeface="Times New Roman" panose="02020603050405020304" pitchFamily="18" charset="0"/>
              <a:cs typeface="Times New Roman" panose="02020603050405020304" pitchFamily="18" charset="0"/>
            </a:endParaRPr>
          </a:p>
          <a:p>
            <a:pPr marL="0" indent="0" algn="ctr">
              <a:lnSpc>
                <a:spcPct val="110000"/>
              </a:lnSpc>
              <a:buNone/>
            </a:pPr>
            <a:r>
              <a:rPr lang="en-US" sz="8000" b="1" dirty="0">
                <a:solidFill>
                  <a:schemeClr val="tx1"/>
                </a:solidFill>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02677AC4-0E7E-4D0A-949B-9AFE1127B9C6}"/>
              </a:ext>
            </a:extLst>
          </p:cNvPr>
          <p:cNvSpPr>
            <a:spLocks noGrp="1"/>
          </p:cNvSpPr>
          <p:nvPr>
            <p:ph type="sldNum" sz="quarter" idx="12"/>
          </p:nvPr>
        </p:nvSpPr>
        <p:spPr/>
        <p:txBody>
          <a:bodyPr/>
          <a:lstStyle/>
          <a:p>
            <a:fld id="{5A4BBB72-C093-4EE2-AA3F-13EFB3CEC2B1}" type="slidenum">
              <a:rPr lang="en-US" smtClean="0"/>
              <a:t>21</a:t>
            </a:fld>
            <a:endParaRPr lang="en-US" dirty="0"/>
          </a:p>
        </p:txBody>
      </p:sp>
    </p:spTree>
    <p:extLst>
      <p:ext uri="{BB962C8B-B14F-4D97-AF65-F5344CB8AC3E}">
        <p14:creationId xmlns:p14="http://schemas.microsoft.com/office/powerpoint/2010/main" val="18796502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Entity-Relationship Model VS Entity-Relationship Diagram.</a:t>
            </a:r>
            <a:endParaRPr lang="en-US" sz="3200" b="1" dirty="0"/>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p:txBody>
          <a:bodyPr>
            <a:normAutofit lnSpcReduction="10000"/>
          </a:bodyPr>
          <a:lstStyle/>
          <a:p>
            <a:r>
              <a:rPr lang="en-US" sz="3200" b="1" dirty="0">
                <a:latin typeface="Times New Roman" panose="02020603050405020304" pitchFamily="18" charset="0"/>
                <a:cs typeface="Times New Roman" panose="02020603050405020304" pitchFamily="18" charset="0"/>
              </a:rPr>
              <a:t>Entity- Relationship Model:</a:t>
            </a:r>
          </a:p>
          <a:p>
            <a:r>
              <a:rPr lang="en-US" sz="3200" dirty="0">
                <a:latin typeface="Times New Roman" panose="02020603050405020304" pitchFamily="18" charset="0"/>
                <a:cs typeface="Times New Roman" panose="02020603050405020304" pitchFamily="18" charset="0"/>
              </a:rPr>
              <a:t>It is </a:t>
            </a:r>
            <a:r>
              <a:rPr lang="en-US" altLang="en-US" sz="3200" dirty="0">
                <a:latin typeface="Times New Roman" panose="02020603050405020304" pitchFamily="18" charset="0"/>
                <a:cs typeface="Times New Roman" panose="02020603050405020304" pitchFamily="18" charset="0"/>
              </a:rPr>
              <a:t>a </a:t>
            </a:r>
            <a:r>
              <a:rPr lang="en-US" altLang="en-US" sz="3200" dirty="0">
                <a:solidFill>
                  <a:srgbClr val="FF0000"/>
                </a:solidFill>
                <a:latin typeface="Times New Roman" panose="02020603050405020304" pitchFamily="18" charset="0"/>
                <a:cs typeface="Times New Roman" panose="02020603050405020304" pitchFamily="18" charset="0"/>
              </a:rPr>
              <a:t>detailed</a:t>
            </a:r>
            <a:r>
              <a:rPr lang="en-US" altLang="en-US" sz="3200" dirty="0">
                <a:latin typeface="Times New Roman" panose="02020603050405020304" pitchFamily="18" charset="0"/>
                <a:cs typeface="Times New Roman" panose="02020603050405020304" pitchFamily="18" charset="0"/>
              </a:rPr>
              <a:t>, logical representation of the entities, associations and data elements for an organization or business area.</a:t>
            </a:r>
          </a:p>
          <a:p>
            <a:r>
              <a:rPr lang="en-US" sz="3200" b="1" dirty="0">
                <a:latin typeface="Times New Roman" panose="02020603050405020304" pitchFamily="18" charset="0"/>
                <a:cs typeface="Times New Roman" panose="02020603050405020304" pitchFamily="18" charset="0"/>
              </a:rPr>
              <a:t>Entity-Relationship Diagram.</a:t>
            </a:r>
          </a:p>
          <a:p>
            <a:pPr>
              <a:buFont typeface="Wingdings" panose="05000000000000000000" pitchFamily="2" charset="2"/>
              <a:buChar char="v"/>
            </a:pPr>
            <a:r>
              <a:rPr lang="en-US" altLang="en-US" sz="3200" dirty="0">
                <a:latin typeface="Times New Roman" panose="02020603050405020304" pitchFamily="18" charset="0"/>
                <a:cs typeface="Times New Roman" panose="02020603050405020304" pitchFamily="18" charset="0"/>
              </a:rPr>
              <a:t>It is a </a:t>
            </a:r>
            <a:r>
              <a:rPr lang="en-US" altLang="en-US" sz="3200" dirty="0">
                <a:solidFill>
                  <a:srgbClr val="FF0000"/>
                </a:solidFill>
                <a:latin typeface="Times New Roman" panose="02020603050405020304" pitchFamily="18" charset="0"/>
                <a:cs typeface="Times New Roman" panose="02020603050405020304" pitchFamily="18" charset="0"/>
              </a:rPr>
              <a:t>graphical</a:t>
            </a:r>
            <a:r>
              <a:rPr lang="en-US" altLang="en-US" sz="3200" dirty="0">
                <a:latin typeface="Times New Roman" panose="02020603050405020304" pitchFamily="18" charset="0"/>
                <a:cs typeface="Times New Roman" panose="02020603050405020304" pitchFamily="18" charset="0"/>
              </a:rPr>
              <a:t> representation of an E-R model. </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It is a model that identifies the concepts or entities that exist in a system and the relationships between those entities</a:t>
            </a:r>
          </a:p>
        </p:txBody>
      </p:sp>
      <p:sp>
        <p:nvSpPr>
          <p:cNvPr id="4" name="Slide Number Placeholder 3">
            <a:extLst>
              <a:ext uri="{FF2B5EF4-FFF2-40B4-BE49-F238E27FC236}">
                <a16:creationId xmlns:a16="http://schemas.microsoft.com/office/drawing/2014/main" id="{B43277F0-74B9-415C-BB58-915CD660B5F3}"/>
              </a:ext>
            </a:extLst>
          </p:cNvPr>
          <p:cNvSpPr>
            <a:spLocks noGrp="1"/>
          </p:cNvSpPr>
          <p:nvPr>
            <p:ph type="sldNum" sz="quarter" idx="12"/>
          </p:nvPr>
        </p:nvSpPr>
        <p:spPr/>
        <p:txBody>
          <a:bodyPr/>
          <a:lstStyle/>
          <a:p>
            <a:fld id="{5A4BBB72-C093-4EE2-AA3F-13EFB3CEC2B1}" type="slidenum">
              <a:rPr lang="en-US" smtClean="0"/>
              <a:t>3</a:t>
            </a:fld>
            <a:endParaRPr lang="en-US" dirty="0"/>
          </a:p>
        </p:txBody>
      </p:sp>
    </p:spTree>
    <p:extLst>
      <p:ext uri="{BB962C8B-B14F-4D97-AF65-F5344CB8AC3E}">
        <p14:creationId xmlns:p14="http://schemas.microsoft.com/office/powerpoint/2010/main" val="257579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r>
              <a:rPr lang="en-US" sz="5000" b="1" dirty="0">
                <a:latin typeface="Times New Roman" panose="02020603050405020304" pitchFamily="18" charset="0"/>
                <a:cs typeface="Times New Roman" panose="02020603050405020304" pitchFamily="18" charset="0"/>
              </a:rPr>
              <a:t>The Purpose of Using ER-Diagram.</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1. We determine the requirements of an information system by drawing a conceptual ERD that represents the high-level business objects/entities of the system. </a:t>
            </a:r>
          </a:p>
          <a:p>
            <a:r>
              <a:rPr lang="en-US" sz="3200" dirty="0">
                <a:latin typeface="Times New Roman" panose="02020603050405020304" pitchFamily="18" charset="0"/>
                <a:cs typeface="Times New Roman" panose="02020603050405020304" pitchFamily="18" charset="0"/>
              </a:rPr>
              <a:t>2.The database analyst/designer gains a better understanding of the information to be contained in the database through the process of constructing the ERD. (</a:t>
            </a:r>
            <a:r>
              <a:rPr lang="en-US" sz="3200" dirty="0">
                <a:solidFill>
                  <a:srgbClr val="FF0000"/>
                </a:solidFill>
                <a:latin typeface="Times New Roman" panose="02020603050405020304" pitchFamily="18" charset="0"/>
                <a:cs typeface="Times New Roman" panose="02020603050405020304" pitchFamily="18" charset="0"/>
              </a:rPr>
              <a:t>Prepare the system for the next phase of SDLS which is System Design.</a:t>
            </a:r>
            <a:r>
              <a:rPr lang="en-US" sz="32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9DEED789-36EA-4EBB-BF90-AE2C7101A44D}"/>
              </a:ext>
            </a:extLst>
          </p:cNvPr>
          <p:cNvSpPr>
            <a:spLocks noGrp="1"/>
          </p:cNvSpPr>
          <p:nvPr>
            <p:ph type="sldNum" sz="quarter" idx="12"/>
          </p:nvPr>
        </p:nvSpPr>
        <p:spPr/>
        <p:txBody>
          <a:bodyPr/>
          <a:lstStyle/>
          <a:p>
            <a:fld id="{5A4BBB72-C093-4EE2-AA3F-13EFB3CEC2B1}" type="slidenum">
              <a:rPr lang="en-US" smtClean="0"/>
              <a:t>4</a:t>
            </a:fld>
            <a:endParaRPr lang="en-US" dirty="0"/>
          </a:p>
        </p:txBody>
      </p:sp>
    </p:spTree>
    <p:extLst>
      <p:ext uri="{BB962C8B-B14F-4D97-AF65-F5344CB8AC3E}">
        <p14:creationId xmlns:p14="http://schemas.microsoft.com/office/powerpoint/2010/main" val="236815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fontScale="90000"/>
          </a:bodyPr>
          <a:lstStyle/>
          <a:p>
            <a:r>
              <a:rPr lang="en-US" sz="5400" b="1" dirty="0">
                <a:latin typeface="Times New Roman" panose="02020603050405020304" pitchFamily="18" charset="0"/>
                <a:cs typeface="Times New Roman" panose="02020603050405020304" pitchFamily="18" charset="0"/>
              </a:rPr>
              <a:t>Main Components of ER-Diagram</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There are four main components of Entity-Relationship Diagram:</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Entity.</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Attribute.</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Relationship. </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Cardinality.</a:t>
            </a:r>
          </a:p>
        </p:txBody>
      </p:sp>
      <p:sp>
        <p:nvSpPr>
          <p:cNvPr id="4" name="Slide Number Placeholder 3">
            <a:extLst>
              <a:ext uri="{FF2B5EF4-FFF2-40B4-BE49-F238E27FC236}">
                <a16:creationId xmlns:a16="http://schemas.microsoft.com/office/drawing/2014/main" id="{29B2285F-2A25-489E-8ED4-02E83374FF0B}"/>
              </a:ext>
            </a:extLst>
          </p:cNvPr>
          <p:cNvSpPr>
            <a:spLocks noGrp="1"/>
          </p:cNvSpPr>
          <p:nvPr>
            <p:ph type="sldNum" sz="quarter" idx="12"/>
          </p:nvPr>
        </p:nvSpPr>
        <p:spPr/>
        <p:txBody>
          <a:bodyPr/>
          <a:lstStyle/>
          <a:p>
            <a:fld id="{5A4BBB72-C093-4EE2-AA3F-13EFB3CEC2B1}" type="slidenum">
              <a:rPr lang="en-US" smtClean="0"/>
              <a:t>5</a:t>
            </a:fld>
            <a:endParaRPr lang="en-US" dirty="0"/>
          </a:p>
        </p:txBody>
      </p:sp>
    </p:spTree>
    <p:extLst>
      <p:ext uri="{BB962C8B-B14F-4D97-AF65-F5344CB8AC3E}">
        <p14:creationId xmlns:p14="http://schemas.microsoft.com/office/powerpoint/2010/main" val="16589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First: Entity </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p:txBody>
          <a:bodyPr>
            <a:normAutofit/>
          </a:bodyPr>
          <a:lstStyle/>
          <a:p>
            <a:pPr>
              <a:buFont typeface="Wingdings" panose="05000000000000000000" pitchFamily="2" charset="2"/>
              <a:buChar char="v"/>
            </a:pPr>
            <a:r>
              <a:rPr lang="en-US" altLang="ar-SA" sz="3200" dirty="0">
                <a:latin typeface="Times New Roman" panose="02020603050405020304" pitchFamily="18" charset="0"/>
                <a:ea typeface="Majalla UI"/>
              </a:rPr>
              <a:t> It is a Real-world object distinguishable from other objects.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It can be an object with a physical existence (person, house) or an object with conceptual existence (company, job, university, course).</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It should be a singular noun. </a:t>
            </a: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78A8DCF-E288-4785-BFD5-F154E9F2C7ED}"/>
              </a:ext>
            </a:extLst>
          </p:cNvPr>
          <p:cNvSpPr>
            <a:spLocks noGrp="1"/>
          </p:cNvSpPr>
          <p:nvPr>
            <p:ph type="sldNum" sz="quarter" idx="12"/>
          </p:nvPr>
        </p:nvSpPr>
        <p:spPr/>
        <p:txBody>
          <a:bodyPr/>
          <a:lstStyle/>
          <a:p>
            <a:fld id="{5A4BBB72-C093-4EE2-AA3F-13EFB3CEC2B1}" type="slidenum">
              <a:rPr lang="en-US" smtClean="0"/>
              <a:t>6</a:t>
            </a:fld>
            <a:endParaRPr lang="en-US" dirty="0"/>
          </a:p>
        </p:txBody>
      </p:sp>
    </p:spTree>
    <p:extLst>
      <p:ext uri="{BB962C8B-B14F-4D97-AF65-F5344CB8AC3E}">
        <p14:creationId xmlns:p14="http://schemas.microsoft.com/office/powerpoint/2010/main" val="396498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Entity (Cont.) </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p:txBody>
          <a:bodyPr>
            <a:normAutofit/>
          </a:bodyPr>
          <a:lstStyle/>
          <a:p>
            <a:pPr>
              <a:buFont typeface="Wingdings" panose="05000000000000000000" pitchFamily="2" charset="2"/>
              <a:buChar char="v"/>
            </a:pPr>
            <a:r>
              <a:rPr lang="en-US" altLang="ar-SA" sz="3200" dirty="0">
                <a:latin typeface="Times New Roman" panose="02020603050405020304" pitchFamily="18" charset="0"/>
                <a:ea typeface="Majalla UI"/>
              </a:rPr>
              <a:t> </a:t>
            </a:r>
            <a:r>
              <a:rPr lang="en-US" altLang="ar-SA" sz="2200" b="1" dirty="0">
                <a:latin typeface="Times New Roman" panose="02020603050405020304" pitchFamily="18" charset="0"/>
                <a:ea typeface="Majalla UI"/>
              </a:rPr>
              <a:t>Any entity can be classified in one of the following categories:</a:t>
            </a:r>
          </a:p>
          <a:p>
            <a:pPr marL="514350" indent="-514350">
              <a:buFont typeface="+mj-lt"/>
              <a:buAutoNum type="arabicPeriod"/>
            </a:pPr>
            <a:r>
              <a:rPr lang="en-US" altLang="ar-SA" sz="2200" b="1" dirty="0">
                <a:latin typeface="Times New Roman" panose="02020603050405020304" pitchFamily="18" charset="0"/>
                <a:ea typeface="Majalla UI"/>
              </a:rPr>
              <a:t>Regular Entity: </a:t>
            </a:r>
            <a:r>
              <a:rPr lang="en-US" altLang="ar-SA" sz="2200" dirty="0">
                <a:latin typeface="Times New Roman" panose="02020603050405020304" pitchFamily="18" charset="0"/>
                <a:ea typeface="Majalla UI"/>
              </a:rPr>
              <a:t>any physical object, event, or abstract concept that we can record facts about. (It has a primary key.)</a:t>
            </a:r>
          </a:p>
          <a:p>
            <a:pPr marL="514350" indent="-514350">
              <a:buFont typeface="+mj-lt"/>
              <a:buAutoNum type="arabicPeriod"/>
            </a:pPr>
            <a:r>
              <a:rPr lang="en-US" altLang="ar-SA" sz="2200" b="1" dirty="0">
                <a:latin typeface="Times New Roman" panose="02020603050405020304" pitchFamily="18" charset="0"/>
                <a:ea typeface="Majalla UI"/>
              </a:rPr>
              <a:t>Weak Entity: </a:t>
            </a:r>
            <a:r>
              <a:rPr lang="en-US" altLang="ar-SA" sz="2200" dirty="0">
                <a:latin typeface="Times New Roman" panose="02020603050405020304" pitchFamily="18" charset="0"/>
                <a:ea typeface="Majalla UI"/>
              </a:rPr>
              <a:t>any entity that depends on another entity for its existence. A weak entity is the entity which can't be fully identified by its own attributes and takes the foreign key as an attribute (generally it takes the primary key of the entity it is related to and it is called a foreign key). </a:t>
            </a:r>
          </a:p>
          <a:p>
            <a:pPr marL="0" indent="0">
              <a:buNone/>
            </a:pPr>
            <a:endParaRPr lang="en-US" altLang="ar-SA" sz="2200" dirty="0">
              <a:latin typeface="Times New Roman" panose="02020603050405020304" pitchFamily="18" charset="0"/>
              <a:ea typeface="Majalla UI"/>
            </a:endParaRPr>
          </a:p>
          <a:p>
            <a:pPr marL="0" indent="0">
              <a:buNone/>
            </a:pPr>
            <a:endParaRPr lang="en-US" altLang="ar-SA" sz="3200" dirty="0">
              <a:latin typeface="Times New Roman" panose="02020603050405020304" pitchFamily="18" charset="0"/>
              <a:ea typeface="Majalla UI"/>
            </a:endParaRPr>
          </a:p>
          <a:p>
            <a:pPr marL="514350" indent="-514350">
              <a:buFont typeface="+mj-lt"/>
              <a:buAutoNum type="arabicPeriod"/>
            </a:pPr>
            <a:endParaRPr lang="en-US" altLang="ar-SA" sz="3200" dirty="0">
              <a:latin typeface="Times New Roman" panose="02020603050405020304" pitchFamily="18" charset="0"/>
              <a:ea typeface="Majalla UI"/>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p:txBody>
      </p:sp>
      <p:grpSp>
        <p:nvGrpSpPr>
          <p:cNvPr id="4" name="Group 2090">
            <a:extLst>
              <a:ext uri="{FF2B5EF4-FFF2-40B4-BE49-F238E27FC236}">
                <a16:creationId xmlns:a16="http://schemas.microsoft.com/office/drawing/2014/main" id="{7B793907-6AEE-4C4A-AE52-61E548946A53}"/>
              </a:ext>
            </a:extLst>
          </p:cNvPr>
          <p:cNvGrpSpPr>
            <a:grpSpLocks/>
          </p:cNvGrpSpPr>
          <p:nvPr/>
        </p:nvGrpSpPr>
        <p:grpSpPr bwMode="auto">
          <a:xfrm>
            <a:off x="2797127" y="4825121"/>
            <a:ext cx="2057400" cy="381000"/>
            <a:chOff x="384" y="816"/>
            <a:chExt cx="1296" cy="240"/>
          </a:xfrm>
        </p:grpSpPr>
        <p:sp>
          <p:nvSpPr>
            <p:cNvPr id="5" name="Rectangle 2051">
              <a:extLst>
                <a:ext uri="{FF2B5EF4-FFF2-40B4-BE49-F238E27FC236}">
                  <a16:creationId xmlns:a16="http://schemas.microsoft.com/office/drawing/2014/main" id="{10E61178-F38C-4973-A6C5-9464409E1043}"/>
                </a:ext>
              </a:extLst>
            </p:cNvPr>
            <p:cNvSpPr>
              <a:spLocks noChangeArrowheads="1"/>
            </p:cNvSpPr>
            <p:nvPr/>
          </p:nvSpPr>
          <p:spPr bwMode="auto">
            <a:xfrm>
              <a:off x="384" y="816"/>
              <a:ext cx="528" cy="240"/>
            </a:xfrm>
            <a:prstGeom prst="rect">
              <a:avLst/>
            </a:prstGeom>
            <a:no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dirty="0">
                <a:cs typeface="Times New Roman" panose="02020603050405020304" pitchFamily="18" charset="0"/>
              </a:endParaRPr>
            </a:p>
          </p:txBody>
        </p:sp>
        <p:sp>
          <p:nvSpPr>
            <p:cNvPr id="6" name="Text Box 2052">
              <a:extLst>
                <a:ext uri="{FF2B5EF4-FFF2-40B4-BE49-F238E27FC236}">
                  <a16:creationId xmlns:a16="http://schemas.microsoft.com/office/drawing/2014/main" id="{8042967A-8860-4932-AF8E-7E6B15871548}"/>
                </a:ext>
              </a:extLst>
            </p:cNvPr>
            <p:cNvSpPr txBox="1">
              <a:spLocks noChangeArrowheads="1"/>
            </p:cNvSpPr>
            <p:nvPr/>
          </p:nvSpPr>
          <p:spPr bwMode="auto">
            <a:xfrm>
              <a:off x="1008" y="825"/>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a:solidFill>
                    <a:schemeClr val="tx2"/>
                  </a:solidFill>
                  <a:cs typeface="Times New Roman" panose="02020603050405020304" pitchFamily="18" charset="0"/>
                </a:rPr>
                <a:t>Entity</a:t>
              </a:r>
            </a:p>
          </p:txBody>
        </p:sp>
      </p:grpSp>
      <p:grpSp>
        <p:nvGrpSpPr>
          <p:cNvPr id="7" name="Group 2091">
            <a:extLst>
              <a:ext uri="{FF2B5EF4-FFF2-40B4-BE49-F238E27FC236}">
                <a16:creationId xmlns:a16="http://schemas.microsoft.com/office/drawing/2014/main" id="{A913B5BE-A538-4F20-A4D9-1019CD7FD24E}"/>
              </a:ext>
            </a:extLst>
          </p:cNvPr>
          <p:cNvGrpSpPr>
            <a:grpSpLocks/>
          </p:cNvGrpSpPr>
          <p:nvPr/>
        </p:nvGrpSpPr>
        <p:grpSpPr bwMode="auto">
          <a:xfrm>
            <a:off x="7544973" y="4748921"/>
            <a:ext cx="2057400" cy="641350"/>
            <a:chOff x="384" y="1104"/>
            <a:chExt cx="1296" cy="404"/>
          </a:xfrm>
        </p:grpSpPr>
        <p:sp>
          <p:nvSpPr>
            <p:cNvPr id="8" name="Rectangle 2053">
              <a:extLst>
                <a:ext uri="{FF2B5EF4-FFF2-40B4-BE49-F238E27FC236}">
                  <a16:creationId xmlns:a16="http://schemas.microsoft.com/office/drawing/2014/main" id="{CF18BF6A-BCBE-41A9-8EBE-B1CE2A3C369E}"/>
                </a:ext>
              </a:extLst>
            </p:cNvPr>
            <p:cNvSpPr>
              <a:spLocks noChangeArrowheads="1"/>
            </p:cNvSpPr>
            <p:nvPr/>
          </p:nvSpPr>
          <p:spPr bwMode="auto">
            <a:xfrm>
              <a:off x="384" y="1152"/>
              <a:ext cx="528" cy="240"/>
            </a:xfrm>
            <a:prstGeom prst="rect">
              <a:avLst/>
            </a:prstGeom>
            <a:noFill/>
            <a:ln w="38100" cmpd="dbl">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dirty="0">
                <a:cs typeface="Times New Roman" panose="02020603050405020304" pitchFamily="18" charset="0"/>
              </a:endParaRPr>
            </a:p>
          </p:txBody>
        </p:sp>
        <p:sp>
          <p:nvSpPr>
            <p:cNvPr id="9" name="Text Box 2054">
              <a:extLst>
                <a:ext uri="{FF2B5EF4-FFF2-40B4-BE49-F238E27FC236}">
                  <a16:creationId xmlns:a16="http://schemas.microsoft.com/office/drawing/2014/main" id="{417B2275-4F35-4F11-9335-4BB1E219FA0E}"/>
                </a:ext>
              </a:extLst>
            </p:cNvPr>
            <p:cNvSpPr txBox="1">
              <a:spLocks noChangeArrowheads="1"/>
            </p:cNvSpPr>
            <p:nvPr/>
          </p:nvSpPr>
          <p:spPr bwMode="auto">
            <a:xfrm>
              <a:off x="1008" y="1104"/>
              <a:ext cx="6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ar-SA" sz="1800" b="1">
                  <a:solidFill>
                    <a:schemeClr val="tx2"/>
                  </a:solidFill>
                  <a:cs typeface="Times New Roman" panose="02020603050405020304" pitchFamily="18" charset="0"/>
                </a:rPr>
                <a:t>Weak Entity</a:t>
              </a:r>
            </a:p>
          </p:txBody>
        </p:sp>
      </p:grpSp>
      <p:sp>
        <p:nvSpPr>
          <p:cNvPr id="10" name="Slide Number Placeholder 9">
            <a:extLst>
              <a:ext uri="{FF2B5EF4-FFF2-40B4-BE49-F238E27FC236}">
                <a16:creationId xmlns:a16="http://schemas.microsoft.com/office/drawing/2014/main" id="{2E4ECAC9-138D-4C8A-8A51-41AF9556750D}"/>
              </a:ext>
            </a:extLst>
          </p:cNvPr>
          <p:cNvSpPr>
            <a:spLocks noGrp="1"/>
          </p:cNvSpPr>
          <p:nvPr>
            <p:ph type="sldNum" sz="quarter" idx="12"/>
          </p:nvPr>
        </p:nvSpPr>
        <p:spPr/>
        <p:txBody>
          <a:bodyPr/>
          <a:lstStyle/>
          <a:p>
            <a:fld id="{5A4BBB72-C093-4EE2-AA3F-13EFB3CEC2B1}" type="slidenum">
              <a:rPr lang="en-US" smtClean="0"/>
              <a:t>7</a:t>
            </a:fld>
            <a:endParaRPr lang="en-US" dirty="0"/>
          </a:p>
        </p:txBody>
      </p:sp>
    </p:spTree>
    <p:extLst>
      <p:ext uri="{BB962C8B-B14F-4D97-AF65-F5344CB8AC3E}">
        <p14:creationId xmlns:p14="http://schemas.microsoft.com/office/powerpoint/2010/main" val="258540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Second: Attribute</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a:xfrm>
            <a:off x="1097280" y="1845733"/>
            <a:ext cx="10058400" cy="4329983"/>
          </a:xfrm>
        </p:spPr>
        <p:txBody>
          <a:bodyPr>
            <a:normAutofit/>
          </a:bodyPr>
          <a:lstStyle/>
          <a:p>
            <a:pPr>
              <a:buFont typeface="Wingdings" panose="05000000000000000000" pitchFamily="2" charset="2"/>
              <a:buChar char="v"/>
            </a:pPr>
            <a:r>
              <a:rPr lang="en-US" altLang="ar-SA" sz="3200" dirty="0">
                <a:latin typeface="Times New Roman" panose="02020603050405020304" pitchFamily="18" charset="0"/>
                <a:ea typeface="Majalla UI"/>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Each Entity has a set of Attributes</a:t>
            </a:r>
          </a:p>
          <a:p>
            <a:pPr>
              <a:buFont typeface="Wingdings" panose="05000000000000000000" pitchFamily="2" charset="2"/>
              <a:buChar char="v"/>
            </a:pPr>
            <a:r>
              <a:rPr lang="en-US" altLang="en-US" sz="2200" b="1" i="1" u="sng" dirty="0">
                <a:latin typeface="Times New Roman" panose="02020603050405020304" pitchFamily="18" charset="0"/>
                <a:cs typeface="Times New Roman" panose="02020603050405020304" pitchFamily="18" charset="0"/>
              </a:rPr>
              <a:t> Attribute</a:t>
            </a:r>
            <a:r>
              <a:rPr lang="en-US" altLang="en-US" sz="2200" dirty="0">
                <a:latin typeface="Times New Roman" panose="02020603050405020304" pitchFamily="18" charset="0"/>
                <a:cs typeface="Times New Roman" panose="02020603050405020304" pitchFamily="18" charset="0"/>
              </a:rPr>
              <a:t> is a property or characteristic of an entity that is of interest to the organization.</a:t>
            </a:r>
          </a:p>
          <a:p>
            <a:pP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 Example: STUDENT: </a:t>
            </a:r>
            <a:r>
              <a:rPr lang="en-US" altLang="en-US" sz="2200" dirty="0" err="1">
                <a:latin typeface="Times New Roman" panose="02020603050405020304" pitchFamily="18" charset="0"/>
                <a:cs typeface="Times New Roman" panose="02020603050405020304" pitchFamily="18" charset="0"/>
              </a:rPr>
              <a:t>Student_ID</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Student_Name</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Phone_Number</a:t>
            </a:r>
            <a:r>
              <a:rPr lang="en-US" altLang="en-US" sz="2200" dirty="0">
                <a:latin typeface="Times New Roman" panose="02020603050405020304" pitchFamily="18" charset="0"/>
                <a:cs typeface="Times New Roman" panose="02020603050405020304" pitchFamily="18" charset="0"/>
              </a:rPr>
              <a:t>, Major.</a:t>
            </a:r>
          </a:p>
          <a:p>
            <a:pP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 An attribute name: </a:t>
            </a:r>
          </a:p>
          <a:p>
            <a:pPr lvl="1"/>
            <a:r>
              <a:rPr lang="en-US" altLang="en-US" sz="2200" dirty="0">
                <a:latin typeface="Times New Roman" panose="02020603050405020304" pitchFamily="18" charset="0"/>
                <a:cs typeface="Times New Roman" panose="02020603050405020304" pitchFamily="18" charset="0"/>
              </a:rPr>
              <a:t>Should be a noun and capitalize the first letter of each word. (Example: </a:t>
            </a:r>
            <a:r>
              <a:rPr lang="en-US" altLang="en-US" sz="2200" dirty="0" err="1">
                <a:latin typeface="Times New Roman" panose="02020603050405020304" pitchFamily="18" charset="0"/>
                <a:cs typeface="Times New Roman" panose="02020603050405020304" pitchFamily="18" charset="0"/>
              </a:rPr>
              <a:t>Student_Name</a:t>
            </a:r>
            <a:r>
              <a:rPr lang="en-US" altLang="en-US" sz="2200" dirty="0">
                <a:latin typeface="Times New Roman" panose="02020603050405020304" pitchFamily="18" charset="0"/>
                <a:cs typeface="Times New Roman" panose="02020603050405020304" pitchFamily="18" charset="0"/>
              </a:rPr>
              <a:t>.)</a:t>
            </a:r>
          </a:p>
          <a:p>
            <a:pPr lvl="1"/>
            <a:r>
              <a:rPr lang="en-US" altLang="en-US" sz="2200" dirty="0">
                <a:latin typeface="Times New Roman" panose="02020603050405020304" pitchFamily="18" charset="0"/>
                <a:cs typeface="Times New Roman" panose="02020603050405020304" pitchFamily="18" charset="0"/>
              </a:rPr>
              <a:t>Should be unique. </a:t>
            </a:r>
          </a:p>
          <a:p>
            <a:pPr lvl="1"/>
            <a:r>
              <a:rPr lang="en-US" altLang="en-US" sz="2200" dirty="0">
                <a:latin typeface="Times New Roman" panose="02020603050405020304" pitchFamily="18" charset="0"/>
                <a:cs typeface="Times New Roman" panose="02020603050405020304" pitchFamily="18" charset="0"/>
              </a:rPr>
              <a:t>Attribute names are enclosed by ovals and connected to their entities by single line.</a:t>
            </a:r>
          </a:p>
          <a:p>
            <a:pPr>
              <a:buFont typeface="Wingdings" panose="05000000000000000000" pitchFamily="2" charset="2"/>
              <a:buChar char="v"/>
            </a:pPr>
            <a:endParaRPr lang="en-US" alt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p:txBody>
      </p:sp>
      <p:sp>
        <p:nvSpPr>
          <p:cNvPr id="5" name="Rectangle 2051">
            <a:extLst>
              <a:ext uri="{FF2B5EF4-FFF2-40B4-BE49-F238E27FC236}">
                <a16:creationId xmlns:a16="http://schemas.microsoft.com/office/drawing/2014/main" id="{B6BC7789-A467-43EA-ABA7-60B0EF0B9D76}"/>
              </a:ext>
            </a:extLst>
          </p:cNvPr>
          <p:cNvSpPr>
            <a:spLocks noChangeArrowheads="1"/>
          </p:cNvSpPr>
          <p:nvPr/>
        </p:nvSpPr>
        <p:spPr bwMode="auto">
          <a:xfrm>
            <a:off x="3479410" y="5902507"/>
            <a:ext cx="8382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sz="1200" dirty="0">
                <a:cs typeface="Times New Roman" panose="02020603050405020304" pitchFamily="18" charset="0"/>
              </a:rPr>
              <a:t>Entity</a:t>
            </a:r>
            <a:endParaRPr lang="ar-EG" altLang="ar-SA" sz="1200" dirty="0">
              <a:cs typeface="Times New Roman" panose="02020603050405020304" pitchFamily="18" charset="0"/>
            </a:endParaRPr>
          </a:p>
        </p:txBody>
      </p:sp>
      <p:sp>
        <p:nvSpPr>
          <p:cNvPr id="7" name="Oval 2066">
            <a:extLst>
              <a:ext uri="{FF2B5EF4-FFF2-40B4-BE49-F238E27FC236}">
                <a16:creationId xmlns:a16="http://schemas.microsoft.com/office/drawing/2014/main" id="{9DE5EDCD-B481-4CA6-B863-66DF7C1FA188}"/>
              </a:ext>
            </a:extLst>
          </p:cNvPr>
          <p:cNvSpPr>
            <a:spLocks noChangeArrowheads="1"/>
          </p:cNvSpPr>
          <p:nvPr/>
        </p:nvSpPr>
        <p:spPr bwMode="auto">
          <a:xfrm>
            <a:off x="4617720" y="5493372"/>
            <a:ext cx="838200" cy="3810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lgn="ctr"/>
            <a:r>
              <a:rPr lang="en-US" altLang="ar-SA" sz="1200" dirty="0">
                <a:solidFill>
                  <a:prstClr val="black"/>
                </a:solidFill>
                <a:latin typeface="Calibri" panose="020F0502020204030204"/>
                <a:cs typeface="Times New Roman" panose="02020603050405020304" pitchFamily="18" charset="0"/>
              </a:rPr>
              <a:t>Attribute</a:t>
            </a:r>
            <a:endParaRPr lang="ar-EG" altLang="ar-SA" sz="1200" dirty="0">
              <a:solidFill>
                <a:prstClr val="black"/>
              </a:solidFill>
              <a:latin typeface="Calibri" panose="020F0502020204030204"/>
              <a:cs typeface="Times New Roman" panose="02020603050405020304" pitchFamily="18" charset="0"/>
            </a:endParaRPr>
          </a:p>
        </p:txBody>
      </p:sp>
      <p:sp>
        <p:nvSpPr>
          <p:cNvPr id="8" name="Oval 2066">
            <a:extLst>
              <a:ext uri="{FF2B5EF4-FFF2-40B4-BE49-F238E27FC236}">
                <a16:creationId xmlns:a16="http://schemas.microsoft.com/office/drawing/2014/main" id="{29DE3F76-EBD4-487D-9BEF-06919B032B56}"/>
              </a:ext>
            </a:extLst>
          </p:cNvPr>
          <p:cNvSpPr>
            <a:spLocks noChangeArrowheads="1"/>
          </p:cNvSpPr>
          <p:nvPr/>
        </p:nvSpPr>
        <p:spPr bwMode="auto">
          <a:xfrm>
            <a:off x="2341100" y="5479304"/>
            <a:ext cx="838200" cy="3810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sz="1200" dirty="0">
                <a:cs typeface="Times New Roman" panose="02020603050405020304" pitchFamily="18" charset="0"/>
              </a:rPr>
              <a:t>Attribute</a:t>
            </a:r>
            <a:endParaRPr lang="ar-EG" altLang="ar-SA" sz="1200" dirty="0">
              <a:cs typeface="Times New Roman" panose="02020603050405020304" pitchFamily="18" charset="0"/>
            </a:endParaRPr>
          </a:p>
        </p:txBody>
      </p:sp>
      <p:sp>
        <p:nvSpPr>
          <p:cNvPr id="9" name="Line 2084">
            <a:extLst>
              <a:ext uri="{FF2B5EF4-FFF2-40B4-BE49-F238E27FC236}">
                <a16:creationId xmlns:a16="http://schemas.microsoft.com/office/drawing/2014/main" id="{F7FA2A82-C4A7-4D03-81D4-3C9D99F5CC86}"/>
              </a:ext>
            </a:extLst>
          </p:cNvPr>
          <p:cNvSpPr>
            <a:spLocks noChangeShapeType="1"/>
          </p:cNvSpPr>
          <p:nvPr/>
        </p:nvSpPr>
        <p:spPr bwMode="auto">
          <a:xfrm flipH="1">
            <a:off x="4093698" y="5761897"/>
            <a:ext cx="528707" cy="1406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2084">
            <a:extLst>
              <a:ext uri="{FF2B5EF4-FFF2-40B4-BE49-F238E27FC236}">
                <a16:creationId xmlns:a16="http://schemas.microsoft.com/office/drawing/2014/main" id="{6318FFDF-F90A-4BC3-86C8-0D9BBA919854}"/>
              </a:ext>
            </a:extLst>
          </p:cNvPr>
          <p:cNvSpPr>
            <a:spLocks noChangeShapeType="1"/>
          </p:cNvSpPr>
          <p:nvPr/>
        </p:nvSpPr>
        <p:spPr bwMode="auto">
          <a:xfrm flipH="1" flipV="1">
            <a:off x="3165235" y="5715982"/>
            <a:ext cx="538086" cy="186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Slide Number Placeholder 3">
            <a:extLst>
              <a:ext uri="{FF2B5EF4-FFF2-40B4-BE49-F238E27FC236}">
                <a16:creationId xmlns:a16="http://schemas.microsoft.com/office/drawing/2014/main" id="{27EDC68D-276A-413D-B2E5-4199B0F73425}"/>
              </a:ext>
            </a:extLst>
          </p:cNvPr>
          <p:cNvSpPr>
            <a:spLocks noGrp="1"/>
          </p:cNvSpPr>
          <p:nvPr>
            <p:ph type="sldNum" sz="quarter" idx="12"/>
          </p:nvPr>
        </p:nvSpPr>
        <p:spPr/>
        <p:txBody>
          <a:bodyPr/>
          <a:lstStyle/>
          <a:p>
            <a:fld id="{5A4BBB72-C093-4EE2-AA3F-13EFB3CEC2B1}" type="slidenum">
              <a:rPr lang="en-US" smtClean="0"/>
              <a:t>8</a:t>
            </a:fld>
            <a:endParaRPr lang="en-US" dirty="0"/>
          </a:p>
        </p:txBody>
      </p:sp>
    </p:spTree>
    <p:extLst>
      <p:ext uri="{BB962C8B-B14F-4D97-AF65-F5344CB8AC3E}">
        <p14:creationId xmlns:p14="http://schemas.microsoft.com/office/powerpoint/2010/main" val="136401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Attribute (Cont.)</a:t>
            </a:r>
          </a:p>
        </p:txBody>
      </p:sp>
      <p:sp>
        <p:nvSpPr>
          <p:cNvPr id="3" name="Content Placeholder 2">
            <a:extLst>
              <a:ext uri="{FF2B5EF4-FFF2-40B4-BE49-F238E27FC236}">
                <a16:creationId xmlns:a16="http://schemas.microsoft.com/office/drawing/2014/main" id="{42E2F995-FBEB-46FB-B3A7-50E413E0F6C1}"/>
              </a:ext>
            </a:extLst>
          </p:cNvPr>
          <p:cNvSpPr>
            <a:spLocks noGrp="1"/>
          </p:cNvSpPr>
          <p:nvPr>
            <p:ph idx="1"/>
          </p:nvPr>
        </p:nvSpPr>
        <p:spPr>
          <a:xfrm>
            <a:off x="1097280" y="1845734"/>
            <a:ext cx="10058400" cy="4023360"/>
          </a:xfrm>
        </p:spPr>
        <p:txBody>
          <a:bodyPr>
            <a:normAutofit fontScale="92500" lnSpcReduction="20000"/>
          </a:bodyPr>
          <a:lstStyle/>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Some types of attributes:</a:t>
            </a:r>
          </a:p>
          <a:p>
            <a:pPr marL="514350" indent="-514350">
              <a:buFont typeface="+mj-lt"/>
              <a:buAutoNum type="arabicPeriod"/>
            </a:pPr>
            <a:r>
              <a:rPr lang="en-US" altLang="en-US" b="1" dirty="0">
                <a:latin typeface="Times New Roman" panose="02020603050405020304" pitchFamily="18" charset="0"/>
                <a:cs typeface="Times New Roman" panose="02020603050405020304" pitchFamily="18" charset="0"/>
              </a:rPr>
              <a:t>Single Value Attribute: </a:t>
            </a:r>
            <a:r>
              <a:rPr lang="en-US" altLang="en-US" dirty="0">
                <a:latin typeface="Times New Roman" panose="02020603050405020304" pitchFamily="18" charset="0"/>
                <a:cs typeface="Times New Roman" panose="02020603050405020304" pitchFamily="18" charset="0"/>
              </a:rPr>
              <a:t>Attributes having single value for particular entity. Ex: Age</a:t>
            </a:r>
          </a:p>
          <a:p>
            <a:pPr marL="514350" indent="-514350">
              <a:buFont typeface="+mj-lt"/>
              <a:buAutoNum type="arabicPeriod"/>
            </a:pPr>
            <a:r>
              <a:rPr lang="en-US" altLang="en-US" b="1" dirty="0">
                <a:latin typeface="Times New Roman" panose="02020603050405020304" pitchFamily="18" charset="0"/>
                <a:cs typeface="Times New Roman" panose="02020603050405020304" pitchFamily="18" charset="0"/>
              </a:rPr>
              <a:t>Multivalued Attribute: </a:t>
            </a:r>
            <a:r>
              <a:rPr lang="en-US" altLang="en-US" dirty="0">
                <a:latin typeface="Times New Roman" panose="02020603050405020304" pitchFamily="18" charset="0"/>
                <a:cs typeface="Times New Roman" panose="02020603050405020304" pitchFamily="18" charset="0"/>
              </a:rPr>
              <a:t>It can have more than one value at a time for an attribute. For ex., the skills of a surgeon is a multivalued attribute since a surgeon can have more than one skill. Another common example is the address field, which can have multiple values like </a:t>
            </a:r>
            <a:r>
              <a:rPr lang="en-US" altLang="en-US" dirty="0" err="1">
                <a:latin typeface="Times New Roman" panose="02020603050405020304" pitchFamily="18" charset="0"/>
                <a:cs typeface="Times New Roman" panose="02020603050405020304" pitchFamily="18" charset="0"/>
              </a:rPr>
              <a:t>zipcode</a:t>
            </a:r>
            <a:r>
              <a:rPr lang="en-US" altLang="en-US" dirty="0">
                <a:latin typeface="Times New Roman" panose="02020603050405020304" pitchFamily="18" charset="0"/>
                <a:cs typeface="Times New Roman" panose="02020603050405020304" pitchFamily="18" charset="0"/>
              </a:rPr>
              <a:t>, street address, state, etc. </a:t>
            </a:r>
          </a:p>
          <a:p>
            <a:pPr marL="514350" indent="-514350">
              <a:buFont typeface="+mj-lt"/>
              <a:buAutoNum type="arabicPeriod"/>
            </a:pPr>
            <a:r>
              <a:rPr lang="en-US" altLang="en-US" b="1" dirty="0">
                <a:latin typeface="Times New Roman" panose="02020603050405020304" pitchFamily="18" charset="0"/>
                <a:cs typeface="Times New Roman" panose="02020603050405020304" pitchFamily="18" charset="0"/>
              </a:rPr>
              <a:t>Key Attribute: t</a:t>
            </a:r>
            <a:r>
              <a:rPr lang="en-US" altLang="en-US" dirty="0">
                <a:latin typeface="Times New Roman" panose="02020603050405020304" pitchFamily="18" charset="0"/>
                <a:cs typeface="Times New Roman" panose="02020603050405020304" pitchFamily="18" charset="0"/>
              </a:rPr>
              <a:t>he attribute which uniquely identifies each entity is called key attribute. (Primary Key and Foreign Key.) It has to be underlined. Ex: </a:t>
            </a:r>
            <a:r>
              <a:rPr lang="en-US" altLang="en-US" dirty="0" err="1">
                <a:latin typeface="Times New Roman" panose="02020603050405020304" pitchFamily="18" charset="0"/>
                <a:cs typeface="Times New Roman" panose="02020603050405020304" pitchFamily="18" charset="0"/>
              </a:rPr>
              <a:t>Student_ID</a:t>
            </a:r>
            <a:endParaRPr lang="en-US" alt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en-US" b="1" dirty="0">
                <a:latin typeface="Times New Roman" panose="02020603050405020304" pitchFamily="18" charset="0"/>
                <a:cs typeface="Times New Roman" panose="02020603050405020304" pitchFamily="18" charset="0"/>
              </a:rPr>
              <a:t>Derived Attribute:  </a:t>
            </a:r>
            <a:r>
              <a:rPr lang="en-US" altLang="en-US" dirty="0">
                <a:latin typeface="Times New Roman" panose="02020603050405020304" pitchFamily="18" charset="0"/>
                <a:cs typeface="Times New Roman" panose="02020603050405020304" pitchFamily="18" charset="0"/>
              </a:rPr>
              <a:t>It is an attribute whose value is calculated (derived) from other attributes. The derived attribute need not be physically stored within the database; instead, it can be derived by using an algorithm. Age can be derived from </a:t>
            </a:r>
            <a:r>
              <a:rPr lang="en-US" altLang="en-US" dirty="0" err="1">
                <a:latin typeface="Times New Roman" panose="02020603050405020304" pitchFamily="18" charset="0"/>
                <a:cs typeface="Times New Roman" panose="02020603050405020304" pitchFamily="18" charset="0"/>
              </a:rPr>
              <a:t>DoB</a:t>
            </a:r>
            <a:r>
              <a:rPr lang="en-US" altLang="en-US" dirty="0">
                <a:latin typeface="Times New Roman" panose="02020603050405020304" pitchFamily="18" charset="0"/>
                <a:cs typeface="Times New Roman" panose="02020603050405020304" pitchFamily="18" charset="0"/>
              </a:rPr>
              <a:t>. </a:t>
            </a:r>
          </a:p>
          <a:p>
            <a:pPr marL="514350" indent="-514350">
              <a:buFont typeface="+mj-lt"/>
              <a:buAutoNum type="arabicPeriod"/>
            </a:pPr>
            <a:r>
              <a:rPr lang="en-US" altLang="en-US" b="1" dirty="0">
                <a:latin typeface="Times New Roman" panose="02020603050405020304" pitchFamily="18" charset="0"/>
                <a:cs typeface="Times New Roman" panose="02020603050405020304" pitchFamily="18" charset="0"/>
              </a:rPr>
              <a:t>Composite attribute: </a:t>
            </a:r>
            <a:r>
              <a:rPr lang="en-US" altLang="en-US" dirty="0">
                <a:latin typeface="Times New Roman" panose="02020603050405020304" pitchFamily="18" charset="0"/>
                <a:cs typeface="Times New Roman" panose="02020603050405020304" pitchFamily="18" charset="0"/>
              </a:rPr>
              <a:t>It is an attribute where the values of that attribute can be further subdivided into meaningful sub-parts." Typical examples for composite attribute are; Name – may be stored as first name, last name, middle initial</a:t>
            </a:r>
          </a:p>
          <a:p>
            <a:pPr marL="514350" indent="-514350">
              <a:buFont typeface="+mj-lt"/>
              <a:buAutoNum type="arabicPeriod"/>
            </a:pPr>
            <a:endParaRPr lang="en-US" altLang="en-US" sz="3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alt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alt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83AF5CA-AEC8-40AC-A228-34997F2A78BF}"/>
              </a:ext>
            </a:extLst>
          </p:cNvPr>
          <p:cNvSpPr>
            <a:spLocks noGrp="1"/>
          </p:cNvSpPr>
          <p:nvPr>
            <p:ph type="sldNum" sz="quarter" idx="12"/>
          </p:nvPr>
        </p:nvSpPr>
        <p:spPr/>
        <p:txBody>
          <a:bodyPr/>
          <a:lstStyle/>
          <a:p>
            <a:fld id="{5A4BBB72-C093-4EE2-AA3F-13EFB3CEC2B1}" type="slidenum">
              <a:rPr lang="en-US" smtClean="0"/>
              <a:t>9</a:t>
            </a:fld>
            <a:endParaRPr lang="en-US" dirty="0"/>
          </a:p>
        </p:txBody>
      </p:sp>
    </p:spTree>
    <p:extLst>
      <p:ext uri="{BB962C8B-B14F-4D97-AF65-F5344CB8AC3E}">
        <p14:creationId xmlns:p14="http://schemas.microsoft.com/office/powerpoint/2010/main" val="7124488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1138</Words>
  <Application>Microsoft Office PowerPoint</Application>
  <PresentationFormat>Widescreen</PresentationFormat>
  <Paragraphs>180</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Monotype Sorts</vt:lpstr>
      <vt:lpstr>Times New Roman</vt:lpstr>
      <vt:lpstr>Wingdings</vt:lpstr>
      <vt:lpstr>Retrospect</vt:lpstr>
      <vt:lpstr>Chapter7 (Lecture1)  Structuring System Requirements: Conceptual Data Modeling</vt:lpstr>
      <vt:lpstr>Lecture’s Agendas:</vt:lpstr>
      <vt:lpstr>Entity-Relationship Model VS Entity-Relationship Diagram.</vt:lpstr>
      <vt:lpstr>The Purpose of Using ER-Diagram.</vt:lpstr>
      <vt:lpstr>Main Components of ER-Diagram</vt:lpstr>
      <vt:lpstr>First: Entity </vt:lpstr>
      <vt:lpstr>Entity (Cont.) </vt:lpstr>
      <vt:lpstr>Second: Attribute</vt:lpstr>
      <vt:lpstr>Attribute (Cont.)</vt:lpstr>
      <vt:lpstr>Attribute (Cont.)</vt:lpstr>
      <vt:lpstr>Third: Relationship</vt:lpstr>
      <vt:lpstr>Relationship (Cont.)</vt:lpstr>
      <vt:lpstr>Relationship (Cont.)</vt:lpstr>
      <vt:lpstr>Relationship (Cont.)</vt:lpstr>
      <vt:lpstr>Fourth: Cardinality  Types of Cardinalities:</vt:lpstr>
      <vt:lpstr>Cardinality (Cont.)</vt:lpstr>
      <vt:lpstr>Cardinality (Cont.)</vt:lpstr>
      <vt:lpstr>Cardinality (Cont.) The Crow’s Foot Notation for ER Diagram</vt:lpstr>
      <vt:lpstr>Cardinality (Cont.) The Crow’s Foot Notation for ER Diagram</vt:lpstr>
      <vt:lpstr>Cardinality (Cont.)  The (min,max) Notation for relationship constraints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Entity-Relationship Diagram </dc:title>
  <dc:creator>Fayez Mogeb Mohammed Alshahrani</dc:creator>
  <cp:lastModifiedBy>Ali Ahmed Hamad Alzmanan</cp:lastModifiedBy>
  <cp:revision>10</cp:revision>
  <dcterms:created xsi:type="dcterms:W3CDTF">2019-11-08T17:55:49Z</dcterms:created>
  <dcterms:modified xsi:type="dcterms:W3CDTF">2022-03-29T08:07:50Z</dcterms:modified>
</cp:coreProperties>
</file>