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15"/>
  </p:notesMasterIdLst>
  <p:sldIdLst>
    <p:sldId id="303" r:id="rId3"/>
    <p:sldId id="257" r:id="rId4"/>
    <p:sldId id="260" r:id="rId5"/>
    <p:sldId id="289" r:id="rId6"/>
    <p:sldId id="290" r:id="rId7"/>
    <p:sldId id="294" r:id="rId8"/>
    <p:sldId id="295" r:id="rId9"/>
    <p:sldId id="296" r:id="rId10"/>
    <p:sldId id="297" r:id="rId11"/>
    <p:sldId id="298" r:id="rId12"/>
    <p:sldId id="299" r:id="rId13"/>
    <p:sldId id="30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yez Mogeb Mohammed Alshahrani" initials="FMMA" lastIdx="1" clrIdx="0">
    <p:extLst>
      <p:ext uri="{19B8F6BF-5375-455C-9EA6-DF929625EA0E}">
        <p15:presenceInfo xmlns:p15="http://schemas.microsoft.com/office/powerpoint/2012/main" userId="S::fmalbalala@nu.edu.sa::7cf44633-72dd-45d0-b250-5be8be95d3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ED818-0345-42AD-9688-BF3C8533DCC4}" v="177" dt="2019-11-16T06:43:11.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2"/>
  </p:normalViewPr>
  <p:slideViewPr>
    <p:cSldViewPr snapToGrid="0">
      <p:cViewPr varScale="1">
        <p:scale>
          <a:sx n="60" d="100"/>
          <a:sy n="60" d="100"/>
        </p:scale>
        <p:origin x="78"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yez Mogeb Mohammed Alshahrani" userId="7cf44633-72dd-45d0-b250-5be8be95d324" providerId="ADAL" clId="{FD4ED818-0345-42AD-9688-BF3C8533DCC4}"/>
    <pc:docChg chg="undo redo custSel addSld delSld modSld">
      <pc:chgData name="Fayez Mogeb Mohammed Alshahrani" userId="7cf44633-72dd-45d0-b250-5be8be95d324" providerId="ADAL" clId="{FD4ED818-0345-42AD-9688-BF3C8533DCC4}" dt="2019-11-16T06:48:00.318" v="2068" actId="14100"/>
      <pc:docMkLst>
        <pc:docMk/>
      </pc:docMkLst>
      <pc:sldChg chg="modSp">
        <pc:chgData name="Fayez Mogeb Mohammed Alshahrani" userId="7cf44633-72dd-45d0-b250-5be8be95d324" providerId="ADAL" clId="{FD4ED818-0345-42AD-9688-BF3C8533DCC4}" dt="2019-11-16T06:09:12.463" v="1385"/>
        <pc:sldMkLst>
          <pc:docMk/>
          <pc:sldMk cId="2729306983" sldId="256"/>
        </pc:sldMkLst>
        <pc:spChg chg="mod">
          <ac:chgData name="Fayez Mogeb Mohammed Alshahrani" userId="7cf44633-72dd-45d0-b250-5be8be95d324" providerId="ADAL" clId="{FD4ED818-0345-42AD-9688-BF3C8533DCC4}" dt="2019-11-16T06:09:12.463" v="1385"/>
          <ac:spMkLst>
            <pc:docMk/>
            <pc:sldMk cId="2729306983" sldId="256"/>
            <ac:spMk id="3" creationId="{6C4C1C49-8058-402D-A756-716D913DF804}"/>
          </ac:spMkLst>
        </pc:spChg>
      </pc:sldChg>
      <pc:sldChg chg="modSp">
        <pc:chgData name="Fayez Mogeb Mohammed Alshahrani" userId="7cf44633-72dd-45d0-b250-5be8be95d324" providerId="ADAL" clId="{FD4ED818-0345-42AD-9688-BF3C8533DCC4}" dt="2019-11-16T06:46:28.300" v="2065" actId="20577"/>
        <pc:sldMkLst>
          <pc:docMk/>
          <pc:sldMk cId="3382546130" sldId="257"/>
        </pc:sldMkLst>
        <pc:spChg chg="mod">
          <ac:chgData name="Fayez Mogeb Mohammed Alshahrani" userId="7cf44633-72dd-45d0-b250-5be8be95d324" providerId="ADAL" clId="{FD4ED818-0345-42AD-9688-BF3C8533DCC4}" dt="2019-11-16T06:46:28.300" v="2065" actId="20577"/>
          <ac:spMkLst>
            <pc:docMk/>
            <pc:sldMk cId="3382546130" sldId="257"/>
            <ac:spMk id="3" creationId="{02DCBA02-5013-4474-9B83-117D40922203}"/>
          </ac:spMkLst>
        </pc:spChg>
      </pc:sldChg>
      <pc:sldChg chg="modSp">
        <pc:chgData name="Fayez Mogeb Mohammed Alshahrani" userId="7cf44633-72dd-45d0-b250-5be8be95d324" providerId="ADAL" clId="{FD4ED818-0345-42AD-9688-BF3C8533DCC4}" dt="2019-11-16T06:09:12.463" v="1385"/>
        <pc:sldMkLst>
          <pc:docMk/>
          <pc:sldMk cId="165892362" sldId="260"/>
        </pc:sldMkLst>
        <pc:spChg chg="mod">
          <ac:chgData name="Fayez Mogeb Mohammed Alshahrani" userId="7cf44633-72dd-45d0-b250-5be8be95d324" providerId="ADAL" clId="{FD4ED818-0345-42AD-9688-BF3C8533DCC4}" dt="2019-11-16T06:09:12.463" v="1385"/>
          <ac:spMkLst>
            <pc:docMk/>
            <pc:sldMk cId="165892362" sldId="260"/>
            <ac:spMk id="2" creationId="{74E8226F-6C0B-4AD0-8F17-8D474D778C49}"/>
          </ac:spMkLst>
        </pc:spChg>
      </pc:sldChg>
      <pc:sldChg chg="del">
        <pc:chgData name="Fayez Mogeb Mohammed Alshahrani" userId="7cf44633-72dd-45d0-b250-5be8be95d324" providerId="ADAL" clId="{FD4ED818-0345-42AD-9688-BF3C8533DCC4}" dt="2019-11-15T06:42:53.109" v="7" actId="2696"/>
        <pc:sldMkLst>
          <pc:docMk/>
          <pc:sldMk cId="2226752044" sldId="288"/>
        </pc:sldMkLst>
      </pc:sldChg>
      <pc:sldChg chg="modSp">
        <pc:chgData name="Fayez Mogeb Mohammed Alshahrani" userId="7cf44633-72dd-45d0-b250-5be8be95d324" providerId="ADAL" clId="{FD4ED818-0345-42AD-9688-BF3C8533DCC4}" dt="2019-11-16T05:25:13.217" v="510" actId="20577"/>
        <pc:sldMkLst>
          <pc:docMk/>
          <pc:sldMk cId="3160514675" sldId="290"/>
        </pc:sldMkLst>
        <pc:spChg chg="mod">
          <ac:chgData name="Fayez Mogeb Mohammed Alshahrani" userId="7cf44633-72dd-45d0-b250-5be8be95d324" providerId="ADAL" clId="{FD4ED818-0345-42AD-9688-BF3C8533DCC4}" dt="2019-11-16T05:03:39.488" v="252" actId="5793"/>
          <ac:spMkLst>
            <pc:docMk/>
            <pc:sldMk cId="3160514675" sldId="290"/>
            <ac:spMk id="15366" creationId="{0E654B48-35B7-49C3-B79C-CFA356375C92}"/>
          </ac:spMkLst>
        </pc:spChg>
        <pc:spChg chg="mod">
          <ac:chgData name="Fayez Mogeb Mohammed Alshahrani" userId="7cf44633-72dd-45d0-b250-5be8be95d324" providerId="ADAL" clId="{FD4ED818-0345-42AD-9688-BF3C8533DCC4}" dt="2019-11-16T05:25:13.217" v="510" actId="20577"/>
          <ac:spMkLst>
            <pc:docMk/>
            <pc:sldMk cId="3160514675" sldId="290"/>
            <ac:spMk id="17415" creationId="{90DBA1BD-C532-4659-A904-92206B005520}"/>
          </ac:spMkLst>
        </pc:spChg>
      </pc:sldChg>
      <pc:sldChg chg="addSp delSp modSp add del">
        <pc:chgData name="Fayez Mogeb Mohammed Alshahrani" userId="7cf44633-72dd-45d0-b250-5be8be95d324" providerId="ADAL" clId="{FD4ED818-0345-42AD-9688-BF3C8533DCC4}" dt="2019-11-16T05:20:25.366" v="397" actId="2696"/>
        <pc:sldMkLst>
          <pc:docMk/>
          <pc:sldMk cId="1016683997" sldId="291"/>
        </pc:sldMkLst>
        <pc:spChg chg="add del">
          <ac:chgData name="Fayez Mogeb Mohammed Alshahrani" userId="7cf44633-72dd-45d0-b250-5be8be95d324" providerId="ADAL" clId="{FD4ED818-0345-42AD-9688-BF3C8533DCC4}" dt="2019-11-15T06:58:13.273" v="66"/>
          <ac:spMkLst>
            <pc:docMk/>
            <pc:sldMk cId="1016683997" sldId="291"/>
            <ac:spMk id="2" creationId="{7D02AF44-8839-4036-9062-8F34EB32C433}"/>
          </ac:spMkLst>
        </pc:spChg>
        <pc:spChg chg="mod">
          <ac:chgData name="Fayez Mogeb Mohammed Alshahrani" userId="7cf44633-72dd-45d0-b250-5be8be95d324" providerId="ADAL" clId="{FD4ED818-0345-42AD-9688-BF3C8533DCC4}" dt="2019-11-15T06:57:39.479" v="64" actId="113"/>
          <ac:spMkLst>
            <pc:docMk/>
            <pc:sldMk cId="1016683997" sldId="291"/>
            <ac:spMk id="15366" creationId="{0E654B48-35B7-49C3-B79C-CFA356375C92}"/>
          </ac:spMkLst>
        </pc:spChg>
        <pc:spChg chg="add del mod">
          <ac:chgData name="Fayez Mogeb Mohammed Alshahrani" userId="7cf44633-72dd-45d0-b250-5be8be95d324" providerId="ADAL" clId="{FD4ED818-0345-42AD-9688-BF3C8533DCC4}" dt="2019-11-15T06:56:10.844" v="60"/>
          <ac:spMkLst>
            <pc:docMk/>
            <pc:sldMk cId="1016683997" sldId="291"/>
            <ac:spMk id="17415" creationId="{90DBA1BD-C532-4659-A904-92206B005520}"/>
          </ac:spMkLst>
        </pc:spChg>
        <pc:picChg chg="add mod">
          <ac:chgData name="Fayez Mogeb Mohammed Alshahrani" userId="7cf44633-72dd-45d0-b250-5be8be95d324" providerId="ADAL" clId="{FD4ED818-0345-42AD-9688-BF3C8533DCC4}" dt="2019-11-15T06:55:59.131" v="59" actId="14100"/>
          <ac:picMkLst>
            <pc:docMk/>
            <pc:sldMk cId="1016683997" sldId="291"/>
            <ac:picMk id="1026" creationId="{82E817AB-A1E8-45C8-8D2E-0F2AEC6894C1}"/>
          </ac:picMkLst>
        </pc:picChg>
      </pc:sldChg>
      <pc:sldChg chg="modSp add del">
        <pc:chgData name="Fayez Mogeb Mohammed Alshahrani" userId="7cf44633-72dd-45d0-b250-5be8be95d324" providerId="ADAL" clId="{FD4ED818-0345-42AD-9688-BF3C8533DCC4}" dt="2019-11-15T06:55:57.517" v="56"/>
        <pc:sldMkLst>
          <pc:docMk/>
          <pc:sldMk cId="22945635" sldId="292"/>
        </pc:sldMkLst>
        <pc:spChg chg="mod">
          <ac:chgData name="Fayez Mogeb Mohammed Alshahrani" userId="7cf44633-72dd-45d0-b250-5be8be95d324" providerId="ADAL" clId="{FD4ED818-0345-42AD-9688-BF3C8533DCC4}" dt="2019-11-15T06:55:56.768" v="55" actId="20577"/>
          <ac:spMkLst>
            <pc:docMk/>
            <pc:sldMk cId="22945635" sldId="292"/>
            <ac:spMk id="15366" creationId="{0E654B48-35B7-49C3-B79C-CFA356375C92}"/>
          </ac:spMkLst>
        </pc:spChg>
        <pc:spChg chg="mod">
          <ac:chgData name="Fayez Mogeb Mohammed Alshahrani" userId="7cf44633-72dd-45d0-b250-5be8be95d324" providerId="ADAL" clId="{FD4ED818-0345-42AD-9688-BF3C8533DCC4}" dt="2019-11-15T06:55:55.657" v="53" actId="20577"/>
          <ac:spMkLst>
            <pc:docMk/>
            <pc:sldMk cId="22945635" sldId="292"/>
            <ac:spMk id="17415" creationId="{90DBA1BD-C532-4659-A904-92206B005520}"/>
          </ac:spMkLst>
        </pc:spChg>
      </pc:sldChg>
      <pc:sldChg chg="modSp add del">
        <pc:chgData name="Fayez Mogeb Mohammed Alshahrani" userId="7cf44633-72dd-45d0-b250-5be8be95d324" providerId="ADAL" clId="{FD4ED818-0345-42AD-9688-BF3C8533DCC4}" dt="2019-11-16T05:20:29.857" v="398" actId="2696"/>
        <pc:sldMkLst>
          <pc:docMk/>
          <pc:sldMk cId="3819773123" sldId="292"/>
        </pc:sldMkLst>
        <pc:spChg chg="mod">
          <ac:chgData name="Fayez Mogeb Mohammed Alshahrani" userId="7cf44633-72dd-45d0-b250-5be8be95d324" providerId="ADAL" clId="{FD4ED818-0345-42AD-9688-BF3C8533DCC4}" dt="2019-11-15T06:58:58.879" v="87" actId="255"/>
          <ac:spMkLst>
            <pc:docMk/>
            <pc:sldMk cId="3819773123" sldId="292"/>
            <ac:spMk id="15366" creationId="{0E654B48-35B7-49C3-B79C-CFA356375C92}"/>
          </ac:spMkLst>
        </pc:spChg>
        <pc:spChg chg="mod">
          <ac:chgData name="Fayez Mogeb Mohammed Alshahrani" userId="7cf44633-72dd-45d0-b250-5be8be95d324" providerId="ADAL" clId="{FD4ED818-0345-42AD-9688-BF3C8533DCC4}" dt="2019-11-15T06:59:25.395" v="91" actId="20577"/>
          <ac:spMkLst>
            <pc:docMk/>
            <pc:sldMk cId="3819773123" sldId="292"/>
            <ac:spMk id="17415" creationId="{90DBA1BD-C532-4659-A904-92206B005520}"/>
          </ac:spMkLst>
        </pc:spChg>
      </pc:sldChg>
      <pc:sldChg chg="modSp add del">
        <pc:chgData name="Fayez Mogeb Mohammed Alshahrani" userId="7cf44633-72dd-45d0-b250-5be8be95d324" providerId="ADAL" clId="{FD4ED818-0345-42AD-9688-BF3C8533DCC4}" dt="2019-11-16T05:20:31.997" v="399" actId="2696"/>
        <pc:sldMkLst>
          <pc:docMk/>
          <pc:sldMk cId="2253909814" sldId="293"/>
        </pc:sldMkLst>
        <pc:spChg chg="mod">
          <ac:chgData name="Fayez Mogeb Mohammed Alshahrani" userId="7cf44633-72dd-45d0-b250-5be8be95d324" providerId="ADAL" clId="{FD4ED818-0345-42AD-9688-BF3C8533DCC4}" dt="2019-11-15T07:00:36.403" v="106" actId="255"/>
          <ac:spMkLst>
            <pc:docMk/>
            <pc:sldMk cId="2253909814" sldId="293"/>
            <ac:spMk id="15366" creationId="{0E654B48-35B7-49C3-B79C-CFA356375C92}"/>
          </ac:spMkLst>
        </pc:spChg>
        <pc:spChg chg="mod">
          <ac:chgData name="Fayez Mogeb Mohammed Alshahrani" userId="7cf44633-72dd-45d0-b250-5be8be95d324" providerId="ADAL" clId="{FD4ED818-0345-42AD-9688-BF3C8533DCC4}" dt="2019-11-15T07:13:17.443" v="230" actId="20577"/>
          <ac:spMkLst>
            <pc:docMk/>
            <pc:sldMk cId="2253909814" sldId="293"/>
            <ac:spMk id="17415" creationId="{90DBA1BD-C532-4659-A904-92206B005520}"/>
          </ac:spMkLst>
        </pc:spChg>
      </pc:sldChg>
      <pc:sldChg chg="modSp add del">
        <pc:chgData name="Fayez Mogeb Mohammed Alshahrani" userId="7cf44633-72dd-45d0-b250-5be8be95d324" providerId="ADAL" clId="{FD4ED818-0345-42AD-9688-BF3C8533DCC4}" dt="2019-11-15T06:55:53.633" v="50"/>
        <pc:sldMkLst>
          <pc:docMk/>
          <pc:sldMk cId="3141160984" sldId="293"/>
        </pc:sldMkLst>
        <pc:spChg chg="mod">
          <ac:chgData name="Fayez Mogeb Mohammed Alshahrani" userId="7cf44633-72dd-45d0-b250-5be8be95d324" providerId="ADAL" clId="{FD4ED818-0345-42AD-9688-BF3C8533DCC4}" dt="2019-11-15T06:54:50.918" v="49"/>
          <ac:spMkLst>
            <pc:docMk/>
            <pc:sldMk cId="3141160984" sldId="293"/>
            <ac:spMk id="17415" creationId="{90DBA1BD-C532-4659-A904-92206B005520}"/>
          </ac:spMkLst>
        </pc:spChg>
      </pc:sldChg>
      <pc:sldChg chg="modSp add">
        <pc:chgData name="Fayez Mogeb Mohammed Alshahrani" userId="7cf44633-72dd-45d0-b250-5be8be95d324" providerId="ADAL" clId="{FD4ED818-0345-42AD-9688-BF3C8533DCC4}" dt="2019-11-16T05:19:50.974" v="396" actId="255"/>
        <pc:sldMkLst>
          <pc:docMk/>
          <pc:sldMk cId="1716386504" sldId="294"/>
        </pc:sldMkLst>
        <pc:spChg chg="mod">
          <ac:chgData name="Fayez Mogeb Mohammed Alshahrani" userId="7cf44633-72dd-45d0-b250-5be8be95d324" providerId="ADAL" clId="{FD4ED818-0345-42AD-9688-BF3C8533DCC4}" dt="2019-11-16T05:15:38.676" v="390" actId="20577"/>
          <ac:spMkLst>
            <pc:docMk/>
            <pc:sldMk cId="1716386504" sldId="294"/>
            <ac:spMk id="15366" creationId="{0E654B48-35B7-49C3-B79C-CFA356375C92}"/>
          </ac:spMkLst>
        </pc:spChg>
        <pc:spChg chg="mod">
          <ac:chgData name="Fayez Mogeb Mohammed Alshahrani" userId="7cf44633-72dd-45d0-b250-5be8be95d324" providerId="ADAL" clId="{FD4ED818-0345-42AD-9688-BF3C8533DCC4}" dt="2019-11-16T05:19:50.974" v="396" actId="255"/>
          <ac:spMkLst>
            <pc:docMk/>
            <pc:sldMk cId="1716386504" sldId="294"/>
            <ac:spMk id="17415" creationId="{90DBA1BD-C532-4659-A904-92206B005520}"/>
          </ac:spMkLst>
        </pc:spChg>
      </pc:sldChg>
      <pc:sldChg chg="modSp add">
        <pc:chgData name="Fayez Mogeb Mohammed Alshahrani" userId="7cf44633-72dd-45d0-b250-5be8be95d324" providerId="ADAL" clId="{FD4ED818-0345-42AD-9688-BF3C8533DCC4}" dt="2019-11-16T05:37:47.919" v="834" actId="207"/>
        <pc:sldMkLst>
          <pc:docMk/>
          <pc:sldMk cId="2384382785" sldId="295"/>
        </pc:sldMkLst>
        <pc:spChg chg="mod">
          <ac:chgData name="Fayez Mogeb Mohammed Alshahrani" userId="7cf44633-72dd-45d0-b250-5be8be95d324" providerId="ADAL" clId="{FD4ED818-0345-42AD-9688-BF3C8533DCC4}" dt="2019-11-16T05:20:44.672" v="406" actId="20577"/>
          <ac:spMkLst>
            <pc:docMk/>
            <pc:sldMk cId="2384382785" sldId="295"/>
            <ac:spMk id="15366" creationId="{0E654B48-35B7-49C3-B79C-CFA356375C92}"/>
          </ac:spMkLst>
        </pc:spChg>
        <pc:spChg chg="mod">
          <ac:chgData name="Fayez Mogeb Mohammed Alshahrani" userId="7cf44633-72dd-45d0-b250-5be8be95d324" providerId="ADAL" clId="{FD4ED818-0345-42AD-9688-BF3C8533DCC4}" dt="2019-11-16T05:37:47.919" v="834" actId="207"/>
          <ac:spMkLst>
            <pc:docMk/>
            <pc:sldMk cId="2384382785" sldId="295"/>
            <ac:spMk id="17415" creationId="{90DBA1BD-C532-4659-A904-92206B005520}"/>
          </ac:spMkLst>
        </pc:spChg>
      </pc:sldChg>
      <pc:sldChg chg="modSp add modAnim">
        <pc:chgData name="Fayez Mogeb Mohammed Alshahrani" userId="7cf44633-72dd-45d0-b250-5be8be95d324" providerId="ADAL" clId="{FD4ED818-0345-42AD-9688-BF3C8533DCC4}" dt="2019-11-16T06:01:56.183" v="1289"/>
        <pc:sldMkLst>
          <pc:docMk/>
          <pc:sldMk cId="900753667" sldId="296"/>
        </pc:sldMkLst>
        <pc:spChg chg="mod">
          <ac:chgData name="Fayez Mogeb Mohammed Alshahrani" userId="7cf44633-72dd-45d0-b250-5be8be95d324" providerId="ADAL" clId="{FD4ED818-0345-42AD-9688-BF3C8533DCC4}" dt="2019-11-16T05:38:05.177" v="842" actId="20577"/>
          <ac:spMkLst>
            <pc:docMk/>
            <pc:sldMk cId="900753667" sldId="296"/>
            <ac:spMk id="15366" creationId="{0E654B48-35B7-49C3-B79C-CFA356375C92}"/>
          </ac:spMkLst>
        </pc:spChg>
        <pc:spChg chg="mod">
          <ac:chgData name="Fayez Mogeb Mohammed Alshahrani" userId="7cf44633-72dd-45d0-b250-5be8be95d324" providerId="ADAL" clId="{FD4ED818-0345-42AD-9688-BF3C8533DCC4}" dt="2019-11-16T05:52:18.397" v="1264" actId="20577"/>
          <ac:spMkLst>
            <pc:docMk/>
            <pc:sldMk cId="900753667" sldId="296"/>
            <ac:spMk id="17415" creationId="{90DBA1BD-C532-4659-A904-92206B005520}"/>
          </ac:spMkLst>
        </pc:spChg>
      </pc:sldChg>
      <pc:sldChg chg="add">
        <pc:chgData name="Fayez Mogeb Mohammed Alshahrani" userId="7cf44633-72dd-45d0-b250-5be8be95d324" providerId="ADAL" clId="{FD4ED818-0345-42AD-9688-BF3C8533DCC4}" dt="2019-11-16T06:02:40.533" v="1290"/>
        <pc:sldMkLst>
          <pc:docMk/>
          <pc:sldMk cId="4063822801" sldId="297"/>
        </pc:sldMkLst>
      </pc:sldChg>
      <pc:sldChg chg="addSp delSp modSp add">
        <pc:chgData name="Fayez Mogeb Mohammed Alshahrani" userId="7cf44633-72dd-45d0-b250-5be8be95d324" providerId="ADAL" clId="{FD4ED818-0345-42AD-9688-BF3C8533DCC4}" dt="2019-11-16T06:48:00.318" v="2068" actId="14100"/>
        <pc:sldMkLst>
          <pc:docMk/>
          <pc:sldMk cId="1567261048" sldId="298"/>
        </pc:sldMkLst>
        <pc:spChg chg="add mod">
          <ac:chgData name="Fayez Mogeb Mohammed Alshahrani" userId="7cf44633-72dd-45d0-b250-5be8be95d324" providerId="ADAL" clId="{FD4ED818-0345-42AD-9688-BF3C8533DCC4}" dt="2019-11-16T06:13:23.868" v="1420" actId="1076"/>
          <ac:spMkLst>
            <pc:docMk/>
            <pc:sldMk cId="1567261048" sldId="298"/>
            <ac:spMk id="2" creationId="{A842544D-5271-4D50-8C26-C53AAD0886B0}"/>
          </ac:spMkLst>
        </pc:spChg>
        <pc:spChg chg="add mod">
          <ac:chgData name="Fayez Mogeb Mohammed Alshahrani" userId="7cf44633-72dd-45d0-b250-5be8be95d324" providerId="ADAL" clId="{FD4ED818-0345-42AD-9688-BF3C8533DCC4}" dt="2019-11-16T06:15:55.393" v="1478" actId="20577"/>
          <ac:spMkLst>
            <pc:docMk/>
            <pc:sldMk cId="1567261048" sldId="298"/>
            <ac:spMk id="3" creationId="{21265B7F-6718-4050-81FD-B3C1C627D318}"/>
          </ac:spMkLst>
        </pc:spChg>
        <pc:spChg chg="add del mod">
          <ac:chgData name="Fayez Mogeb Mohammed Alshahrani" userId="7cf44633-72dd-45d0-b250-5be8be95d324" providerId="ADAL" clId="{FD4ED818-0345-42AD-9688-BF3C8533DCC4}" dt="2019-11-16T06:08:49.171" v="1380"/>
          <ac:spMkLst>
            <pc:docMk/>
            <pc:sldMk cId="1567261048" sldId="298"/>
            <ac:spMk id="5" creationId="{64027817-DCEA-462B-8AE4-478E0C755486}"/>
          </ac:spMkLst>
        </pc:spChg>
        <pc:spChg chg="add mod">
          <ac:chgData name="Fayez Mogeb Mohammed Alshahrani" userId="7cf44633-72dd-45d0-b250-5be8be95d324" providerId="ADAL" clId="{FD4ED818-0345-42AD-9688-BF3C8533DCC4}" dt="2019-11-16T06:11:39.019" v="1391" actId="208"/>
          <ac:spMkLst>
            <pc:docMk/>
            <pc:sldMk cId="1567261048" sldId="298"/>
            <ac:spMk id="9" creationId="{008EF2E3-93ED-4761-89A9-96928355E94F}"/>
          </ac:spMkLst>
        </pc:spChg>
        <pc:spChg chg="add mod">
          <ac:chgData name="Fayez Mogeb Mohammed Alshahrani" userId="7cf44633-72dd-45d0-b250-5be8be95d324" providerId="ADAL" clId="{FD4ED818-0345-42AD-9688-BF3C8533DCC4}" dt="2019-11-16T06:13:00.487" v="1416" actId="1076"/>
          <ac:spMkLst>
            <pc:docMk/>
            <pc:sldMk cId="1567261048" sldId="298"/>
            <ac:spMk id="10" creationId="{AC6BE2B2-60FB-4F9F-B73F-E8147CA766B9}"/>
          </ac:spMkLst>
        </pc:spChg>
        <pc:spChg chg="add mod">
          <ac:chgData name="Fayez Mogeb Mohammed Alshahrani" userId="7cf44633-72dd-45d0-b250-5be8be95d324" providerId="ADAL" clId="{FD4ED818-0345-42AD-9688-BF3C8533DCC4}" dt="2019-11-16T06:13:27.966" v="1421" actId="1076"/>
          <ac:spMkLst>
            <pc:docMk/>
            <pc:sldMk cId="1567261048" sldId="298"/>
            <ac:spMk id="11" creationId="{A57FC75B-2C20-4AB4-BD0D-692F9532FAE9}"/>
          </ac:spMkLst>
        </pc:spChg>
        <pc:spChg chg="add mod">
          <ac:chgData name="Fayez Mogeb Mohammed Alshahrani" userId="7cf44633-72dd-45d0-b250-5be8be95d324" providerId="ADAL" clId="{FD4ED818-0345-42AD-9688-BF3C8533DCC4}" dt="2019-11-16T06:11:21.275" v="1389" actId="208"/>
          <ac:spMkLst>
            <pc:docMk/>
            <pc:sldMk cId="1567261048" sldId="298"/>
            <ac:spMk id="12" creationId="{B292FEEB-F758-4CB5-8CD8-061EAA4022B6}"/>
          </ac:spMkLst>
        </pc:spChg>
        <pc:spChg chg="add mod">
          <ac:chgData name="Fayez Mogeb Mohammed Alshahrani" userId="7cf44633-72dd-45d0-b250-5be8be95d324" providerId="ADAL" clId="{FD4ED818-0345-42AD-9688-BF3C8533DCC4}" dt="2019-11-16T06:25:46.971" v="1616" actId="115"/>
          <ac:spMkLst>
            <pc:docMk/>
            <pc:sldMk cId="1567261048" sldId="298"/>
            <ac:spMk id="16" creationId="{D18029EB-EDC4-4669-824F-237405DC4FB0}"/>
          </ac:spMkLst>
        </pc:spChg>
        <pc:spChg chg="add mod">
          <ac:chgData name="Fayez Mogeb Mohammed Alshahrani" userId="7cf44633-72dd-45d0-b250-5be8be95d324" providerId="ADAL" clId="{FD4ED818-0345-42AD-9688-BF3C8533DCC4}" dt="2019-11-16T06:16:19.974" v="1486" actId="20577"/>
          <ac:spMkLst>
            <pc:docMk/>
            <pc:sldMk cId="1567261048" sldId="298"/>
            <ac:spMk id="17" creationId="{3AAD496D-D502-42BF-8629-82113433C8BB}"/>
          </ac:spMkLst>
        </pc:spChg>
        <pc:spChg chg="add mod">
          <ac:chgData name="Fayez Mogeb Mohammed Alshahrani" userId="7cf44633-72dd-45d0-b250-5be8be95d324" providerId="ADAL" clId="{FD4ED818-0345-42AD-9688-BF3C8533DCC4}" dt="2019-11-16T06:22:43.677" v="1577" actId="1076"/>
          <ac:spMkLst>
            <pc:docMk/>
            <pc:sldMk cId="1567261048" sldId="298"/>
            <ac:spMk id="18" creationId="{9858D292-431F-412B-8DE9-D6A23D1B1DD0}"/>
          </ac:spMkLst>
        </pc:spChg>
        <pc:spChg chg="add mod">
          <ac:chgData name="Fayez Mogeb Mohammed Alshahrani" userId="7cf44633-72dd-45d0-b250-5be8be95d324" providerId="ADAL" clId="{FD4ED818-0345-42AD-9688-BF3C8533DCC4}" dt="2019-11-16T06:22:54.554" v="1578" actId="1076"/>
          <ac:spMkLst>
            <pc:docMk/>
            <pc:sldMk cId="1567261048" sldId="298"/>
            <ac:spMk id="19" creationId="{45F0EE32-5CCA-4768-A7B5-1C8A77590277}"/>
          </ac:spMkLst>
        </pc:spChg>
        <pc:spChg chg="add mod">
          <ac:chgData name="Fayez Mogeb Mohammed Alshahrani" userId="7cf44633-72dd-45d0-b250-5be8be95d324" providerId="ADAL" clId="{FD4ED818-0345-42AD-9688-BF3C8533DCC4}" dt="2019-11-16T06:19:35.760" v="1545" actId="20577"/>
          <ac:spMkLst>
            <pc:docMk/>
            <pc:sldMk cId="1567261048" sldId="298"/>
            <ac:spMk id="20" creationId="{E5B8278B-D5CC-4917-99DA-D4F1C5209AB8}"/>
          </ac:spMkLst>
        </pc:spChg>
        <pc:spChg chg="add mod">
          <ac:chgData name="Fayez Mogeb Mohammed Alshahrani" userId="7cf44633-72dd-45d0-b250-5be8be95d324" providerId="ADAL" clId="{FD4ED818-0345-42AD-9688-BF3C8533DCC4}" dt="2019-11-16T06:25:18.940" v="1615" actId="115"/>
          <ac:spMkLst>
            <pc:docMk/>
            <pc:sldMk cId="1567261048" sldId="298"/>
            <ac:spMk id="21" creationId="{EE7E317C-381E-4649-AC27-AC3DA4324F3B}"/>
          </ac:spMkLst>
        </pc:spChg>
        <pc:spChg chg="add mod">
          <ac:chgData name="Fayez Mogeb Mohammed Alshahrani" userId="7cf44633-72dd-45d0-b250-5be8be95d324" providerId="ADAL" clId="{FD4ED818-0345-42AD-9688-BF3C8533DCC4}" dt="2019-11-16T06:24:21.460" v="1593" actId="20577"/>
          <ac:spMkLst>
            <pc:docMk/>
            <pc:sldMk cId="1567261048" sldId="298"/>
            <ac:spMk id="22" creationId="{87C42874-7C0A-4732-BCCE-449FF18A19D7}"/>
          </ac:spMkLst>
        </pc:spChg>
        <pc:spChg chg="add mod">
          <ac:chgData name="Fayez Mogeb Mohammed Alshahrani" userId="7cf44633-72dd-45d0-b250-5be8be95d324" providerId="ADAL" clId="{FD4ED818-0345-42AD-9688-BF3C8533DCC4}" dt="2019-11-16T06:24:44.192" v="1612" actId="20577"/>
          <ac:spMkLst>
            <pc:docMk/>
            <pc:sldMk cId="1567261048" sldId="298"/>
            <ac:spMk id="23" creationId="{11892E00-14CA-437A-B1BE-919D58766296}"/>
          </ac:spMkLst>
        </pc:spChg>
        <pc:spChg chg="add mod">
          <ac:chgData name="Fayez Mogeb Mohammed Alshahrani" userId="7cf44633-72dd-45d0-b250-5be8be95d324" providerId="ADAL" clId="{FD4ED818-0345-42AD-9688-BF3C8533DCC4}" dt="2019-11-16T06:17:52.833" v="1509" actId="20577"/>
          <ac:spMkLst>
            <pc:docMk/>
            <pc:sldMk cId="1567261048" sldId="298"/>
            <ac:spMk id="24" creationId="{37C966FC-85BF-443A-AE07-1C42DF34EF97}"/>
          </ac:spMkLst>
        </pc:spChg>
        <pc:spChg chg="add mod">
          <ac:chgData name="Fayez Mogeb Mohammed Alshahrani" userId="7cf44633-72dd-45d0-b250-5be8be95d324" providerId="ADAL" clId="{FD4ED818-0345-42AD-9688-BF3C8533DCC4}" dt="2019-11-16T06:32:05.884" v="1665" actId="1076"/>
          <ac:spMkLst>
            <pc:docMk/>
            <pc:sldMk cId="1567261048" sldId="298"/>
            <ac:spMk id="25" creationId="{5A917127-4E4A-4984-8ADC-7280AF3577E1}"/>
          </ac:spMkLst>
        </pc:spChg>
        <pc:spChg chg="add mod">
          <ac:chgData name="Fayez Mogeb Mohammed Alshahrani" userId="7cf44633-72dd-45d0-b250-5be8be95d324" providerId="ADAL" clId="{FD4ED818-0345-42AD-9688-BF3C8533DCC4}" dt="2019-11-16T06:32:13.278" v="1666" actId="1076"/>
          <ac:spMkLst>
            <pc:docMk/>
            <pc:sldMk cId="1567261048" sldId="298"/>
            <ac:spMk id="26" creationId="{59D866FC-F6FF-4771-8EAD-16BD9942FE6A}"/>
          </ac:spMkLst>
        </pc:spChg>
        <pc:spChg chg="add mod">
          <ac:chgData name="Fayez Mogeb Mohammed Alshahrani" userId="7cf44633-72dd-45d0-b250-5be8be95d324" providerId="ADAL" clId="{FD4ED818-0345-42AD-9688-BF3C8533DCC4}" dt="2019-11-16T06:32:21.694" v="1667" actId="1076"/>
          <ac:spMkLst>
            <pc:docMk/>
            <pc:sldMk cId="1567261048" sldId="298"/>
            <ac:spMk id="27" creationId="{4683044A-F6D7-4A01-B5C1-546389D33152}"/>
          </ac:spMkLst>
        </pc:spChg>
        <pc:spChg chg="add mod">
          <ac:chgData name="Fayez Mogeb Mohammed Alshahrani" userId="7cf44633-72dd-45d0-b250-5be8be95d324" providerId="ADAL" clId="{FD4ED818-0345-42AD-9688-BF3C8533DCC4}" dt="2019-11-16T06:21:20.160" v="1571" actId="20577"/>
          <ac:spMkLst>
            <pc:docMk/>
            <pc:sldMk cId="1567261048" sldId="298"/>
            <ac:spMk id="28" creationId="{5CD452B5-3A9D-4CBE-980E-7684F9B5FE44}"/>
          </ac:spMkLst>
        </pc:spChg>
        <pc:spChg chg="add mod">
          <ac:chgData name="Fayez Mogeb Mohammed Alshahrani" userId="7cf44633-72dd-45d0-b250-5be8be95d324" providerId="ADAL" clId="{FD4ED818-0345-42AD-9688-BF3C8533DCC4}" dt="2019-11-16T06:21:30.855" v="1576" actId="20577"/>
          <ac:spMkLst>
            <pc:docMk/>
            <pc:sldMk cId="1567261048" sldId="298"/>
            <ac:spMk id="29" creationId="{9BEE26F8-93CF-4012-BD73-2E360592DB45}"/>
          </ac:spMkLst>
        </pc:spChg>
        <pc:spChg chg="add mod">
          <ac:chgData name="Fayez Mogeb Mohammed Alshahrani" userId="7cf44633-72dd-45d0-b250-5be8be95d324" providerId="ADAL" clId="{FD4ED818-0345-42AD-9688-BF3C8533DCC4}" dt="2019-11-16T06:20:57.041" v="1562" actId="20577"/>
          <ac:spMkLst>
            <pc:docMk/>
            <pc:sldMk cId="1567261048" sldId="298"/>
            <ac:spMk id="30" creationId="{0FEF1517-3F21-4943-8B2A-F66DDEE8D501}"/>
          </ac:spMkLst>
        </pc:spChg>
        <pc:spChg chg="del">
          <ac:chgData name="Fayez Mogeb Mohammed Alshahrani" userId="7cf44633-72dd-45d0-b250-5be8be95d324" providerId="ADAL" clId="{FD4ED818-0345-42AD-9688-BF3C8533DCC4}" dt="2019-11-16T06:08:43.698" v="1379" actId="478"/>
          <ac:spMkLst>
            <pc:docMk/>
            <pc:sldMk cId="1567261048" sldId="298"/>
            <ac:spMk id="15366" creationId="{0E654B48-35B7-49C3-B79C-CFA356375C92}"/>
          </ac:spMkLst>
        </pc:spChg>
        <pc:spChg chg="mod">
          <ac:chgData name="Fayez Mogeb Mohammed Alshahrani" userId="7cf44633-72dd-45d0-b250-5be8be95d324" providerId="ADAL" clId="{FD4ED818-0345-42AD-9688-BF3C8533DCC4}" dt="2019-11-16T06:43:11.902" v="1989" actId="207"/>
          <ac:spMkLst>
            <pc:docMk/>
            <pc:sldMk cId="1567261048" sldId="298"/>
            <ac:spMk id="17415" creationId="{90DBA1BD-C532-4659-A904-92206B005520}"/>
          </ac:spMkLst>
        </pc:spChg>
        <pc:cxnChg chg="add mod">
          <ac:chgData name="Fayez Mogeb Mohammed Alshahrani" userId="7cf44633-72dd-45d0-b250-5be8be95d324" providerId="ADAL" clId="{FD4ED818-0345-42AD-9688-BF3C8533DCC4}" dt="2019-11-16T06:25:06.765" v="1614" actId="13822"/>
          <ac:cxnSpMkLst>
            <pc:docMk/>
            <pc:sldMk cId="1567261048" sldId="298"/>
            <ac:cxnSpMk id="7" creationId="{1D15EBF4-3C8B-4981-A76C-6FAE9BB0465A}"/>
          </ac:cxnSpMkLst>
        </pc:cxnChg>
        <pc:cxnChg chg="add mod">
          <ac:chgData name="Fayez Mogeb Mohammed Alshahrani" userId="7cf44633-72dd-45d0-b250-5be8be95d324" providerId="ADAL" clId="{FD4ED818-0345-42AD-9688-BF3C8533DCC4}" dt="2019-11-16T06:26:38.095" v="1618" actId="13822"/>
          <ac:cxnSpMkLst>
            <pc:docMk/>
            <pc:sldMk cId="1567261048" sldId="298"/>
            <ac:cxnSpMk id="13" creationId="{5795CBA2-7865-49D8-B3DD-29EB2B1AFACC}"/>
          </ac:cxnSpMkLst>
        </pc:cxnChg>
        <pc:cxnChg chg="add mod">
          <ac:chgData name="Fayez Mogeb Mohammed Alshahrani" userId="7cf44633-72dd-45d0-b250-5be8be95d324" providerId="ADAL" clId="{FD4ED818-0345-42AD-9688-BF3C8533DCC4}" dt="2019-11-16T06:26:50.432" v="1620" actId="13822"/>
          <ac:cxnSpMkLst>
            <pc:docMk/>
            <pc:sldMk cId="1567261048" sldId="298"/>
            <ac:cxnSpMk id="15" creationId="{D56A5725-5099-47DE-BF2B-44FFD1C0FCAB}"/>
          </ac:cxnSpMkLst>
        </pc:cxnChg>
        <pc:cxnChg chg="add mod">
          <ac:chgData name="Fayez Mogeb Mohammed Alshahrani" userId="7cf44633-72dd-45d0-b250-5be8be95d324" providerId="ADAL" clId="{FD4ED818-0345-42AD-9688-BF3C8533DCC4}" dt="2019-11-16T06:27:01.991" v="1622" actId="13822"/>
          <ac:cxnSpMkLst>
            <pc:docMk/>
            <pc:sldMk cId="1567261048" sldId="298"/>
            <ac:cxnSpMk id="15360" creationId="{57F7FA94-EF41-43BB-9884-351F5AE0A3C7}"/>
          </ac:cxnSpMkLst>
        </pc:cxnChg>
        <pc:cxnChg chg="add mod">
          <ac:chgData name="Fayez Mogeb Mohammed Alshahrani" userId="7cf44633-72dd-45d0-b250-5be8be95d324" providerId="ADAL" clId="{FD4ED818-0345-42AD-9688-BF3C8533DCC4}" dt="2019-11-16T06:27:13.346" v="1624" actId="13822"/>
          <ac:cxnSpMkLst>
            <pc:docMk/>
            <pc:sldMk cId="1567261048" sldId="298"/>
            <ac:cxnSpMk id="15362" creationId="{88B9D240-02EA-43E5-9FD9-7B19C75CB59C}"/>
          </ac:cxnSpMkLst>
        </pc:cxnChg>
        <pc:cxnChg chg="add mod">
          <ac:chgData name="Fayez Mogeb Mohammed Alshahrani" userId="7cf44633-72dd-45d0-b250-5be8be95d324" providerId="ADAL" clId="{FD4ED818-0345-42AD-9688-BF3C8533DCC4}" dt="2019-11-16T06:27:24.170" v="1626" actId="13822"/>
          <ac:cxnSpMkLst>
            <pc:docMk/>
            <pc:sldMk cId="1567261048" sldId="298"/>
            <ac:cxnSpMk id="15364" creationId="{C4132B63-FE38-4DA3-B4A5-17C2B747FA0E}"/>
          </ac:cxnSpMkLst>
        </pc:cxnChg>
        <pc:cxnChg chg="add mod">
          <ac:chgData name="Fayez Mogeb Mohammed Alshahrani" userId="7cf44633-72dd-45d0-b250-5be8be95d324" providerId="ADAL" clId="{FD4ED818-0345-42AD-9688-BF3C8533DCC4}" dt="2019-11-16T06:27:33.564" v="1628" actId="13822"/>
          <ac:cxnSpMkLst>
            <pc:docMk/>
            <pc:sldMk cId="1567261048" sldId="298"/>
            <ac:cxnSpMk id="15367" creationId="{D008245A-8EC6-42E5-B224-168B69D4BC60}"/>
          </ac:cxnSpMkLst>
        </pc:cxnChg>
        <pc:cxnChg chg="add mod">
          <ac:chgData name="Fayez Mogeb Mohammed Alshahrani" userId="7cf44633-72dd-45d0-b250-5be8be95d324" providerId="ADAL" clId="{FD4ED818-0345-42AD-9688-BF3C8533DCC4}" dt="2019-11-16T06:27:44.684" v="1630" actId="13822"/>
          <ac:cxnSpMkLst>
            <pc:docMk/>
            <pc:sldMk cId="1567261048" sldId="298"/>
            <ac:cxnSpMk id="15369" creationId="{7C4593FF-1421-4C24-B396-2EBB72915B14}"/>
          </ac:cxnSpMkLst>
        </pc:cxnChg>
        <pc:cxnChg chg="add mod">
          <ac:chgData name="Fayez Mogeb Mohammed Alshahrani" userId="7cf44633-72dd-45d0-b250-5be8be95d324" providerId="ADAL" clId="{FD4ED818-0345-42AD-9688-BF3C8533DCC4}" dt="2019-11-16T06:27:53.396" v="1632" actId="13822"/>
          <ac:cxnSpMkLst>
            <pc:docMk/>
            <pc:sldMk cId="1567261048" sldId="298"/>
            <ac:cxnSpMk id="15371" creationId="{7E923A97-087A-40F3-90A5-6745781C01EF}"/>
          </ac:cxnSpMkLst>
        </pc:cxnChg>
        <pc:cxnChg chg="add mod">
          <ac:chgData name="Fayez Mogeb Mohammed Alshahrani" userId="7cf44633-72dd-45d0-b250-5be8be95d324" providerId="ADAL" clId="{FD4ED818-0345-42AD-9688-BF3C8533DCC4}" dt="2019-11-16T06:32:34.566" v="1669" actId="14100"/>
          <ac:cxnSpMkLst>
            <pc:docMk/>
            <pc:sldMk cId="1567261048" sldId="298"/>
            <ac:cxnSpMk id="15373" creationId="{34377F15-2BAF-4E2B-915A-3A63430BD1B6}"/>
          </ac:cxnSpMkLst>
        </pc:cxnChg>
        <pc:cxnChg chg="add mod">
          <ac:chgData name="Fayez Mogeb Mohammed Alshahrani" userId="7cf44633-72dd-45d0-b250-5be8be95d324" providerId="ADAL" clId="{FD4ED818-0345-42AD-9688-BF3C8533DCC4}" dt="2019-11-16T06:32:40.329" v="1670" actId="14100"/>
          <ac:cxnSpMkLst>
            <pc:docMk/>
            <pc:sldMk cId="1567261048" sldId="298"/>
            <ac:cxnSpMk id="15375" creationId="{0C45B3C5-B707-4A0C-B0F4-414A9932A0E0}"/>
          </ac:cxnSpMkLst>
        </pc:cxnChg>
        <pc:cxnChg chg="add mod">
          <ac:chgData name="Fayez Mogeb Mohammed Alshahrani" userId="7cf44633-72dd-45d0-b250-5be8be95d324" providerId="ADAL" clId="{FD4ED818-0345-42AD-9688-BF3C8533DCC4}" dt="2019-11-16T06:28:36.310" v="1638" actId="13822"/>
          <ac:cxnSpMkLst>
            <pc:docMk/>
            <pc:sldMk cId="1567261048" sldId="298"/>
            <ac:cxnSpMk id="15377" creationId="{B4EEA525-FF70-4B4C-A07F-33402C6E6122}"/>
          </ac:cxnSpMkLst>
        </pc:cxnChg>
        <pc:cxnChg chg="add mod">
          <ac:chgData name="Fayez Mogeb Mohammed Alshahrani" userId="7cf44633-72dd-45d0-b250-5be8be95d324" providerId="ADAL" clId="{FD4ED818-0345-42AD-9688-BF3C8533DCC4}" dt="2019-11-16T06:32:28.352" v="1668" actId="14100"/>
          <ac:cxnSpMkLst>
            <pc:docMk/>
            <pc:sldMk cId="1567261048" sldId="298"/>
            <ac:cxnSpMk id="15379" creationId="{4D0E2384-5501-4A96-AA51-93158A110B6E}"/>
          </ac:cxnSpMkLst>
        </pc:cxnChg>
        <pc:cxnChg chg="add mod">
          <ac:chgData name="Fayez Mogeb Mohammed Alshahrani" userId="7cf44633-72dd-45d0-b250-5be8be95d324" providerId="ADAL" clId="{FD4ED818-0345-42AD-9688-BF3C8533DCC4}" dt="2019-11-16T06:28:54.150" v="1642" actId="13822"/>
          <ac:cxnSpMkLst>
            <pc:docMk/>
            <pc:sldMk cId="1567261048" sldId="298"/>
            <ac:cxnSpMk id="15381" creationId="{13E8700D-9AC6-4446-AED5-1D41BBA0D088}"/>
          </ac:cxnSpMkLst>
        </pc:cxnChg>
        <pc:cxnChg chg="add mod">
          <ac:chgData name="Fayez Mogeb Mohammed Alshahrani" userId="7cf44633-72dd-45d0-b250-5be8be95d324" providerId="ADAL" clId="{FD4ED818-0345-42AD-9688-BF3C8533DCC4}" dt="2019-11-16T06:29:01.782" v="1644" actId="13822"/>
          <ac:cxnSpMkLst>
            <pc:docMk/>
            <pc:sldMk cId="1567261048" sldId="298"/>
            <ac:cxnSpMk id="15383" creationId="{F7A45645-E8FC-49EE-A701-56E6A1D9E337}"/>
          </ac:cxnSpMkLst>
        </pc:cxnChg>
        <pc:cxnChg chg="add mod">
          <ac:chgData name="Fayez Mogeb Mohammed Alshahrani" userId="7cf44633-72dd-45d0-b250-5be8be95d324" providerId="ADAL" clId="{FD4ED818-0345-42AD-9688-BF3C8533DCC4}" dt="2019-11-16T06:48:00.318" v="2068" actId="14100"/>
          <ac:cxnSpMkLst>
            <pc:docMk/>
            <pc:sldMk cId="1567261048" sldId="298"/>
            <ac:cxnSpMk id="15385" creationId="{82119F28-A458-4975-9589-8528D27A2921}"/>
          </ac:cxnSpMkLst>
        </pc:cxnChg>
        <pc:cxnChg chg="add mod">
          <ac:chgData name="Fayez Mogeb Mohammed Alshahrani" userId="7cf44633-72dd-45d0-b250-5be8be95d324" providerId="ADAL" clId="{FD4ED818-0345-42AD-9688-BF3C8533DCC4}" dt="2019-11-16T06:30:31.483" v="1658" actId="1582"/>
          <ac:cxnSpMkLst>
            <pc:docMk/>
            <pc:sldMk cId="1567261048" sldId="298"/>
            <ac:cxnSpMk id="15388" creationId="{69104A7A-1E5B-4786-9B40-997D00C1D0E8}"/>
          </ac:cxnSpMkLst>
        </pc:cxnChg>
        <pc:cxnChg chg="add mod">
          <ac:chgData name="Fayez Mogeb Mohammed Alshahrani" userId="7cf44633-72dd-45d0-b250-5be8be95d324" providerId="ADAL" clId="{FD4ED818-0345-42AD-9688-BF3C8533DCC4}" dt="2019-11-16T06:30:21.963" v="1657" actId="1582"/>
          <ac:cxnSpMkLst>
            <pc:docMk/>
            <pc:sldMk cId="1567261048" sldId="298"/>
            <ac:cxnSpMk id="15390" creationId="{0E9D9EDE-740E-41D9-984D-BA9B83F06501}"/>
          </ac:cxnSpMkLst>
        </pc:cxnChg>
        <pc:cxnChg chg="add mod">
          <ac:chgData name="Fayez Mogeb Mohammed Alshahrani" userId="7cf44633-72dd-45d0-b250-5be8be95d324" providerId="ADAL" clId="{FD4ED818-0345-42AD-9688-BF3C8533DCC4}" dt="2019-11-16T06:30:47.934" v="1661" actId="1582"/>
          <ac:cxnSpMkLst>
            <pc:docMk/>
            <pc:sldMk cId="1567261048" sldId="298"/>
            <ac:cxnSpMk id="17408" creationId="{C395B450-382F-404F-9A46-5C5A38E9B63F}"/>
          </ac:cxnSpMkLst>
        </pc:cxnChg>
        <pc:cxnChg chg="add mod">
          <ac:chgData name="Fayez Mogeb Mohammed Alshahrani" userId="7cf44633-72dd-45d0-b250-5be8be95d324" providerId="ADAL" clId="{FD4ED818-0345-42AD-9688-BF3C8533DCC4}" dt="2019-11-16T06:31:02.787" v="1664" actId="1582"/>
          <ac:cxnSpMkLst>
            <pc:docMk/>
            <pc:sldMk cId="1567261048" sldId="298"/>
            <ac:cxnSpMk id="17414" creationId="{DE19CF50-0AE3-4FF0-AFD2-FC61953F8887}"/>
          </ac:cxnSpMkLst>
        </pc:cxnChg>
        <pc:cxnChg chg="add mod">
          <ac:chgData name="Fayez Mogeb Mohammed Alshahrani" userId="7cf44633-72dd-45d0-b250-5be8be95d324" providerId="ADAL" clId="{FD4ED818-0345-42AD-9688-BF3C8533DCC4}" dt="2019-11-16T06:33:10.461" v="1674" actId="14100"/>
          <ac:cxnSpMkLst>
            <pc:docMk/>
            <pc:sldMk cId="1567261048" sldId="298"/>
            <ac:cxnSpMk id="17421" creationId="{7B36FF24-31C7-4AD9-A6EB-F1C60970BACB}"/>
          </ac:cxnSpMkLst>
        </pc:cxnChg>
        <pc:cxnChg chg="add mod">
          <ac:chgData name="Fayez Mogeb Mohammed Alshahrani" userId="7cf44633-72dd-45d0-b250-5be8be95d324" providerId="ADAL" clId="{FD4ED818-0345-42AD-9688-BF3C8533DCC4}" dt="2019-11-16T06:34:34.173" v="1694" actId="962"/>
          <ac:cxnSpMkLst>
            <pc:docMk/>
            <pc:sldMk cId="1567261048" sldId="298"/>
            <ac:cxnSpMk id="17424" creationId="{A013E270-D707-45AF-B4B1-EDA4118FE881}"/>
          </ac:cxnSpMkLst>
        </pc:cxnChg>
        <pc:cxnChg chg="add del mod">
          <ac:chgData name="Fayez Mogeb Mohammed Alshahrani" userId="7cf44633-72dd-45d0-b250-5be8be95d324" providerId="ADAL" clId="{FD4ED818-0345-42AD-9688-BF3C8533DCC4}" dt="2019-11-16T06:36:55.047" v="1719" actId="11529"/>
          <ac:cxnSpMkLst>
            <pc:docMk/>
            <pc:sldMk cId="1567261048" sldId="298"/>
            <ac:cxnSpMk id="17426" creationId="{99DBCE41-A1FF-44E4-A11B-5A8F6CC920D8}"/>
          </ac:cxnSpMkLst>
        </pc:cxnChg>
        <pc:cxnChg chg="add del mod">
          <ac:chgData name="Fayez Mogeb Mohammed Alshahrani" userId="7cf44633-72dd-45d0-b250-5be8be95d324" providerId="ADAL" clId="{FD4ED818-0345-42AD-9688-BF3C8533DCC4}" dt="2019-11-16T06:36:53.395" v="1717" actId="11529"/>
          <ac:cxnSpMkLst>
            <pc:docMk/>
            <pc:sldMk cId="1567261048" sldId="298"/>
            <ac:cxnSpMk id="17428" creationId="{527E1F24-308F-489A-BEBF-56F2EFFFBA45}"/>
          </ac:cxnSpMkLst>
        </pc:cxnChg>
        <pc:cxnChg chg="add del mod">
          <ac:chgData name="Fayez Mogeb Mohammed Alshahrani" userId="7cf44633-72dd-45d0-b250-5be8be95d324" providerId="ADAL" clId="{FD4ED818-0345-42AD-9688-BF3C8533DCC4}" dt="2019-11-16T06:36:52.765" v="1716" actId="11529"/>
          <ac:cxnSpMkLst>
            <pc:docMk/>
            <pc:sldMk cId="1567261048" sldId="298"/>
            <ac:cxnSpMk id="17430" creationId="{9A74932B-3C14-4E39-A747-9EB1E9A44072}"/>
          </ac:cxnSpMkLst>
        </pc:cxnChg>
      </pc:sldChg>
      <pc:sldChg chg="modSp add">
        <pc:chgData name="Fayez Mogeb Mohammed Alshahrani" userId="7cf44633-72dd-45d0-b250-5be8be95d324" providerId="ADAL" clId="{FD4ED818-0345-42AD-9688-BF3C8533DCC4}" dt="2019-11-16T06:38:47.966" v="1812" actId="255"/>
        <pc:sldMkLst>
          <pc:docMk/>
          <pc:sldMk cId="2316372648" sldId="299"/>
        </pc:sldMkLst>
        <pc:spChg chg="mod">
          <ac:chgData name="Fayez Mogeb Mohammed Alshahrani" userId="7cf44633-72dd-45d0-b250-5be8be95d324" providerId="ADAL" clId="{FD4ED818-0345-42AD-9688-BF3C8533DCC4}" dt="2019-11-16T06:38:47.966" v="1812" actId="255"/>
          <ac:spMkLst>
            <pc:docMk/>
            <pc:sldMk cId="2316372648" sldId="299"/>
            <ac:spMk id="17415" creationId="{90DBA1BD-C532-4659-A904-92206B005520}"/>
          </ac:spMkLst>
        </pc:spChg>
      </pc:sldChg>
      <pc:sldChg chg="modSp add">
        <pc:chgData name="Fayez Mogeb Mohammed Alshahrani" userId="7cf44633-72dd-45d0-b250-5be8be95d324" providerId="ADAL" clId="{FD4ED818-0345-42AD-9688-BF3C8533DCC4}" dt="2019-11-16T06:41:59.944" v="1968" actId="20577"/>
        <pc:sldMkLst>
          <pc:docMk/>
          <pc:sldMk cId="482499872" sldId="300"/>
        </pc:sldMkLst>
        <pc:spChg chg="mod">
          <ac:chgData name="Fayez Mogeb Mohammed Alshahrani" userId="7cf44633-72dd-45d0-b250-5be8be95d324" providerId="ADAL" clId="{FD4ED818-0345-42AD-9688-BF3C8533DCC4}" dt="2019-11-16T06:39:25.939" v="1830" actId="313"/>
          <ac:spMkLst>
            <pc:docMk/>
            <pc:sldMk cId="482499872" sldId="300"/>
            <ac:spMk id="15366" creationId="{0E654B48-35B7-49C3-B79C-CFA356375C92}"/>
          </ac:spMkLst>
        </pc:spChg>
        <pc:spChg chg="mod">
          <ac:chgData name="Fayez Mogeb Mohammed Alshahrani" userId="7cf44633-72dd-45d0-b250-5be8be95d324" providerId="ADAL" clId="{FD4ED818-0345-42AD-9688-BF3C8533DCC4}" dt="2019-11-16T06:41:59.944" v="1968" actId="20577"/>
          <ac:spMkLst>
            <pc:docMk/>
            <pc:sldMk cId="482499872" sldId="300"/>
            <ac:spMk id="17415" creationId="{90DBA1BD-C532-4659-A904-92206B005520}"/>
          </ac:spMkLst>
        </pc:spChg>
      </pc:sldChg>
      <pc:sldChg chg="addSp delSp modSp add">
        <pc:chgData name="Fayez Mogeb Mohammed Alshahrani" userId="7cf44633-72dd-45d0-b250-5be8be95d324" providerId="ADAL" clId="{FD4ED818-0345-42AD-9688-BF3C8533DCC4}" dt="2019-11-16T06:42:51.553" v="1988" actId="255"/>
        <pc:sldMkLst>
          <pc:docMk/>
          <pc:sldMk cId="1879650289" sldId="301"/>
        </pc:sldMkLst>
        <pc:spChg chg="add del mod">
          <ac:chgData name="Fayez Mogeb Mohammed Alshahrani" userId="7cf44633-72dd-45d0-b250-5be8be95d324" providerId="ADAL" clId="{FD4ED818-0345-42AD-9688-BF3C8533DCC4}" dt="2019-11-16T06:42:17.180" v="1971"/>
          <ac:spMkLst>
            <pc:docMk/>
            <pc:sldMk cId="1879650289" sldId="301"/>
            <ac:spMk id="2" creationId="{EB8D396E-F40E-4EA8-ABE0-E002C85FCAA9}"/>
          </ac:spMkLst>
        </pc:spChg>
        <pc:spChg chg="del">
          <ac:chgData name="Fayez Mogeb Mohammed Alshahrani" userId="7cf44633-72dd-45d0-b250-5be8be95d324" providerId="ADAL" clId="{FD4ED818-0345-42AD-9688-BF3C8533DCC4}" dt="2019-11-16T06:42:12.488" v="1970"/>
          <ac:spMkLst>
            <pc:docMk/>
            <pc:sldMk cId="1879650289" sldId="301"/>
            <ac:spMk id="15366" creationId="{0E654B48-35B7-49C3-B79C-CFA356375C92}"/>
          </ac:spMkLst>
        </pc:spChg>
        <pc:spChg chg="mod">
          <ac:chgData name="Fayez Mogeb Mohammed Alshahrani" userId="7cf44633-72dd-45d0-b250-5be8be95d324" providerId="ADAL" clId="{FD4ED818-0345-42AD-9688-BF3C8533DCC4}" dt="2019-11-16T06:42:51.553" v="1988" actId="255"/>
          <ac:spMkLst>
            <pc:docMk/>
            <pc:sldMk cId="1879650289" sldId="301"/>
            <ac:spMk id="17415" creationId="{90DBA1BD-C532-4659-A904-92206B005520}"/>
          </ac:spMkLst>
        </pc:spChg>
      </pc:sldChg>
    </pc:docChg>
  </pc:docChgLst>
  <pc:docChgLst>
    <pc:chgData name="Fayez Mogeb Mohammed Alshahrani" userId="7cf44633-72dd-45d0-b250-5be8be95d324" providerId="ADAL" clId="{60BBF4B8-074A-412C-A646-0B1C590B8D0D}"/>
    <pc:docChg chg="undo redo custSel mod addSld delSld modSld">
      <pc:chgData name="Fayez Mogeb Mohammed Alshahrani" userId="7cf44633-72dd-45d0-b250-5be8be95d324" providerId="ADAL" clId="{60BBF4B8-074A-412C-A646-0B1C590B8D0D}" dt="2019-11-11T13:53:02.117" v="3757" actId="113"/>
      <pc:docMkLst>
        <pc:docMk/>
      </pc:docMkLst>
      <pc:sldChg chg="modSp add">
        <pc:chgData name="Fayez Mogeb Mohammed Alshahrani" userId="7cf44633-72dd-45d0-b250-5be8be95d324" providerId="ADAL" clId="{60BBF4B8-074A-412C-A646-0B1C590B8D0D}" dt="2019-11-08T11:26:31.039" v="248" actId="2711"/>
        <pc:sldMkLst>
          <pc:docMk/>
          <pc:sldMk cId="2729306983" sldId="256"/>
        </pc:sldMkLst>
        <pc:spChg chg="mod">
          <ac:chgData name="Fayez Mogeb Mohammed Alshahrani" userId="7cf44633-72dd-45d0-b250-5be8be95d324" providerId="ADAL" clId="{60BBF4B8-074A-412C-A646-0B1C590B8D0D}" dt="2019-11-08T11:13:51.682" v="36" actId="313"/>
          <ac:spMkLst>
            <pc:docMk/>
            <pc:sldMk cId="2729306983" sldId="256"/>
            <ac:spMk id="2" creationId="{D4ADFEF8-17EB-4993-9D08-2D7214BEA79E}"/>
          </ac:spMkLst>
        </pc:spChg>
        <pc:spChg chg="mod">
          <ac:chgData name="Fayez Mogeb Mohammed Alshahrani" userId="7cf44633-72dd-45d0-b250-5be8be95d324" providerId="ADAL" clId="{60BBF4B8-074A-412C-A646-0B1C590B8D0D}" dt="2019-11-08T11:26:31.039" v="248" actId="2711"/>
          <ac:spMkLst>
            <pc:docMk/>
            <pc:sldMk cId="2729306983" sldId="256"/>
            <ac:spMk id="3" creationId="{6C4C1C49-8058-402D-A756-716D913DF804}"/>
          </ac:spMkLst>
        </pc:spChg>
      </pc:sldChg>
      <pc:sldChg chg="add del">
        <pc:chgData name="Fayez Mogeb Mohammed Alshahrani" userId="7cf44633-72dd-45d0-b250-5be8be95d324" providerId="ADAL" clId="{60BBF4B8-074A-412C-A646-0B1C590B8D0D}" dt="2019-11-08T11:14:50.105" v="85"/>
        <pc:sldMkLst>
          <pc:docMk/>
          <pc:sldMk cId="871692972" sldId="257"/>
        </pc:sldMkLst>
      </pc:sldChg>
      <pc:sldChg chg="delSp modSp add">
        <pc:chgData name="Fayez Mogeb Mohammed Alshahrani" userId="7cf44633-72dd-45d0-b250-5be8be95d324" providerId="ADAL" clId="{60BBF4B8-074A-412C-A646-0B1C590B8D0D}" dt="2019-11-11T13:52:23.339" v="3749" actId="113"/>
        <pc:sldMkLst>
          <pc:docMk/>
          <pc:sldMk cId="3382546130" sldId="257"/>
        </pc:sldMkLst>
        <pc:spChg chg="mod">
          <ac:chgData name="Fayez Mogeb Mohammed Alshahrani" userId="7cf44633-72dd-45d0-b250-5be8be95d324" providerId="ADAL" clId="{60BBF4B8-074A-412C-A646-0B1C590B8D0D}" dt="2019-11-11T13:52:23.339" v="3749" actId="113"/>
          <ac:spMkLst>
            <pc:docMk/>
            <pc:sldMk cId="3382546130" sldId="257"/>
            <ac:spMk id="2" creationId="{8A8E22A2-83EF-4B2E-B6B6-9646560D267E}"/>
          </ac:spMkLst>
        </pc:spChg>
        <pc:spChg chg="mod">
          <ac:chgData name="Fayez Mogeb Mohammed Alshahrani" userId="7cf44633-72dd-45d0-b250-5be8be95d324" providerId="ADAL" clId="{60BBF4B8-074A-412C-A646-0B1C590B8D0D}" dt="2019-11-08T12:32:29.220" v="924" actId="20577"/>
          <ac:spMkLst>
            <pc:docMk/>
            <pc:sldMk cId="3382546130" sldId="257"/>
            <ac:spMk id="3" creationId="{02DCBA02-5013-4474-9B83-117D40922203}"/>
          </ac:spMkLst>
        </pc:spChg>
        <pc:spChg chg="del">
          <ac:chgData name="Fayez Mogeb Mohammed Alshahrani" userId="7cf44633-72dd-45d0-b250-5be8be95d324" providerId="ADAL" clId="{60BBF4B8-074A-412C-A646-0B1C590B8D0D}" dt="2019-11-08T11:35:52.245" v="364"/>
          <ac:spMkLst>
            <pc:docMk/>
            <pc:sldMk cId="3382546130" sldId="257"/>
            <ac:spMk id="4" creationId="{B036A931-56C8-4E69-85F0-0251DD3881B9}"/>
          </ac:spMkLst>
        </pc:spChg>
      </pc:sldChg>
      <pc:sldChg chg="addSp delSp modSp add">
        <pc:chgData name="Fayez Mogeb Mohammed Alshahrani" userId="7cf44633-72dd-45d0-b250-5be8be95d324" providerId="ADAL" clId="{60BBF4B8-074A-412C-A646-0B1C590B8D0D}" dt="2019-11-11T13:41:23.443" v="3736" actId="113"/>
        <pc:sldMkLst>
          <pc:docMk/>
          <pc:sldMk cId="2575792135" sldId="258"/>
        </pc:sldMkLst>
        <pc:spChg chg="mod">
          <ac:chgData name="Fayez Mogeb Mohammed Alshahrani" userId="7cf44633-72dd-45d0-b250-5be8be95d324" providerId="ADAL" clId="{60BBF4B8-074A-412C-A646-0B1C590B8D0D}" dt="2019-11-11T13:41:23.443" v="3736" actId="113"/>
          <ac:spMkLst>
            <pc:docMk/>
            <pc:sldMk cId="2575792135" sldId="258"/>
            <ac:spMk id="2" creationId="{74E8226F-6C0B-4AD0-8F17-8D474D778C49}"/>
          </ac:spMkLst>
        </pc:spChg>
        <pc:spChg chg="mod">
          <ac:chgData name="Fayez Mogeb Mohammed Alshahrani" userId="7cf44633-72dd-45d0-b250-5be8be95d324" providerId="ADAL" clId="{60BBF4B8-074A-412C-A646-0B1C590B8D0D}" dt="2019-11-08T11:47:02.169" v="431" actId="12"/>
          <ac:spMkLst>
            <pc:docMk/>
            <pc:sldMk cId="2575792135" sldId="258"/>
            <ac:spMk id="3" creationId="{42E2F995-FBEB-46FB-B3A7-50E413E0F6C1}"/>
          </ac:spMkLst>
        </pc:spChg>
        <pc:spChg chg="add del">
          <ac:chgData name="Fayez Mogeb Mohammed Alshahrani" userId="7cf44633-72dd-45d0-b250-5be8be95d324" providerId="ADAL" clId="{60BBF4B8-074A-412C-A646-0B1C590B8D0D}" dt="2019-11-08T11:44:39.984" v="417"/>
          <ac:spMkLst>
            <pc:docMk/>
            <pc:sldMk cId="2575792135" sldId="258"/>
            <ac:spMk id="4" creationId="{76F3B411-5336-4E4C-ACA2-166E701546B6}"/>
          </ac:spMkLst>
        </pc:spChg>
      </pc:sldChg>
      <pc:sldChg chg="modSp add">
        <pc:chgData name="Fayez Mogeb Mohammed Alshahrani" userId="7cf44633-72dd-45d0-b250-5be8be95d324" providerId="ADAL" clId="{60BBF4B8-074A-412C-A646-0B1C590B8D0D}" dt="2019-11-11T13:52:28.583" v="3750" actId="113"/>
        <pc:sldMkLst>
          <pc:docMk/>
          <pc:sldMk cId="2368157205" sldId="259"/>
        </pc:sldMkLst>
        <pc:spChg chg="mod">
          <ac:chgData name="Fayez Mogeb Mohammed Alshahrani" userId="7cf44633-72dd-45d0-b250-5be8be95d324" providerId="ADAL" clId="{60BBF4B8-074A-412C-A646-0B1C590B8D0D}" dt="2019-11-11T13:52:28.583" v="3750" actId="113"/>
          <ac:spMkLst>
            <pc:docMk/>
            <pc:sldMk cId="2368157205" sldId="259"/>
            <ac:spMk id="2" creationId="{74E8226F-6C0B-4AD0-8F17-8D474D778C49}"/>
          </ac:spMkLst>
        </pc:spChg>
        <pc:spChg chg="mod">
          <ac:chgData name="Fayez Mogeb Mohammed Alshahrani" userId="7cf44633-72dd-45d0-b250-5be8be95d324" providerId="ADAL" clId="{60BBF4B8-074A-412C-A646-0B1C590B8D0D}" dt="2019-11-11T13:42:14.349" v="3737" actId="2711"/>
          <ac:spMkLst>
            <pc:docMk/>
            <pc:sldMk cId="2368157205" sldId="259"/>
            <ac:spMk id="3" creationId="{42E2F995-FBEB-46FB-B3A7-50E413E0F6C1}"/>
          </ac:spMkLst>
        </pc:spChg>
      </pc:sldChg>
      <pc:sldChg chg="modSp add">
        <pc:chgData name="Fayez Mogeb Mohammed Alshahrani" userId="7cf44633-72dd-45d0-b250-5be8be95d324" providerId="ADAL" clId="{60BBF4B8-074A-412C-A646-0B1C590B8D0D}" dt="2019-11-11T13:52:33.567" v="3752" actId="27636"/>
        <pc:sldMkLst>
          <pc:docMk/>
          <pc:sldMk cId="165892362" sldId="260"/>
        </pc:sldMkLst>
        <pc:spChg chg="mod">
          <ac:chgData name="Fayez Mogeb Mohammed Alshahrani" userId="7cf44633-72dd-45d0-b250-5be8be95d324" providerId="ADAL" clId="{60BBF4B8-074A-412C-A646-0B1C590B8D0D}" dt="2019-11-11T13:52:33.567" v="3752" actId="27636"/>
          <ac:spMkLst>
            <pc:docMk/>
            <pc:sldMk cId="165892362" sldId="260"/>
            <ac:spMk id="2" creationId="{74E8226F-6C0B-4AD0-8F17-8D474D778C49}"/>
          </ac:spMkLst>
        </pc:spChg>
        <pc:spChg chg="mod">
          <ac:chgData name="Fayez Mogeb Mohammed Alshahrani" userId="7cf44633-72dd-45d0-b250-5be8be95d324" providerId="ADAL" clId="{60BBF4B8-074A-412C-A646-0B1C590B8D0D}" dt="2019-11-11T13:42:42.334" v="3738" actId="2711"/>
          <ac:spMkLst>
            <pc:docMk/>
            <pc:sldMk cId="165892362" sldId="260"/>
            <ac:spMk id="3" creationId="{42E2F995-FBEB-46FB-B3A7-50E413E0F6C1}"/>
          </ac:spMkLst>
        </pc:spChg>
      </pc:sldChg>
      <pc:sldChg chg="addSp delSp modSp add">
        <pc:chgData name="Fayez Mogeb Mohammed Alshahrani" userId="7cf44633-72dd-45d0-b250-5be8be95d324" providerId="ADAL" clId="{60BBF4B8-074A-412C-A646-0B1C590B8D0D}" dt="2019-11-11T13:52:39.592" v="3753" actId="113"/>
        <pc:sldMkLst>
          <pc:docMk/>
          <pc:sldMk cId="3964982028" sldId="261"/>
        </pc:sldMkLst>
        <pc:spChg chg="mod">
          <ac:chgData name="Fayez Mogeb Mohammed Alshahrani" userId="7cf44633-72dd-45d0-b250-5be8be95d324" providerId="ADAL" clId="{60BBF4B8-074A-412C-A646-0B1C590B8D0D}" dt="2019-11-11T13:52:39.592" v="3753" actId="113"/>
          <ac:spMkLst>
            <pc:docMk/>
            <pc:sldMk cId="3964982028" sldId="261"/>
            <ac:spMk id="2" creationId="{74E8226F-6C0B-4AD0-8F17-8D474D778C49}"/>
          </ac:spMkLst>
        </pc:spChg>
        <pc:spChg chg="mod">
          <ac:chgData name="Fayez Mogeb Mohammed Alshahrani" userId="7cf44633-72dd-45d0-b250-5be8be95d324" providerId="ADAL" clId="{60BBF4B8-074A-412C-A646-0B1C590B8D0D}" dt="2019-11-08T12:36:40.122" v="1039" actId="20577"/>
          <ac:spMkLst>
            <pc:docMk/>
            <pc:sldMk cId="3964982028" sldId="261"/>
            <ac:spMk id="3" creationId="{42E2F995-FBEB-46FB-B3A7-50E413E0F6C1}"/>
          </ac:spMkLst>
        </pc:spChg>
        <pc:spChg chg="add del">
          <ac:chgData name="Fayez Mogeb Mohammed Alshahrani" userId="7cf44633-72dd-45d0-b250-5be8be95d324" providerId="ADAL" clId="{60BBF4B8-074A-412C-A646-0B1C590B8D0D}" dt="2019-11-08T12:06:57.228" v="780"/>
          <ac:spMkLst>
            <pc:docMk/>
            <pc:sldMk cId="3964982028" sldId="261"/>
            <ac:spMk id="4" creationId="{5B1195C5-8401-44E5-A4D8-E1B5396D30C7}"/>
          </ac:spMkLst>
        </pc:spChg>
      </pc:sldChg>
      <pc:sldChg chg="addSp modSp add modAnim">
        <pc:chgData name="Fayez Mogeb Mohammed Alshahrani" userId="7cf44633-72dd-45d0-b250-5be8be95d324" providerId="ADAL" clId="{60BBF4B8-074A-412C-A646-0B1C590B8D0D}" dt="2019-11-11T13:52:44.025" v="3754" actId="113"/>
        <pc:sldMkLst>
          <pc:docMk/>
          <pc:sldMk cId="2585409014" sldId="262"/>
        </pc:sldMkLst>
        <pc:spChg chg="mod">
          <ac:chgData name="Fayez Mogeb Mohammed Alshahrani" userId="7cf44633-72dd-45d0-b250-5be8be95d324" providerId="ADAL" clId="{60BBF4B8-074A-412C-A646-0B1C590B8D0D}" dt="2019-11-11T13:52:44.025" v="3754" actId="113"/>
          <ac:spMkLst>
            <pc:docMk/>
            <pc:sldMk cId="2585409014" sldId="262"/>
            <ac:spMk id="2" creationId="{74E8226F-6C0B-4AD0-8F17-8D474D778C49}"/>
          </ac:spMkLst>
        </pc:spChg>
        <pc:spChg chg="mod">
          <ac:chgData name="Fayez Mogeb Mohammed Alshahrani" userId="7cf44633-72dd-45d0-b250-5be8be95d324" providerId="ADAL" clId="{60BBF4B8-074A-412C-A646-0B1C590B8D0D}" dt="2019-11-11T13:45:29.708" v="3739" actId="113"/>
          <ac:spMkLst>
            <pc:docMk/>
            <pc:sldMk cId="2585409014" sldId="262"/>
            <ac:spMk id="3" creationId="{42E2F995-FBEB-46FB-B3A7-50E413E0F6C1}"/>
          </ac:spMkLst>
        </pc:spChg>
        <pc:spChg chg="mod">
          <ac:chgData name="Fayez Mogeb Mohammed Alshahrani" userId="7cf44633-72dd-45d0-b250-5be8be95d324" providerId="ADAL" clId="{60BBF4B8-074A-412C-A646-0B1C590B8D0D}" dt="2019-11-08T17:02:45.417" v="1768" actId="207"/>
          <ac:spMkLst>
            <pc:docMk/>
            <pc:sldMk cId="2585409014" sldId="262"/>
            <ac:spMk id="5" creationId="{10E61178-F38C-4973-A6C5-9464409E1043}"/>
          </ac:spMkLst>
        </pc:spChg>
        <pc:spChg chg="mod">
          <ac:chgData name="Fayez Mogeb Mohammed Alshahrani" userId="7cf44633-72dd-45d0-b250-5be8be95d324" providerId="ADAL" clId="{60BBF4B8-074A-412C-A646-0B1C590B8D0D}" dt="2019-11-08T17:02:57.906" v="1770" actId="207"/>
          <ac:spMkLst>
            <pc:docMk/>
            <pc:sldMk cId="2585409014" sldId="262"/>
            <ac:spMk id="8" creationId="{CF18BF6A-BCBE-41A9-8EBE-B1CE2A3C369E}"/>
          </ac:spMkLst>
        </pc:spChg>
        <pc:grpChg chg="add mod">
          <ac:chgData name="Fayez Mogeb Mohammed Alshahrani" userId="7cf44633-72dd-45d0-b250-5be8be95d324" providerId="ADAL" clId="{60BBF4B8-074A-412C-A646-0B1C590B8D0D}" dt="2019-11-08T17:28:04.434" v="2012" actId="1076"/>
          <ac:grpSpMkLst>
            <pc:docMk/>
            <pc:sldMk cId="2585409014" sldId="262"/>
            <ac:grpSpMk id="4" creationId="{7B793907-6AEE-4C4A-AE52-61E548946A53}"/>
          </ac:grpSpMkLst>
        </pc:grpChg>
        <pc:grpChg chg="add mod">
          <ac:chgData name="Fayez Mogeb Mohammed Alshahrani" userId="7cf44633-72dd-45d0-b250-5be8be95d324" providerId="ADAL" clId="{60BBF4B8-074A-412C-A646-0B1C590B8D0D}" dt="2019-11-08T17:02:46.726" v="1769" actId="1076"/>
          <ac:grpSpMkLst>
            <pc:docMk/>
            <pc:sldMk cId="2585409014" sldId="262"/>
            <ac:grpSpMk id="7" creationId="{A913B5BE-A538-4F20-A4D9-1019CD7FD24E}"/>
          </ac:grpSpMkLst>
        </pc:grpChg>
      </pc:sldChg>
      <pc:sldChg chg="modSp add del">
        <pc:chgData name="Fayez Mogeb Mohammed Alshahrani" userId="7cf44633-72dd-45d0-b250-5be8be95d324" providerId="ADAL" clId="{60BBF4B8-074A-412C-A646-0B1C590B8D0D}" dt="2019-11-08T12:57:09.830" v="1291" actId="2696"/>
        <pc:sldMkLst>
          <pc:docMk/>
          <pc:sldMk cId="3035282578" sldId="263"/>
        </pc:sldMkLst>
        <pc:spChg chg="mod">
          <ac:chgData name="Fayez Mogeb Mohammed Alshahrani" userId="7cf44633-72dd-45d0-b250-5be8be95d324" providerId="ADAL" clId="{60BBF4B8-074A-412C-A646-0B1C590B8D0D}" dt="2019-11-08T12:34:34.549" v="999" actId="20577"/>
          <ac:spMkLst>
            <pc:docMk/>
            <pc:sldMk cId="3035282578" sldId="263"/>
            <ac:spMk id="2" creationId="{74E8226F-6C0B-4AD0-8F17-8D474D778C49}"/>
          </ac:spMkLst>
        </pc:spChg>
        <pc:spChg chg="mod">
          <ac:chgData name="Fayez Mogeb Mohammed Alshahrani" userId="7cf44633-72dd-45d0-b250-5be8be95d324" providerId="ADAL" clId="{60BBF4B8-074A-412C-A646-0B1C590B8D0D}" dt="2019-11-08T12:48:50.340" v="1080" actId="27636"/>
          <ac:spMkLst>
            <pc:docMk/>
            <pc:sldMk cId="3035282578" sldId="263"/>
            <ac:spMk id="3" creationId="{42E2F995-FBEB-46FB-B3A7-50E413E0F6C1}"/>
          </ac:spMkLst>
        </pc:spChg>
      </pc:sldChg>
      <pc:sldChg chg="addSp delSp modSp add modAnim">
        <pc:chgData name="Fayez Mogeb Mohammed Alshahrani" userId="7cf44633-72dd-45d0-b250-5be8be95d324" providerId="ADAL" clId="{60BBF4B8-074A-412C-A646-0B1C590B8D0D}" dt="2019-11-11T13:52:48.459" v="3755" actId="113"/>
        <pc:sldMkLst>
          <pc:docMk/>
          <pc:sldMk cId="1364017184" sldId="264"/>
        </pc:sldMkLst>
        <pc:spChg chg="mod">
          <ac:chgData name="Fayez Mogeb Mohammed Alshahrani" userId="7cf44633-72dd-45d0-b250-5be8be95d324" providerId="ADAL" clId="{60BBF4B8-074A-412C-A646-0B1C590B8D0D}" dt="2019-11-11T13:52:48.459" v="3755" actId="113"/>
          <ac:spMkLst>
            <pc:docMk/>
            <pc:sldMk cId="1364017184" sldId="264"/>
            <ac:spMk id="2" creationId="{74E8226F-6C0B-4AD0-8F17-8D474D778C49}"/>
          </ac:spMkLst>
        </pc:spChg>
        <pc:spChg chg="mod">
          <ac:chgData name="Fayez Mogeb Mohammed Alshahrani" userId="7cf44633-72dd-45d0-b250-5be8be95d324" providerId="ADAL" clId="{60BBF4B8-074A-412C-A646-0B1C590B8D0D}" dt="2019-11-11T13:50:04.257" v="3740" actId="113"/>
          <ac:spMkLst>
            <pc:docMk/>
            <pc:sldMk cId="1364017184" sldId="264"/>
            <ac:spMk id="3" creationId="{42E2F995-FBEB-46FB-B3A7-50E413E0F6C1}"/>
          </ac:spMkLst>
        </pc:spChg>
        <pc:spChg chg="mod">
          <ac:chgData name="Fayez Mogeb Mohammed Alshahrani" userId="7cf44633-72dd-45d0-b250-5be8be95d324" providerId="ADAL" clId="{60BBF4B8-074A-412C-A646-0B1C590B8D0D}" dt="2019-11-08T12:55:25.878" v="1254" actId="20577"/>
          <ac:spMkLst>
            <pc:docMk/>
            <pc:sldMk cId="1364017184" sldId="264"/>
            <ac:spMk id="5" creationId="{B6BC7789-A467-43EA-ABA7-60B0EF0B9D76}"/>
          </ac:spMkLst>
        </pc:spChg>
        <pc:spChg chg="del mod">
          <ac:chgData name="Fayez Mogeb Mohammed Alshahrani" userId="7cf44633-72dd-45d0-b250-5be8be95d324" providerId="ADAL" clId="{60BBF4B8-074A-412C-A646-0B1C590B8D0D}" dt="2019-11-08T12:52:06.629" v="1109" actId="478"/>
          <ac:spMkLst>
            <pc:docMk/>
            <pc:sldMk cId="1364017184" sldId="264"/>
            <ac:spMk id="6" creationId="{D0836B62-9B7D-4104-9CD1-C67657A9268A}"/>
          </ac:spMkLst>
        </pc:spChg>
        <pc:spChg chg="add mod">
          <ac:chgData name="Fayez Mogeb Mohammed Alshahrani" userId="7cf44633-72dd-45d0-b250-5be8be95d324" providerId="ADAL" clId="{60BBF4B8-074A-412C-A646-0B1C590B8D0D}" dt="2019-11-08T12:55:10.552" v="1246" actId="20577"/>
          <ac:spMkLst>
            <pc:docMk/>
            <pc:sldMk cId="1364017184" sldId="264"/>
            <ac:spMk id="7" creationId="{9DE5EDCD-B481-4CA6-B863-66DF7C1FA188}"/>
          </ac:spMkLst>
        </pc:spChg>
        <pc:spChg chg="add mod">
          <ac:chgData name="Fayez Mogeb Mohammed Alshahrani" userId="7cf44633-72dd-45d0-b250-5be8be95d324" providerId="ADAL" clId="{60BBF4B8-074A-412C-A646-0B1C590B8D0D}" dt="2019-11-08T12:54:42.938" v="1239" actId="122"/>
          <ac:spMkLst>
            <pc:docMk/>
            <pc:sldMk cId="1364017184" sldId="264"/>
            <ac:spMk id="8" creationId="{29DE3F76-EBD4-487D-9BEF-06919B032B56}"/>
          </ac:spMkLst>
        </pc:spChg>
        <pc:spChg chg="add mod">
          <ac:chgData name="Fayez Mogeb Mohammed Alshahrani" userId="7cf44633-72dd-45d0-b250-5be8be95d324" providerId="ADAL" clId="{60BBF4B8-074A-412C-A646-0B1C590B8D0D}" dt="2019-11-08T12:53:47.048" v="1224" actId="14100"/>
          <ac:spMkLst>
            <pc:docMk/>
            <pc:sldMk cId="1364017184" sldId="264"/>
            <ac:spMk id="9" creationId="{F7FA2A82-C4A7-4D03-81D4-3C9D99F5CC86}"/>
          </ac:spMkLst>
        </pc:spChg>
        <pc:spChg chg="add mod">
          <ac:chgData name="Fayez Mogeb Mohammed Alshahrani" userId="7cf44633-72dd-45d0-b250-5be8be95d324" providerId="ADAL" clId="{60BBF4B8-074A-412C-A646-0B1C590B8D0D}" dt="2019-11-08T12:54:07.100" v="1228" actId="14100"/>
          <ac:spMkLst>
            <pc:docMk/>
            <pc:sldMk cId="1364017184" sldId="264"/>
            <ac:spMk id="10" creationId="{6318FFDF-F90A-4BC3-86C8-0D9BBA919854}"/>
          </ac:spMkLst>
        </pc:spChg>
        <pc:grpChg chg="add del mod">
          <ac:chgData name="Fayez Mogeb Mohammed Alshahrani" userId="7cf44633-72dd-45d0-b250-5be8be95d324" providerId="ADAL" clId="{60BBF4B8-074A-412C-A646-0B1C590B8D0D}" dt="2019-11-08T12:52:06.629" v="1109" actId="478"/>
          <ac:grpSpMkLst>
            <pc:docMk/>
            <pc:sldMk cId="1364017184" sldId="264"/>
            <ac:grpSpMk id="4" creationId="{28A4A763-AC94-4D8C-B3B2-0E0840F760C6}"/>
          </ac:grpSpMkLst>
        </pc:grpChg>
      </pc:sldChg>
      <pc:sldChg chg="addSp delSp modSp add modAnim">
        <pc:chgData name="Fayez Mogeb Mohammed Alshahrani" userId="7cf44633-72dd-45d0-b250-5be8be95d324" providerId="ADAL" clId="{60BBF4B8-074A-412C-A646-0B1C590B8D0D}" dt="2019-11-11T13:52:11.153" v="3748" actId="113"/>
        <pc:sldMkLst>
          <pc:docMk/>
          <pc:sldMk cId="712448898" sldId="265"/>
        </pc:sldMkLst>
        <pc:spChg chg="mod">
          <ac:chgData name="Fayez Mogeb Mohammed Alshahrani" userId="7cf44633-72dd-45d0-b250-5be8be95d324" providerId="ADAL" clId="{60BBF4B8-074A-412C-A646-0B1C590B8D0D}" dt="2019-11-11T13:52:11.153" v="3748" actId="113"/>
          <ac:spMkLst>
            <pc:docMk/>
            <pc:sldMk cId="712448898" sldId="265"/>
            <ac:spMk id="2" creationId="{74E8226F-6C0B-4AD0-8F17-8D474D778C49}"/>
          </ac:spMkLst>
        </pc:spChg>
        <pc:spChg chg="mod">
          <ac:chgData name="Fayez Mogeb Mohammed Alshahrani" userId="7cf44633-72dd-45d0-b250-5be8be95d324" providerId="ADAL" clId="{60BBF4B8-074A-412C-A646-0B1C590B8D0D}" dt="2019-11-11T13:50:10.708" v="3741" actId="113"/>
          <ac:spMkLst>
            <pc:docMk/>
            <pc:sldMk cId="712448898" sldId="265"/>
            <ac:spMk id="3" creationId="{42E2F995-FBEB-46FB-B3A7-50E413E0F6C1}"/>
          </ac:spMkLst>
        </pc:spChg>
        <pc:spChg chg="mod">
          <ac:chgData name="Fayez Mogeb Mohammed Alshahrani" userId="7cf44633-72dd-45d0-b250-5be8be95d324" providerId="ADAL" clId="{60BBF4B8-074A-412C-A646-0B1C590B8D0D}" dt="2019-11-08T16:46:33.013" v="1556" actId="1076"/>
          <ac:spMkLst>
            <pc:docMk/>
            <pc:sldMk cId="712448898" sldId="265"/>
            <ac:spMk id="5" creationId="{A14BB53A-A43A-4F39-B11A-EF8B042C8B5B}"/>
          </ac:spMkLst>
        </pc:spChg>
        <pc:spChg chg="mod">
          <ac:chgData name="Fayez Mogeb Mohammed Alshahrani" userId="7cf44633-72dd-45d0-b250-5be8be95d324" providerId="ADAL" clId="{60BBF4B8-074A-412C-A646-0B1C590B8D0D}" dt="2019-11-08T17:02:01.164" v="1763" actId="6549"/>
          <ac:spMkLst>
            <pc:docMk/>
            <pc:sldMk cId="712448898" sldId="265"/>
            <ac:spMk id="6" creationId="{F8DFE532-62B3-45C9-A5E0-FA3AB63D58A4}"/>
          </ac:spMkLst>
        </pc:spChg>
        <pc:spChg chg="del mod">
          <ac:chgData name="Fayez Mogeb Mohammed Alshahrani" userId="7cf44633-72dd-45d0-b250-5be8be95d324" providerId="ADAL" clId="{60BBF4B8-074A-412C-A646-0B1C590B8D0D}" dt="2019-11-08T17:01:57.905" v="1762" actId="478"/>
          <ac:spMkLst>
            <pc:docMk/>
            <pc:sldMk cId="712448898" sldId="265"/>
            <ac:spMk id="11" creationId="{638C68D7-BABF-411C-91D5-7133E673E43F}"/>
          </ac:spMkLst>
        </pc:spChg>
        <pc:spChg chg="del mod">
          <ac:chgData name="Fayez Mogeb Mohammed Alshahrani" userId="7cf44633-72dd-45d0-b250-5be8be95d324" providerId="ADAL" clId="{60BBF4B8-074A-412C-A646-0B1C590B8D0D}" dt="2019-11-08T17:01:54.979" v="1761" actId="478"/>
          <ac:spMkLst>
            <pc:docMk/>
            <pc:sldMk cId="712448898" sldId="265"/>
            <ac:spMk id="12" creationId="{74BAD34F-68EF-4B31-8642-EA6C8C1932D8}"/>
          </ac:spMkLst>
        </pc:spChg>
        <pc:grpChg chg="add del mod">
          <ac:chgData name="Fayez Mogeb Mohammed Alshahrani" userId="7cf44633-72dd-45d0-b250-5be8be95d324" providerId="ADAL" clId="{60BBF4B8-074A-412C-A646-0B1C590B8D0D}" dt="2019-11-08T17:02:03.665" v="1764" actId="478"/>
          <ac:grpSpMkLst>
            <pc:docMk/>
            <pc:sldMk cId="712448898" sldId="265"/>
            <ac:grpSpMk id="4" creationId="{AD5F0BED-02F8-4073-B19E-F97D3646BAAD}"/>
          </ac:grpSpMkLst>
        </pc:grpChg>
        <pc:grpChg chg="add del">
          <ac:chgData name="Fayez Mogeb Mohammed Alshahrani" userId="7cf44633-72dd-45d0-b250-5be8be95d324" providerId="ADAL" clId="{60BBF4B8-074A-412C-A646-0B1C590B8D0D}" dt="2019-11-08T13:06:15.201" v="1401"/>
          <ac:grpSpMkLst>
            <pc:docMk/>
            <pc:sldMk cId="712448898" sldId="265"/>
            <ac:grpSpMk id="7" creationId="{E94F2BE1-FEB0-49CB-8C47-C65A5EB2EB5B}"/>
          </ac:grpSpMkLst>
        </pc:grpChg>
        <pc:grpChg chg="add del mod">
          <ac:chgData name="Fayez Mogeb Mohammed Alshahrani" userId="7cf44633-72dd-45d0-b250-5be8be95d324" providerId="ADAL" clId="{60BBF4B8-074A-412C-A646-0B1C590B8D0D}" dt="2019-11-08T17:01:54.979" v="1761" actId="478"/>
          <ac:grpSpMkLst>
            <pc:docMk/>
            <pc:sldMk cId="712448898" sldId="265"/>
            <ac:grpSpMk id="10" creationId="{0E7605FB-5416-4370-8679-98A709558D69}"/>
          </ac:grpSpMkLst>
        </pc:grpChg>
      </pc:sldChg>
      <pc:sldChg chg="addSp modSp add modAnim">
        <pc:chgData name="Fayez Mogeb Mohammed Alshahrani" userId="7cf44633-72dd-45d0-b250-5be8be95d324" providerId="ADAL" clId="{60BBF4B8-074A-412C-A646-0B1C590B8D0D}" dt="2019-11-11T13:52:05.646" v="3747" actId="113"/>
        <pc:sldMkLst>
          <pc:docMk/>
          <pc:sldMk cId="3311296507" sldId="266"/>
        </pc:sldMkLst>
        <pc:spChg chg="mod">
          <ac:chgData name="Fayez Mogeb Mohammed Alshahrani" userId="7cf44633-72dd-45d0-b250-5be8be95d324" providerId="ADAL" clId="{60BBF4B8-074A-412C-A646-0B1C590B8D0D}" dt="2019-11-11T13:52:05.646" v="3747" actId="113"/>
          <ac:spMkLst>
            <pc:docMk/>
            <pc:sldMk cId="3311296507" sldId="266"/>
            <ac:spMk id="2" creationId="{74E8226F-6C0B-4AD0-8F17-8D474D778C49}"/>
          </ac:spMkLst>
        </pc:spChg>
        <pc:spChg chg="mod">
          <ac:chgData name="Fayez Mogeb Mohammed Alshahrani" userId="7cf44633-72dd-45d0-b250-5be8be95d324" providerId="ADAL" clId="{60BBF4B8-074A-412C-A646-0B1C590B8D0D}" dt="2019-11-08T16:57:34.445" v="1759" actId="5793"/>
          <ac:spMkLst>
            <pc:docMk/>
            <pc:sldMk cId="3311296507" sldId="266"/>
            <ac:spMk id="3" creationId="{42E2F995-FBEB-46FB-B3A7-50E413E0F6C1}"/>
          </ac:spMkLst>
        </pc:spChg>
        <pc:spChg chg="mod">
          <ac:chgData name="Fayez Mogeb Mohammed Alshahrani" userId="7cf44633-72dd-45d0-b250-5be8be95d324" providerId="ADAL" clId="{60BBF4B8-074A-412C-A646-0B1C590B8D0D}" dt="2019-11-08T17:02:29.500" v="1767" actId="207"/>
          <ac:spMkLst>
            <pc:docMk/>
            <pc:sldMk cId="3311296507" sldId="266"/>
            <ac:spMk id="5" creationId="{A14BB53A-A43A-4F39-B11A-EF8B042C8B5B}"/>
          </ac:spMkLst>
        </pc:spChg>
        <pc:spChg chg="mod">
          <ac:chgData name="Fayez Mogeb Mohammed Alshahrani" userId="7cf44633-72dd-45d0-b250-5be8be95d324" providerId="ADAL" clId="{60BBF4B8-074A-412C-A646-0B1C590B8D0D}" dt="2019-11-08T17:02:18.038" v="1766" actId="313"/>
          <ac:spMkLst>
            <pc:docMk/>
            <pc:sldMk cId="3311296507" sldId="266"/>
            <ac:spMk id="6" creationId="{F8DFE532-62B3-45C9-A5E0-FA3AB63D58A4}"/>
          </ac:spMkLst>
        </pc:spChg>
        <pc:spChg chg="mod">
          <ac:chgData name="Fayez Mogeb Mohammed Alshahrani" userId="7cf44633-72dd-45d0-b250-5be8be95d324" providerId="ADAL" clId="{60BBF4B8-074A-412C-A646-0B1C590B8D0D}" dt="2019-11-08T16:57:50.940" v="1760" actId="207"/>
          <ac:spMkLst>
            <pc:docMk/>
            <pc:sldMk cId="3311296507" sldId="266"/>
            <ac:spMk id="11" creationId="{638C68D7-BABF-411C-91D5-7133E673E43F}"/>
          </ac:spMkLst>
        </pc:spChg>
        <pc:spChg chg="mod">
          <ac:chgData name="Fayez Mogeb Mohammed Alshahrani" userId="7cf44633-72dd-45d0-b250-5be8be95d324" providerId="ADAL" clId="{60BBF4B8-074A-412C-A646-0B1C590B8D0D}" dt="2019-11-08T17:04:07.905" v="1773" actId="207"/>
          <ac:spMkLst>
            <pc:docMk/>
            <pc:sldMk cId="3311296507" sldId="266"/>
            <ac:spMk id="16" creationId="{0789D4D0-86E9-42C9-BCF3-5D2B6BA0AB94}"/>
          </ac:spMkLst>
        </pc:spChg>
        <pc:spChg chg="mod">
          <ac:chgData name="Fayez Mogeb Mohammed Alshahrani" userId="7cf44633-72dd-45d0-b250-5be8be95d324" providerId="ADAL" clId="{60BBF4B8-074A-412C-A646-0B1C590B8D0D}" dt="2019-11-08T17:04:41.907" v="1777" actId="207"/>
          <ac:spMkLst>
            <pc:docMk/>
            <pc:sldMk cId="3311296507" sldId="266"/>
            <ac:spMk id="19" creationId="{C2FBA1F0-E3B9-4FA7-A3E1-767AC4BA6B3A}"/>
          </ac:spMkLst>
        </pc:spChg>
        <pc:spChg chg="mod">
          <ac:chgData name="Fayez Mogeb Mohammed Alshahrani" userId="7cf44633-72dd-45d0-b250-5be8be95d324" providerId="ADAL" clId="{60BBF4B8-074A-412C-A646-0B1C590B8D0D}" dt="2019-11-08T17:05:12.592" v="1781" actId="207"/>
          <ac:spMkLst>
            <pc:docMk/>
            <pc:sldMk cId="3311296507" sldId="266"/>
            <ac:spMk id="24" creationId="{869CDE38-4B84-4699-91F4-F1487C4FC650}"/>
          </ac:spMkLst>
        </pc:spChg>
        <pc:spChg chg="mod">
          <ac:chgData name="Fayez Mogeb Mohammed Alshahrani" userId="7cf44633-72dd-45d0-b250-5be8be95d324" providerId="ADAL" clId="{60BBF4B8-074A-412C-A646-0B1C590B8D0D}" dt="2019-11-08T17:05:22.317" v="1782" actId="207"/>
          <ac:spMkLst>
            <pc:docMk/>
            <pc:sldMk cId="3311296507" sldId="266"/>
            <ac:spMk id="25" creationId="{3425722E-021B-4FFD-ABD1-D5A6288E79B6}"/>
          </ac:spMkLst>
        </pc:spChg>
        <pc:spChg chg="mod">
          <ac:chgData name="Fayez Mogeb Mohammed Alshahrani" userId="7cf44633-72dd-45d0-b250-5be8be95d324" providerId="ADAL" clId="{60BBF4B8-074A-412C-A646-0B1C590B8D0D}" dt="2019-11-08T17:05:04.936" v="1780" actId="207"/>
          <ac:spMkLst>
            <pc:docMk/>
            <pc:sldMk cId="3311296507" sldId="266"/>
            <ac:spMk id="26" creationId="{CFC5ACFC-F7A2-4812-B00D-3A992C0A0C60}"/>
          </ac:spMkLst>
        </pc:spChg>
        <pc:grpChg chg="mod">
          <ac:chgData name="Fayez Mogeb Mohammed Alshahrani" userId="7cf44633-72dd-45d0-b250-5be8be95d324" providerId="ADAL" clId="{60BBF4B8-074A-412C-A646-0B1C590B8D0D}" dt="2019-11-08T17:02:13.307" v="1765" actId="1076"/>
          <ac:grpSpMkLst>
            <pc:docMk/>
            <pc:sldMk cId="3311296507" sldId="266"/>
            <ac:grpSpMk id="4" creationId="{AD5F0BED-02F8-4073-B19E-F97D3646BAAD}"/>
          </ac:grpSpMkLst>
        </pc:grpChg>
        <pc:grpChg chg="mod">
          <ac:chgData name="Fayez Mogeb Mohammed Alshahrani" userId="7cf44633-72dd-45d0-b250-5be8be95d324" providerId="ADAL" clId="{60BBF4B8-074A-412C-A646-0B1C590B8D0D}" dt="2019-11-08T16:57:30.617" v="1757" actId="1076"/>
          <ac:grpSpMkLst>
            <pc:docMk/>
            <pc:sldMk cId="3311296507" sldId="266"/>
            <ac:grpSpMk id="10" creationId="{0E7605FB-5416-4370-8679-98A709558D69}"/>
          </ac:grpSpMkLst>
        </pc:grpChg>
        <pc:grpChg chg="add mod">
          <ac:chgData name="Fayez Mogeb Mohammed Alshahrani" userId="7cf44633-72dd-45d0-b250-5be8be95d324" providerId="ADAL" clId="{60BBF4B8-074A-412C-A646-0B1C590B8D0D}" dt="2019-11-08T17:04:14.621" v="1774" actId="1076"/>
          <ac:grpSpMkLst>
            <pc:docMk/>
            <pc:sldMk cId="3311296507" sldId="266"/>
            <ac:grpSpMk id="13" creationId="{61446CF0-6505-4904-BB1A-4E3F4CC2166A}"/>
          </ac:grpSpMkLst>
        </pc:grpChg>
        <pc:grpChg chg="mod">
          <ac:chgData name="Fayez Mogeb Mohammed Alshahrani" userId="7cf44633-72dd-45d0-b250-5be8be95d324" providerId="ADAL" clId="{60BBF4B8-074A-412C-A646-0B1C590B8D0D}" dt="2019-11-08T17:04:14.621" v="1774" actId="1076"/>
          <ac:grpSpMkLst>
            <pc:docMk/>
            <pc:sldMk cId="3311296507" sldId="266"/>
            <ac:grpSpMk id="15" creationId="{0AA570C8-C99F-4DDE-9EC3-91BFEF0D0B0E}"/>
          </ac:grpSpMkLst>
        </pc:grpChg>
        <pc:grpChg chg="add mod">
          <ac:chgData name="Fayez Mogeb Mohammed Alshahrani" userId="7cf44633-72dd-45d0-b250-5be8be95d324" providerId="ADAL" clId="{60BBF4B8-074A-412C-A646-0B1C590B8D0D}" dt="2019-11-08T17:04:34.654" v="1776" actId="1076"/>
          <ac:grpSpMkLst>
            <pc:docMk/>
            <pc:sldMk cId="3311296507" sldId="266"/>
            <ac:grpSpMk id="18" creationId="{5B1E0F35-5F8A-43CF-BD8C-918E70C61008}"/>
          </ac:grpSpMkLst>
        </pc:grpChg>
        <pc:grpChg chg="add mod">
          <ac:chgData name="Fayez Mogeb Mohammed Alshahrani" userId="7cf44633-72dd-45d0-b250-5be8be95d324" providerId="ADAL" clId="{60BBF4B8-074A-412C-A646-0B1C590B8D0D}" dt="2019-11-08T17:04:59.006" v="1779" actId="1076"/>
          <ac:grpSpMkLst>
            <pc:docMk/>
            <pc:sldMk cId="3311296507" sldId="266"/>
            <ac:grpSpMk id="21" creationId="{AB2A615C-E3CF-4C45-890F-6E742C803B8F}"/>
          </ac:grpSpMkLst>
        </pc:grpChg>
        <pc:grpChg chg="mod">
          <ac:chgData name="Fayez Mogeb Mohammed Alshahrani" userId="7cf44633-72dd-45d0-b250-5be8be95d324" providerId="ADAL" clId="{60BBF4B8-074A-412C-A646-0B1C590B8D0D}" dt="2019-11-08T17:04:59.006" v="1779" actId="1076"/>
          <ac:grpSpMkLst>
            <pc:docMk/>
            <pc:sldMk cId="3311296507" sldId="266"/>
            <ac:grpSpMk id="23" creationId="{FB284C17-EAF7-4CF0-A5D5-33BDFD5DA704}"/>
          </ac:grpSpMkLst>
        </pc:grpChg>
      </pc:sldChg>
      <pc:sldChg chg="addSp delSp modSp add modAnim">
        <pc:chgData name="Fayez Mogeb Mohammed Alshahrani" userId="7cf44633-72dd-45d0-b250-5be8be95d324" providerId="ADAL" clId="{60BBF4B8-074A-412C-A646-0B1C590B8D0D}" dt="2019-11-11T13:51:59.936" v="3746" actId="113"/>
        <pc:sldMkLst>
          <pc:docMk/>
          <pc:sldMk cId="1124808994" sldId="267"/>
        </pc:sldMkLst>
        <pc:spChg chg="mod">
          <ac:chgData name="Fayez Mogeb Mohammed Alshahrani" userId="7cf44633-72dd-45d0-b250-5be8be95d324" providerId="ADAL" clId="{60BBF4B8-074A-412C-A646-0B1C590B8D0D}" dt="2019-11-11T13:51:59.936" v="3746" actId="113"/>
          <ac:spMkLst>
            <pc:docMk/>
            <pc:sldMk cId="1124808994" sldId="267"/>
            <ac:spMk id="2" creationId="{74E8226F-6C0B-4AD0-8F17-8D474D778C49}"/>
          </ac:spMkLst>
        </pc:spChg>
        <pc:spChg chg="mod">
          <ac:chgData name="Fayez Mogeb Mohammed Alshahrani" userId="7cf44633-72dd-45d0-b250-5be8be95d324" providerId="ADAL" clId="{60BBF4B8-074A-412C-A646-0B1C590B8D0D}" dt="2019-11-08T17:47:53.121" v="2167" actId="20577"/>
          <ac:spMkLst>
            <pc:docMk/>
            <pc:sldMk cId="1124808994" sldId="267"/>
            <ac:spMk id="3" creationId="{42E2F995-FBEB-46FB-B3A7-50E413E0F6C1}"/>
          </ac:spMkLst>
        </pc:spChg>
        <pc:spChg chg="del mod">
          <ac:chgData name="Fayez Mogeb Mohammed Alshahrani" userId="7cf44633-72dd-45d0-b250-5be8be95d324" providerId="ADAL" clId="{60BBF4B8-074A-412C-A646-0B1C590B8D0D}" dt="2019-11-08T17:07:38.518" v="1809"/>
          <ac:spMkLst>
            <pc:docMk/>
            <pc:sldMk cId="1124808994" sldId="267"/>
            <ac:spMk id="5" creationId="{B6BC7789-A467-43EA-ABA7-60B0EF0B9D76}"/>
          </ac:spMkLst>
        </pc:spChg>
        <pc:spChg chg="del">
          <ac:chgData name="Fayez Mogeb Mohammed Alshahrani" userId="7cf44633-72dd-45d0-b250-5be8be95d324" providerId="ADAL" clId="{60BBF4B8-074A-412C-A646-0B1C590B8D0D}" dt="2019-11-08T17:07:30.311" v="1807"/>
          <ac:spMkLst>
            <pc:docMk/>
            <pc:sldMk cId="1124808994" sldId="267"/>
            <ac:spMk id="7" creationId="{9DE5EDCD-B481-4CA6-B863-66DF7C1FA188}"/>
          </ac:spMkLst>
        </pc:spChg>
        <pc:spChg chg="del mod">
          <ac:chgData name="Fayez Mogeb Mohammed Alshahrani" userId="7cf44633-72dd-45d0-b250-5be8be95d324" providerId="ADAL" clId="{60BBF4B8-074A-412C-A646-0B1C590B8D0D}" dt="2019-11-08T17:07:26.826" v="1806"/>
          <ac:spMkLst>
            <pc:docMk/>
            <pc:sldMk cId="1124808994" sldId="267"/>
            <ac:spMk id="8" creationId="{29DE3F76-EBD4-487D-9BEF-06919B032B56}"/>
          </ac:spMkLst>
        </pc:spChg>
        <pc:spChg chg="del">
          <ac:chgData name="Fayez Mogeb Mohammed Alshahrani" userId="7cf44633-72dd-45d0-b250-5be8be95d324" providerId="ADAL" clId="{60BBF4B8-074A-412C-A646-0B1C590B8D0D}" dt="2019-11-08T17:07:10.733" v="1803"/>
          <ac:spMkLst>
            <pc:docMk/>
            <pc:sldMk cId="1124808994" sldId="267"/>
            <ac:spMk id="9" creationId="{F7FA2A82-C4A7-4D03-81D4-3C9D99F5CC86}"/>
          </ac:spMkLst>
        </pc:spChg>
        <pc:spChg chg="del">
          <ac:chgData name="Fayez Mogeb Mohammed Alshahrani" userId="7cf44633-72dd-45d0-b250-5be8be95d324" providerId="ADAL" clId="{60BBF4B8-074A-412C-A646-0B1C590B8D0D}" dt="2019-11-08T17:07:32.995" v="1808"/>
          <ac:spMkLst>
            <pc:docMk/>
            <pc:sldMk cId="1124808994" sldId="267"/>
            <ac:spMk id="10" creationId="{6318FFDF-F90A-4BC3-86C8-0D9BBA919854}"/>
          </ac:spMkLst>
        </pc:spChg>
        <pc:spChg chg="mod">
          <ac:chgData name="Fayez Mogeb Mohammed Alshahrani" userId="7cf44633-72dd-45d0-b250-5be8be95d324" providerId="ADAL" clId="{60BBF4B8-074A-412C-A646-0B1C590B8D0D}" dt="2019-11-08T17:17:36.389" v="1888" actId="207"/>
          <ac:spMkLst>
            <pc:docMk/>
            <pc:sldMk cId="1124808994" sldId="267"/>
            <ac:spMk id="12" creationId="{66F847B6-A6C8-4BB3-B4F8-86AE01C4A657}"/>
          </ac:spMkLst>
        </pc:spChg>
        <pc:grpChg chg="add del mod">
          <ac:chgData name="Fayez Mogeb Mohammed Alshahrani" userId="7cf44633-72dd-45d0-b250-5be8be95d324" providerId="ADAL" clId="{60BBF4B8-074A-412C-A646-0B1C590B8D0D}" dt="2019-11-08T17:22:19.838" v="1933"/>
          <ac:grpSpMkLst>
            <pc:docMk/>
            <pc:sldMk cId="1124808994" sldId="267"/>
            <ac:grpSpMk id="11" creationId="{92CEE81F-50CA-4B0D-A75A-E400AC8E7B30}"/>
          </ac:grpSpMkLst>
        </pc:grpChg>
        <pc:grpChg chg="add mod">
          <ac:chgData name="Fayez Mogeb Mohammed Alshahrani" userId="7cf44633-72dd-45d0-b250-5be8be95d324" providerId="ADAL" clId="{60BBF4B8-074A-412C-A646-0B1C590B8D0D}" dt="2019-11-08T17:48:03.341" v="2168" actId="1076"/>
          <ac:grpSpMkLst>
            <pc:docMk/>
            <pc:sldMk cId="1124808994" sldId="267"/>
            <ac:grpSpMk id="14" creationId="{05C56C62-C228-4363-9FA8-E07B00FE430B}"/>
          </ac:grpSpMkLst>
        </pc:grpChg>
      </pc:sldChg>
      <pc:sldChg chg="addSp delSp modSp add modAnim addCm delCm">
        <pc:chgData name="Fayez Mogeb Mohammed Alshahrani" userId="7cf44633-72dd-45d0-b250-5be8be95d324" providerId="ADAL" clId="{60BBF4B8-074A-412C-A646-0B1C590B8D0D}" dt="2019-11-11T13:52:57.922" v="3756" actId="113"/>
        <pc:sldMkLst>
          <pc:docMk/>
          <pc:sldMk cId="2128898132" sldId="268"/>
        </pc:sldMkLst>
        <pc:spChg chg="mod">
          <ac:chgData name="Fayez Mogeb Mohammed Alshahrani" userId="7cf44633-72dd-45d0-b250-5be8be95d324" providerId="ADAL" clId="{60BBF4B8-074A-412C-A646-0B1C590B8D0D}" dt="2019-11-11T13:52:57.922" v="3756" actId="113"/>
          <ac:spMkLst>
            <pc:docMk/>
            <pc:sldMk cId="2128898132" sldId="268"/>
            <ac:spMk id="2" creationId="{74E8226F-6C0B-4AD0-8F17-8D474D778C49}"/>
          </ac:spMkLst>
        </pc:spChg>
        <pc:spChg chg="mod">
          <ac:chgData name="Fayez Mogeb Mohammed Alshahrani" userId="7cf44633-72dd-45d0-b250-5be8be95d324" providerId="ADAL" clId="{60BBF4B8-074A-412C-A646-0B1C590B8D0D}" dt="2019-11-08T17:30:10.087" v="2048" actId="20577"/>
          <ac:spMkLst>
            <pc:docMk/>
            <pc:sldMk cId="2128898132" sldId="268"/>
            <ac:spMk id="3" creationId="{42E2F995-FBEB-46FB-B3A7-50E413E0F6C1}"/>
          </ac:spMkLst>
        </pc:spChg>
        <pc:spChg chg="add del mod">
          <ac:chgData name="Fayez Mogeb Mohammed Alshahrani" userId="7cf44633-72dd-45d0-b250-5be8be95d324" providerId="ADAL" clId="{60BBF4B8-074A-412C-A646-0B1C590B8D0D}" dt="2019-11-08T17:31:13.382" v="2062" actId="478"/>
          <ac:spMkLst>
            <pc:docMk/>
            <pc:sldMk cId="2128898132" sldId="268"/>
            <ac:spMk id="4" creationId="{F42D411A-DFD7-4C65-B826-9B6503AC80DF}"/>
          </ac:spMkLst>
        </pc:spChg>
        <pc:spChg chg="add mod">
          <ac:chgData name="Fayez Mogeb Mohammed Alshahrani" userId="7cf44633-72dd-45d0-b250-5be8be95d324" providerId="ADAL" clId="{60BBF4B8-074A-412C-A646-0B1C590B8D0D}" dt="2019-11-08T17:32:13.452" v="2083" actId="1076"/>
          <ac:spMkLst>
            <pc:docMk/>
            <pc:sldMk cId="2128898132" sldId="268"/>
            <ac:spMk id="7" creationId="{83A6BCD4-C9D0-49EC-899F-F43861721893}"/>
          </ac:spMkLst>
        </pc:spChg>
        <pc:spChg chg="add mod">
          <ac:chgData name="Fayez Mogeb Mohammed Alshahrani" userId="7cf44633-72dd-45d0-b250-5be8be95d324" providerId="ADAL" clId="{60BBF4B8-074A-412C-A646-0B1C590B8D0D}" dt="2019-11-08T17:31:39.636" v="2068" actId="14100"/>
          <ac:spMkLst>
            <pc:docMk/>
            <pc:sldMk cId="2128898132" sldId="268"/>
            <ac:spMk id="9" creationId="{98DA5F2E-0C43-4129-86A0-DB7A80B08FB9}"/>
          </ac:spMkLst>
        </pc:spChg>
        <pc:spChg chg="add mod">
          <ac:chgData name="Fayez Mogeb Mohammed Alshahrani" userId="7cf44633-72dd-45d0-b250-5be8be95d324" providerId="ADAL" clId="{60BBF4B8-074A-412C-A646-0B1C590B8D0D}" dt="2019-11-08T17:32:50.078" v="2151" actId="1038"/>
          <ac:spMkLst>
            <pc:docMk/>
            <pc:sldMk cId="2128898132" sldId="268"/>
            <ac:spMk id="10" creationId="{3BB0BC8A-DD0A-48D3-BDCB-A141E10E9909}"/>
          </ac:spMkLst>
        </pc:spChg>
        <pc:spChg chg="add mod">
          <ac:chgData name="Fayez Mogeb Mohammed Alshahrani" userId="7cf44633-72dd-45d0-b250-5be8be95d324" providerId="ADAL" clId="{60BBF4B8-074A-412C-A646-0B1C590B8D0D}" dt="2019-11-08T17:32:33.399" v="2086" actId="14100"/>
          <ac:spMkLst>
            <pc:docMk/>
            <pc:sldMk cId="2128898132" sldId="268"/>
            <ac:spMk id="11" creationId="{3567059D-3F7F-4115-968B-F5BD85B10C86}"/>
          </ac:spMkLst>
        </pc:spChg>
        <pc:spChg chg="add mod">
          <ac:chgData name="Fayez Mogeb Mohammed Alshahrani" userId="7cf44633-72dd-45d0-b250-5be8be95d324" providerId="ADAL" clId="{60BBF4B8-074A-412C-A646-0B1C590B8D0D}" dt="2019-11-08T17:33:19.813" v="2158" actId="14100"/>
          <ac:spMkLst>
            <pc:docMk/>
            <pc:sldMk cId="2128898132" sldId="268"/>
            <ac:spMk id="12" creationId="{04E64D17-E1A6-47DC-B850-2967E9B9A85D}"/>
          </ac:spMkLst>
        </pc:spChg>
        <pc:grpChg chg="del">
          <ac:chgData name="Fayez Mogeb Mohammed Alshahrani" userId="7cf44633-72dd-45d0-b250-5be8be95d324" providerId="ADAL" clId="{60BBF4B8-074A-412C-A646-0B1C590B8D0D}" dt="2019-11-08T17:23:33.049" v="1957" actId="478"/>
          <ac:grpSpMkLst>
            <pc:docMk/>
            <pc:sldMk cId="2128898132" sldId="268"/>
            <ac:grpSpMk id="14" creationId="{05C56C62-C228-4363-9FA8-E07B00FE430B}"/>
          </ac:grpSpMkLst>
        </pc:grpChg>
      </pc:sldChg>
      <pc:sldChg chg="addSp delSp modSp add modAnim">
        <pc:chgData name="Fayez Mogeb Mohammed Alshahrani" userId="7cf44633-72dd-45d0-b250-5be8be95d324" providerId="ADAL" clId="{60BBF4B8-074A-412C-A646-0B1C590B8D0D}" dt="2019-11-11T13:53:02.117" v="3757" actId="113"/>
        <pc:sldMkLst>
          <pc:docMk/>
          <pc:sldMk cId="4210827538" sldId="269"/>
        </pc:sldMkLst>
        <pc:spChg chg="mod">
          <ac:chgData name="Fayez Mogeb Mohammed Alshahrani" userId="7cf44633-72dd-45d0-b250-5be8be95d324" providerId="ADAL" clId="{60BBF4B8-074A-412C-A646-0B1C590B8D0D}" dt="2019-11-11T13:53:02.117" v="3757" actId="113"/>
          <ac:spMkLst>
            <pc:docMk/>
            <pc:sldMk cId="4210827538" sldId="269"/>
            <ac:spMk id="2" creationId="{74E8226F-6C0B-4AD0-8F17-8D474D778C49}"/>
          </ac:spMkLst>
        </pc:spChg>
        <pc:spChg chg="mod">
          <ac:chgData name="Fayez Mogeb Mohammed Alshahrani" userId="7cf44633-72dd-45d0-b250-5be8be95d324" providerId="ADAL" clId="{60BBF4B8-074A-412C-A646-0B1C590B8D0D}" dt="2019-11-08T18:15:34.850" v="2428" actId="20577"/>
          <ac:spMkLst>
            <pc:docMk/>
            <pc:sldMk cId="4210827538" sldId="269"/>
            <ac:spMk id="3" creationId="{42E2F995-FBEB-46FB-B3A7-50E413E0F6C1}"/>
          </ac:spMkLst>
        </pc:spChg>
        <pc:spChg chg="mod">
          <ac:chgData name="Fayez Mogeb Mohammed Alshahrani" userId="7cf44633-72dd-45d0-b250-5be8be95d324" providerId="ADAL" clId="{60BBF4B8-074A-412C-A646-0B1C590B8D0D}" dt="2019-11-08T17:49:43.812" v="2195" actId="6549"/>
          <ac:spMkLst>
            <pc:docMk/>
            <pc:sldMk cId="4210827538" sldId="269"/>
            <ac:spMk id="16" creationId="{2485D5CF-AFC1-42E7-AE5F-2C1A64BE5C88}"/>
          </ac:spMkLst>
        </pc:spChg>
        <pc:grpChg chg="add del">
          <ac:chgData name="Fayez Mogeb Mohammed Alshahrani" userId="7cf44633-72dd-45d0-b250-5be8be95d324" providerId="ADAL" clId="{60BBF4B8-074A-412C-A646-0B1C590B8D0D}" dt="2019-11-08T17:49:47.384" v="2197" actId="478"/>
          <ac:grpSpMkLst>
            <pc:docMk/>
            <pc:sldMk cId="4210827538" sldId="269"/>
            <ac:grpSpMk id="14" creationId="{05C56C62-C228-4363-9FA8-E07B00FE430B}"/>
          </ac:grpSpMkLst>
        </pc:grpChg>
      </pc:sldChg>
      <pc:sldChg chg="addSp delSp modSp add mod setBg">
        <pc:chgData name="Fayez Mogeb Mohammed Alshahrani" userId="7cf44633-72dd-45d0-b250-5be8be95d324" providerId="ADAL" clId="{60BBF4B8-074A-412C-A646-0B1C590B8D0D}" dt="2019-11-08T18:18:00.945" v="2470"/>
        <pc:sldMkLst>
          <pc:docMk/>
          <pc:sldMk cId="2736129223" sldId="270"/>
        </pc:sldMkLst>
        <pc:spChg chg="mod">
          <ac:chgData name="Fayez Mogeb Mohammed Alshahrani" userId="7cf44633-72dd-45d0-b250-5be8be95d324" providerId="ADAL" clId="{60BBF4B8-074A-412C-A646-0B1C590B8D0D}" dt="2019-11-08T17:55:50.709" v="2330" actId="26606"/>
          <ac:spMkLst>
            <pc:docMk/>
            <pc:sldMk cId="2736129223" sldId="270"/>
            <ac:spMk id="2" creationId="{F2DE5FEE-3593-4BD4-8FCF-BCC1B12BF9EB}"/>
          </ac:spMkLst>
        </pc:spChg>
        <pc:spChg chg="mod">
          <ac:chgData name="Fayez Mogeb Mohammed Alshahrani" userId="7cf44633-72dd-45d0-b250-5be8be95d324" providerId="ADAL" clId="{60BBF4B8-074A-412C-A646-0B1C590B8D0D}" dt="2019-11-08T17:55:50.709" v="2330" actId="26606"/>
          <ac:spMkLst>
            <pc:docMk/>
            <pc:sldMk cId="2736129223" sldId="270"/>
            <ac:spMk id="3" creationId="{40D577FE-00C9-438F-B005-2A26205CE6F3}"/>
          </ac:spMkLst>
        </pc:spChg>
        <pc:spChg chg="add mod">
          <ac:chgData name="Fayez Mogeb Mohammed Alshahrani" userId="7cf44633-72dd-45d0-b250-5be8be95d324" providerId="ADAL" clId="{60BBF4B8-074A-412C-A646-0B1C590B8D0D}" dt="2019-11-08T17:56:40.252" v="2333" actId="1076"/>
          <ac:spMkLst>
            <pc:docMk/>
            <pc:sldMk cId="2736129223" sldId="270"/>
            <ac:spMk id="8" creationId="{EB87AEC5-1E33-47A1-A78F-C3B9AFDA8F8F}"/>
          </ac:spMkLst>
        </pc:spChg>
        <pc:spChg chg="add">
          <ac:chgData name="Fayez Mogeb Mohammed Alshahrani" userId="7cf44633-72dd-45d0-b250-5be8be95d324" providerId="ADAL" clId="{60BBF4B8-074A-412C-A646-0B1C590B8D0D}" dt="2019-11-08T17:55:50.709" v="2330" actId="26606"/>
          <ac:spMkLst>
            <pc:docMk/>
            <pc:sldMk cId="2736129223" sldId="270"/>
            <ac:spMk id="9" creationId="{0AB6E427-3F73-4C06-A5D5-AE52C3883B50}"/>
          </ac:spMkLst>
        </pc:spChg>
        <pc:spChg chg="add mod">
          <ac:chgData name="Fayez Mogeb Mohammed Alshahrani" userId="7cf44633-72dd-45d0-b250-5be8be95d324" providerId="ADAL" clId="{60BBF4B8-074A-412C-A646-0B1C590B8D0D}" dt="2019-11-08T17:56:54.623" v="2335" actId="1076"/>
          <ac:spMkLst>
            <pc:docMk/>
            <pc:sldMk cId="2736129223" sldId="270"/>
            <ac:spMk id="10" creationId="{F59897CD-17FA-47A6-B8E9-415808FF8555}"/>
          </ac:spMkLst>
        </pc:spChg>
        <pc:spChg chg="add">
          <ac:chgData name="Fayez Mogeb Mohammed Alshahrani" userId="7cf44633-72dd-45d0-b250-5be8be95d324" providerId="ADAL" clId="{60BBF4B8-074A-412C-A646-0B1C590B8D0D}" dt="2019-11-08T17:55:50.709" v="2330" actId="26606"/>
          <ac:spMkLst>
            <pc:docMk/>
            <pc:sldMk cId="2736129223" sldId="270"/>
            <ac:spMk id="11" creationId="{D8C9BDAA-0390-4B39-9B5C-BC95E5120DA4}"/>
          </ac:spMkLst>
        </pc:spChg>
        <pc:spChg chg="add mod">
          <ac:chgData name="Fayez Mogeb Mohammed Alshahrani" userId="7cf44633-72dd-45d0-b250-5be8be95d324" providerId="ADAL" clId="{60BBF4B8-074A-412C-A646-0B1C590B8D0D}" dt="2019-11-08T17:57:32.581" v="2338"/>
          <ac:spMkLst>
            <pc:docMk/>
            <pc:sldMk cId="2736129223" sldId="270"/>
            <ac:spMk id="12" creationId="{E5DF9D05-6908-4064-B74B-8699A7FA815A}"/>
          </ac:spMkLst>
        </pc:spChg>
        <pc:spChg chg="add">
          <ac:chgData name="Fayez Mogeb Mohammed Alshahrani" userId="7cf44633-72dd-45d0-b250-5be8be95d324" providerId="ADAL" clId="{60BBF4B8-074A-412C-A646-0B1C590B8D0D}" dt="2019-11-08T17:55:50.709" v="2330" actId="26606"/>
          <ac:spMkLst>
            <pc:docMk/>
            <pc:sldMk cId="2736129223" sldId="270"/>
            <ac:spMk id="13" creationId="{F9DB1FE5-9D46-433B-99D1-2F1B8DC79855}"/>
          </ac:spMkLst>
        </pc:spChg>
        <pc:spChg chg="add del">
          <ac:chgData name="Fayez Mogeb Mohammed Alshahrani" userId="7cf44633-72dd-45d0-b250-5be8be95d324" providerId="ADAL" clId="{60BBF4B8-074A-412C-A646-0B1C590B8D0D}" dt="2019-11-08T18:18:00.945" v="2470"/>
          <ac:spMkLst>
            <pc:docMk/>
            <pc:sldMk cId="2736129223" sldId="270"/>
            <ac:spMk id="14" creationId="{BE8DA21B-8C44-4CB6-9148-21059B562629}"/>
          </ac:spMkLst>
        </pc:spChg>
        <pc:spChg chg="add del">
          <ac:chgData name="Fayez Mogeb Mohammed Alshahrani" userId="7cf44633-72dd-45d0-b250-5be8be95d324" providerId="ADAL" clId="{60BBF4B8-074A-412C-A646-0B1C590B8D0D}" dt="2019-11-08T18:18:00.945" v="2470"/>
          <ac:spMkLst>
            <pc:docMk/>
            <pc:sldMk cId="2736129223" sldId="270"/>
            <ac:spMk id="15" creationId="{20D99E42-2BCD-480E-8929-B89BF860B0E7}"/>
          </ac:spMkLst>
        </pc:spChg>
        <pc:spChg chg="add del">
          <ac:chgData name="Fayez Mogeb Mohammed Alshahrani" userId="7cf44633-72dd-45d0-b250-5be8be95d324" providerId="ADAL" clId="{60BBF4B8-074A-412C-A646-0B1C590B8D0D}" dt="2019-11-08T18:18:00.945" v="2470"/>
          <ac:spMkLst>
            <pc:docMk/>
            <pc:sldMk cId="2736129223" sldId="270"/>
            <ac:spMk id="16" creationId="{2895B861-3F2C-497B-8D1A-F5FE389B38F8}"/>
          </ac:spMkLst>
        </pc:spChg>
        <pc:spChg chg="add del">
          <ac:chgData name="Fayez Mogeb Mohammed Alshahrani" userId="7cf44633-72dd-45d0-b250-5be8be95d324" providerId="ADAL" clId="{60BBF4B8-074A-412C-A646-0B1C590B8D0D}" dt="2019-11-08T18:18:00.945" v="2470"/>
          <ac:spMkLst>
            <pc:docMk/>
            <pc:sldMk cId="2736129223" sldId="270"/>
            <ac:spMk id="17" creationId="{057E7331-49CE-4226-9B98-C2299D17036B}"/>
          </ac:spMkLst>
        </pc:spChg>
        <pc:spChg chg="add del">
          <ac:chgData name="Fayez Mogeb Mohammed Alshahrani" userId="7cf44633-72dd-45d0-b250-5be8be95d324" providerId="ADAL" clId="{60BBF4B8-074A-412C-A646-0B1C590B8D0D}" dt="2019-11-08T18:18:00.945" v="2470"/>
          <ac:spMkLst>
            <pc:docMk/>
            <pc:sldMk cId="2736129223" sldId="270"/>
            <ac:spMk id="18" creationId="{0B9741A4-1449-4A18-B543-B96087F08708}"/>
          </ac:spMkLst>
        </pc:spChg>
        <pc:spChg chg="add del">
          <ac:chgData name="Fayez Mogeb Mohammed Alshahrani" userId="7cf44633-72dd-45d0-b250-5be8be95d324" providerId="ADAL" clId="{60BBF4B8-074A-412C-A646-0B1C590B8D0D}" dt="2019-11-08T18:18:00.945" v="2470"/>
          <ac:spMkLst>
            <pc:docMk/>
            <pc:sldMk cId="2736129223" sldId="270"/>
            <ac:spMk id="19" creationId="{35C41277-8839-4659-8FBB-BCF8DFB54D99}"/>
          </ac:spMkLst>
        </pc:spChg>
        <pc:spChg chg="add del">
          <ac:chgData name="Fayez Mogeb Mohammed Alshahrani" userId="7cf44633-72dd-45d0-b250-5be8be95d324" providerId="ADAL" clId="{60BBF4B8-074A-412C-A646-0B1C590B8D0D}" dt="2019-11-08T18:18:00.945" v="2470"/>
          <ac:spMkLst>
            <pc:docMk/>
            <pc:sldMk cId="2736129223" sldId="270"/>
            <ac:spMk id="20" creationId="{0D037337-80E3-4FD3-AEA6-BA94C9964150}"/>
          </ac:spMkLst>
        </pc:spChg>
        <pc:spChg chg="add del">
          <ac:chgData name="Fayez Mogeb Mohammed Alshahrani" userId="7cf44633-72dd-45d0-b250-5be8be95d324" providerId="ADAL" clId="{60BBF4B8-074A-412C-A646-0B1C590B8D0D}" dt="2019-11-08T18:18:00.945" v="2470"/>
          <ac:spMkLst>
            <pc:docMk/>
            <pc:sldMk cId="2736129223" sldId="270"/>
            <ac:spMk id="21" creationId="{F2D56FF1-5FA8-45E8-BBEC-2EF9DAFE505A}"/>
          </ac:spMkLst>
        </pc:spChg>
        <pc:spChg chg="add del">
          <ac:chgData name="Fayez Mogeb Mohammed Alshahrani" userId="7cf44633-72dd-45d0-b250-5be8be95d324" providerId="ADAL" clId="{60BBF4B8-074A-412C-A646-0B1C590B8D0D}" dt="2019-11-08T18:18:00.945" v="2470"/>
          <ac:spMkLst>
            <pc:docMk/>
            <pc:sldMk cId="2736129223" sldId="270"/>
            <ac:spMk id="22" creationId="{5785794D-03AF-47F9-863A-25A490C7F42D}"/>
          </ac:spMkLst>
        </pc:spChg>
        <pc:spChg chg="add del">
          <ac:chgData name="Fayez Mogeb Mohammed Alshahrani" userId="7cf44633-72dd-45d0-b250-5be8be95d324" providerId="ADAL" clId="{60BBF4B8-074A-412C-A646-0B1C590B8D0D}" dt="2019-11-08T18:18:00.945" v="2470"/>
          <ac:spMkLst>
            <pc:docMk/>
            <pc:sldMk cId="2736129223" sldId="270"/>
            <ac:spMk id="23" creationId="{6608BC5C-DBB8-4A0D-B358-7D8F14848F13}"/>
          </ac:spMkLst>
        </pc:spChg>
        <pc:spChg chg="add del">
          <ac:chgData name="Fayez Mogeb Mohammed Alshahrani" userId="7cf44633-72dd-45d0-b250-5be8be95d324" providerId="ADAL" clId="{60BBF4B8-074A-412C-A646-0B1C590B8D0D}" dt="2019-11-08T18:18:00.945" v="2470"/>
          <ac:spMkLst>
            <pc:docMk/>
            <pc:sldMk cId="2736129223" sldId="270"/>
            <ac:spMk id="24" creationId="{C439FF77-EFDE-45B5-A19E-9E4F35B56775}"/>
          </ac:spMkLst>
        </pc:spChg>
        <pc:spChg chg="add del">
          <ac:chgData name="Fayez Mogeb Mohammed Alshahrani" userId="7cf44633-72dd-45d0-b250-5be8be95d324" providerId="ADAL" clId="{60BBF4B8-074A-412C-A646-0B1C590B8D0D}" dt="2019-11-08T18:18:00.945" v="2470"/>
          <ac:spMkLst>
            <pc:docMk/>
            <pc:sldMk cId="2736129223" sldId="270"/>
            <ac:spMk id="25" creationId="{E89653D9-E2C7-4338-A332-338AA7C13C95}"/>
          </ac:spMkLst>
        </pc:spChg>
        <pc:spChg chg="add del">
          <ac:chgData name="Fayez Mogeb Mohammed Alshahrani" userId="7cf44633-72dd-45d0-b250-5be8be95d324" providerId="ADAL" clId="{60BBF4B8-074A-412C-A646-0B1C590B8D0D}" dt="2019-11-08T18:18:00.945" v="2470"/>
          <ac:spMkLst>
            <pc:docMk/>
            <pc:sldMk cId="2736129223" sldId="270"/>
            <ac:spMk id="26" creationId="{8A2F2B6E-CF38-42BE-B038-DE9356C9041F}"/>
          </ac:spMkLst>
        </pc:spChg>
        <pc:spChg chg="add del">
          <ac:chgData name="Fayez Mogeb Mohammed Alshahrani" userId="7cf44633-72dd-45d0-b250-5be8be95d324" providerId="ADAL" clId="{60BBF4B8-074A-412C-A646-0B1C590B8D0D}" dt="2019-11-08T18:18:00.945" v="2470"/>
          <ac:spMkLst>
            <pc:docMk/>
            <pc:sldMk cId="2736129223" sldId="270"/>
            <ac:spMk id="27" creationId="{CAFD83D6-B15D-4C9E-9C9B-3C1647CBA046}"/>
          </ac:spMkLst>
        </pc:spChg>
        <pc:spChg chg="add del">
          <ac:chgData name="Fayez Mogeb Mohammed Alshahrani" userId="7cf44633-72dd-45d0-b250-5be8be95d324" providerId="ADAL" clId="{60BBF4B8-074A-412C-A646-0B1C590B8D0D}" dt="2019-11-08T18:18:00.945" v="2470"/>
          <ac:spMkLst>
            <pc:docMk/>
            <pc:sldMk cId="2736129223" sldId="270"/>
            <ac:spMk id="28" creationId="{244204A9-DFE5-4F31-8E77-D14290E9673D}"/>
          </ac:spMkLst>
        </pc:spChg>
        <pc:spChg chg="add del">
          <ac:chgData name="Fayez Mogeb Mohammed Alshahrani" userId="7cf44633-72dd-45d0-b250-5be8be95d324" providerId="ADAL" clId="{60BBF4B8-074A-412C-A646-0B1C590B8D0D}" dt="2019-11-08T18:18:00.945" v="2470"/>
          <ac:spMkLst>
            <pc:docMk/>
            <pc:sldMk cId="2736129223" sldId="270"/>
            <ac:spMk id="29" creationId="{CE41E858-B2E1-4F5F-A7AE-3956A4F4B5C6}"/>
          </ac:spMkLst>
        </pc:spChg>
        <pc:spChg chg="add del">
          <ac:chgData name="Fayez Mogeb Mohammed Alshahrani" userId="7cf44633-72dd-45d0-b250-5be8be95d324" providerId="ADAL" clId="{60BBF4B8-074A-412C-A646-0B1C590B8D0D}" dt="2019-11-08T18:18:00.945" v="2470"/>
          <ac:spMkLst>
            <pc:docMk/>
            <pc:sldMk cId="2736129223" sldId="270"/>
            <ac:spMk id="30" creationId="{68C6F1D7-2533-4A6B-B0F7-C8D7C58F750E}"/>
          </ac:spMkLst>
        </pc:spChg>
        <pc:spChg chg="add del">
          <ac:chgData name="Fayez Mogeb Mohammed Alshahrani" userId="7cf44633-72dd-45d0-b250-5be8be95d324" providerId="ADAL" clId="{60BBF4B8-074A-412C-A646-0B1C590B8D0D}" dt="2019-11-08T18:18:00.945" v="2470"/>
          <ac:spMkLst>
            <pc:docMk/>
            <pc:sldMk cId="2736129223" sldId="270"/>
            <ac:spMk id="31" creationId="{5D15CFC3-1B59-412D-8BFA-1C0F6C31FE5B}"/>
          </ac:spMkLst>
        </pc:spChg>
        <pc:spChg chg="add del">
          <ac:chgData name="Fayez Mogeb Mohammed Alshahrani" userId="7cf44633-72dd-45d0-b250-5be8be95d324" providerId="ADAL" clId="{60BBF4B8-074A-412C-A646-0B1C590B8D0D}" dt="2019-11-08T18:18:00.945" v="2470"/>
          <ac:spMkLst>
            <pc:docMk/>
            <pc:sldMk cId="2736129223" sldId="270"/>
            <ac:spMk id="32" creationId="{8B44D2B8-84FA-4233-9D52-1C14F7EE010E}"/>
          </ac:spMkLst>
        </pc:spChg>
        <pc:spChg chg="add del">
          <ac:chgData name="Fayez Mogeb Mohammed Alshahrani" userId="7cf44633-72dd-45d0-b250-5be8be95d324" providerId="ADAL" clId="{60BBF4B8-074A-412C-A646-0B1C590B8D0D}" dt="2019-11-08T18:18:00.945" v="2470"/>
          <ac:spMkLst>
            <pc:docMk/>
            <pc:sldMk cId="2736129223" sldId="270"/>
            <ac:spMk id="33" creationId="{8CEAD961-2385-4494-B2DD-0809DB40B66F}"/>
          </ac:spMkLst>
        </pc:spChg>
        <pc:spChg chg="add del">
          <ac:chgData name="Fayez Mogeb Mohammed Alshahrani" userId="7cf44633-72dd-45d0-b250-5be8be95d324" providerId="ADAL" clId="{60BBF4B8-074A-412C-A646-0B1C590B8D0D}" dt="2019-11-08T18:18:00.945" v="2470"/>
          <ac:spMkLst>
            <pc:docMk/>
            <pc:sldMk cId="2736129223" sldId="270"/>
            <ac:spMk id="34" creationId="{F619A1DA-6DFE-40C1-9400-96432791F307}"/>
          </ac:spMkLst>
        </pc:spChg>
        <pc:spChg chg="add del">
          <ac:chgData name="Fayez Mogeb Mohammed Alshahrani" userId="7cf44633-72dd-45d0-b250-5be8be95d324" providerId="ADAL" clId="{60BBF4B8-074A-412C-A646-0B1C590B8D0D}" dt="2019-11-08T18:18:00.945" v="2470"/>
          <ac:spMkLst>
            <pc:docMk/>
            <pc:sldMk cId="2736129223" sldId="270"/>
            <ac:spMk id="35" creationId="{9B52B150-AB15-4E18-BFEC-24BFB67AC517}"/>
          </ac:spMkLst>
        </pc:spChg>
        <pc:spChg chg="add del">
          <ac:chgData name="Fayez Mogeb Mohammed Alshahrani" userId="7cf44633-72dd-45d0-b250-5be8be95d324" providerId="ADAL" clId="{60BBF4B8-074A-412C-A646-0B1C590B8D0D}" dt="2019-11-08T18:18:00.945" v="2470"/>
          <ac:spMkLst>
            <pc:docMk/>
            <pc:sldMk cId="2736129223" sldId="270"/>
            <ac:spMk id="36" creationId="{50DCD0F2-3009-41A9-B1BC-1F4387C6DA84}"/>
          </ac:spMkLst>
        </pc:spChg>
        <pc:spChg chg="add del">
          <ac:chgData name="Fayez Mogeb Mohammed Alshahrani" userId="7cf44633-72dd-45d0-b250-5be8be95d324" providerId="ADAL" clId="{60BBF4B8-074A-412C-A646-0B1C590B8D0D}" dt="2019-11-08T18:18:00.945" v="2470"/>
          <ac:spMkLst>
            <pc:docMk/>
            <pc:sldMk cId="2736129223" sldId="270"/>
            <ac:spMk id="37" creationId="{6BA290BD-D45C-4D02-863D-5C499B32A7B7}"/>
          </ac:spMkLst>
        </pc:spChg>
        <pc:spChg chg="add del">
          <ac:chgData name="Fayez Mogeb Mohammed Alshahrani" userId="7cf44633-72dd-45d0-b250-5be8be95d324" providerId="ADAL" clId="{60BBF4B8-074A-412C-A646-0B1C590B8D0D}" dt="2019-11-08T18:18:00.945" v="2470"/>
          <ac:spMkLst>
            <pc:docMk/>
            <pc:sldMk cId="2736129223" sldId="270"/>
            <ac:spMk id="38" creationId="{A1F62845-0352-4915-BD1C-FC2F61548FEC}"/>
          </ac:spMkLst>
        </pc:spChg>
        <pc:picChg chg="add mod">
          <ac:chgData name="Fayez Mogeb Mohammed Alshahrani" userId="7cf44633-72dd-45d0-b250-5be8be95d324" providerId="ADAL" clId="{60BBF4B8-074A-412C-A646-0B1C590B8D0D}" dt="2019-11-08T17:56:03.034" v="2331" actId="14100"/>
          <ac:picMkLst>
            <pc:docMk/>
            <pc:sldMk cId="2736129223" sldId="270"/>
            <ac:picMk id="4" creationId="{6C194633-A4E8-40C0-8440-BA558E16AFA5}"/>
          </ac:picMkLst>
        </pc:picChg>
      </pc:sldChg>
      <pc:sldChg chg="addSp delSp modSp add del">
        <pc:chgData name="Fayez Mogeb Mohammed Alshahrani" userId="7cf44633-72dd-45d0-b250-5be8be95d324" providerId="ADAL" clId="{60BBF4B8-074A-412C-A646-0B1C590B8D0D}" dt="2019-11-08T18:17:56.211" v="2468" actId="2696"/>
        <pc:sldMkLst>
          <pc:docMk/>
          <pc:sldMk cId="2058785179" sldId="271"/>
        </pc:sldMkLst>
        <pc:spChg chg="mod">
          <ac:chgData name="Fayez Mogeb Mohammed Alshahrani" userId="7cf44633-72dd-45d0-b250-5be8be95d324" providerId="ADAL" clId="{60BBF4B8-074A-412C-A646-0B1C590B8D0D}" dt="2019-11-08T18:16:57.805" v="2446" actId="14100"/>
          <ac:spMkLst>
            <pc:docMk/>
            <pc:sldMk cId="2058785179" sldId="271"/>
            <ac:spMk id="2" creationId="{74E8226F-6C0B-4AD0-8F17-8D474D778C49}"/>
          </ac:spMkLst>
        </pc:spChg>
        <pc:spChg chg="mod">
          <ac:chgData name="Fayez Mogeb Mohammed Alshahrani" userId="7cf44633-72dd-45d0-b250-5be8be95d324" providerId="ADAL" clId="{60BBF4B8-074A-412C-A646-0B1C590B8D0D}" dt="2019-11-08T18:17:33.947" v="2467" actId="20577"/>
          <ac:spMkLst>
            <pc:docMk/>
            <pc:sldMk cId="2058785179" sldId="271"/>
            <ac:spMk id="3" creationId="{42E2F995-FBEB-46FB-B3A7-50E413E0F6C1}"/>
          </ac:spMkLst>
        </pc:spChg>
        <pc:spChg chg="add del">
          <ac:chgData name="Fayez Mogeb Mohammed Alshahrani" userId="7cf44633-72dd-45d0-b250-5be8be95d324" providerId="ADAL" clId="{60BBF4B8-074A-412C-A646-0B1C590B8D0D}" dt="2019-11-08T18:16:15.035" v="2437"/>
          <ac:spMkLst>
            <pc:docMk/>
            <pc:sldMk cId="2058785179" sldId="271"/>
            <ac:spMk id="4" creationId="{529CF528-A883-41F4-837C-95B9797ED79A}"/>
          </ac:spMkLst>
        </pc:spChg>
        <pc:spChg chg="add del">
          <ac:chgData name="Fayez Mogeb Mohammed Alshahrani" userId="7cf44633-72dd-45d0-b250-5be8be95d324" providerId="ADAL" clId="{60BBF4B8-074A-412C-A646-0B1C590B8D0D}" dt="2019-11-08T18:16:15.035" v="2437"/>
          <ac:spMkLst>
            <pc:docMk/>
            <pc:sldMk cId="2058785179" sldId="271"/>
            <ac:spMk id="5" creationId="{73A83E6E-E578-4A8E-9C3F-E3C032247D1F}"/>
          </ac:spMkLst>
        </pc:spChg>
        <pc:spChg chg="add del">
          <ac:chgData name="Fayez Mogeb Mohammed Alshahrani" userId="7cf44633-72dd-45d0-b250-5be8be95d324" providerId="ADAL" clId="{60BBF4B8-074A-412C-A646-0B1C590B8D0D}" dt="2019-11-08T18:16:15.035" v="2437"/>
          <ac:spMkLst>
            <pc:docMk/>
            <pc:sldMk cId="2058785179" sldId="271"/>
            <ac:spMk id="6" creationId="{AA3B1650-FEC7-4343-BEA0-0842338BF6B2}"/>
          </ac:spMkLst>
        </pc:spChg>
        <pc:spChg chg="add del">
          <ac:chgData name="Fayez Mogeb Mohammed Alshahrani" userId="7cf44633-72dd-45d0-b250-5be8be95d324" providerId="ADAL" clId="{60BBF4B8-074A-412C-A646-0B1C590B8D0D}" dt="2019-11-08T18:16:15.035" v="2437"/>
          <ac:spMkLst>
            <pc:docMk/>
            <pc:sldMk cId="2058785179" sldId="271"/>
            <ac:spMk id="7" creationId="{1D938D68-9AFD-4808-92A3-87EE7C83C05C}"/>
          </ac:spMkLst>
        </pc:spChg>
        <pc:spChg chg="add del">
          <ac:chgData name="Fayez Mogeb Mohammed Alshahrani" userId="7cf44633-72dd-45d0-b250-5be8be95d324" providerId="ADAL" clId="{60BBF4B8-074A-412C-A646-0B1C590B8D0D}" dt="2019-11-08T18:16:15.035" v="2437"/>
          <ac:spMkLst>
            <pc:docMk/>
            <pc:sldMk cId="2058785179" sldId="271"/>
            <ac:spMk id="8" creationId="{82AC03F8-5C85-4B6C-B378-9EAA6C94E024}"/>
          </ac:spMkLst>
        </pc:spChg>
        <pc:spChg chg="add del">
          <ac:chgData name="Fayez Mogeb Mohammed Alshahrani" userId="7cf44633-72dd-45d0-b250-5be8be95d324" providerId="ADAL" clId="{60BBF4B8-074A-412C-A646-0B1C590B8D0D}" dt="2019-11-08T18:16:15.035" v="2437"/>
          <ac:spMkLst>
            <pc:docMk/>
            <pc:sldMk cId="2058785179" sldId="271"/>
            <ac:spMk id="9" creationId="{5F27441B-D99A-40B2-A274-C23FA884B5E6}"/>
          </ac:spMkLst>
        </pc:spChg>
        <pc:spChg chg="add del">
          <ac:chgData name="Fayez Mogeb Mohammed Alshahrani" userId="7cf44633-72dd-45d0-b250-5be8be95d324" providerId="ADAL" clId="{60BBF4B8-074A-412C-A646-0B1C590B8D0D}" dt="2019-11-08T18:16:15.035" v="2437"/>
          <ac:spMkLst>
            <pc:docMk/>
            <pc:sldMk cId="2058785179" sldId="271"/>
            <ac:spMk id="10" creationId="{AFC71899-38FE-4CE2-B128-4AC4BCB065CD}"/>
          </ac:spMkLst>
        </pc:spChg>
        <pc:spChg chg="add del">
          <ac:chgData name="Fayez Mogeb Mohammed Alshahrani" userId="7cf44633-72dd-45d0-b250-5be8be95d324" providerId="ADAL" clId="{60BBF4B8-074A-412C-A646-0B1C590B8D0D}" dt="2019-11-08T18:16:15.035" v="2437"/>
          <ac:spMkLst>
            <pc:docMk/>
            <pc:sldMk cId="2058785179" sldId="271"/>
            <ac:spMk id="11" creationId="{0924C981-44DF-4366-A87B-E5E2825B001A}"/>
          </ac:spMkLst>
        </pc:spChg>
        <pc:spChg chg="add del">
          <ac:chgData name="Fayez Mogeb Mohammed Alshahrani" userId="7cf44633-72dd-45d0-b250-5be8be95d324" providerId="ADAL" clId="{60BBF4B8-074A-412C-A646-0B1C590B8D0D}" dt="2019-11-08T18:16:15.035" v="2437"/>
          <ac:spMkLst>
            <pc:docMk/>
            <pc:sldMk cId="2058785179" sldId="271"/>
            <ac:spMk id="12" creationId="{77D8E05C-DA44-4603-9D7C-1848077DBE8B}"/>
          </ac:spMkLst>
        </pc:spChg>
        <pc:spChg chg="add del">
          <ac:chgData name="Fayez Mogeb Mohammed Alshahrani" userId="7cf44633-72dd-45d0-b250-5be8be95d324" providerId="ADAL" clId="{60BBF4B8-074A-412C-A646-0B1C590B8D0D}" dt="2019-11-08T18:16:15.035" v="2437"/>
          <ac:spMkLst>
            <pc:docMk/>
            <pc:sldMk cId="2058785179" sldId="271"/>
            <ac:spMk id="13" creationId="{6A935CB5-0AF9-4ECB-B05A-720BF8AB4548}"/>
          </ac:spMkLst>
        </pc:spChg>
        <pc:spChg chg="add del">
          <ac:chgData name="Fayez Mogeb Mohammed Alshahrani" userId="7cf44633-72dd-45d0-b250-5be8be95d324" providerId="ADAL" clId="{60BBF4B8-074A-412C-A646-0B1C590B8D0D}" dt="2019-11-08T18:16:15.035" v="2437"/>
          <ac:spMkLst>
            <pc:docMk/>
            <pc:sldMk cId="2058785179" sldId="271"/>
            <ac:spMk id="14" creationId="{83960CDB-C7A2-4861-A039-54D62B5DF231}"/>
          </ac:spMkLst>
        </pc:spChg>
        <pc:spChg chg="add del">
          <ac:chgData name="Fayez Mogeb Mohammed Alshahrani" userId="7cf44633-72dd-45d0-b250-5be8be95d324" providerId="ADAL" clId="{60BBF4B8-074A-412C-A646-0B1C590B8D0D}" dt="2019-11-08T18:16:15.035" v="2437"/>
          <ac:spMkLst>
            <pc:docMk/>
            <pc:sldMk cId="2058785179" sldId="271"/>
            <ac:spMk id="15" creationId="{1C2DF24A-8019-49CD-BDE4-7D491D33A8DA}"/>
          </ac:spMkLst>
        </pc:spChg>
        <pc:spChg chg="add del">
          <ac:chgData name="Fayez Mogeb Mohammed Alshahrani" userId="7cf44633-72dd-45d0-b250-5be8be95d324" providerId="ADAL" clId="{60BBF4B8-074A-412C-A646-0B1C590B8D0D}" dt="2019-11-08T18:16:15.035" v="2437"/>
          <ac:spMkLst>
            <pc:docMk/>
            <pc:sldMk cId="2058785179" sldId="271"/>
            <ac:spMk id="16" creationId="{3C829759-47ED-4FD3-8AFD-7C024975F83D}"/>
          </ac:spMkLst>
        </pc:spChg>
        <pc:spChg chg="add del">
          <ac:chgData name="Fayez Mogeb Mohammed Alshahrani" userId="7cf44633-72dd-45d0-b250-5be8be95d324" providerId="ADAL" clId="{60BBF4B8-074A-412C-A646-0B1C590B8D0D}" dt="2019-11-08T18:16:15.035" v="2437"/>
          <ac:spMkLst>
            <pc:docMk/>
            <pc:sldMk cId="2058785179" sldId="271"/>
            <ac:spMk id="17" creationId="{3BBFF377-67C8-4512-BC13-7DA87EAED0F8}"/>
          </ac:spMkLst>
        </pc:spChg>
        <pc:spChg chg="add del">
          <ac:chgData name="Fayez Mogeb Mohammed Alshahrani" userId="7cf44633-72dd-45d0-b250-5be8be95d324" providerId="ADAL" clId="{60BBF4B8-074A-412C-A646-0B1C590B8D0D}" dt="2019-11-08T18:16:15.035" v="2437"/>
          <ac:spMkLst>
            <pc:docMk/>
            <pc:sldMk cId="2058785179" sldId="271"/>
            <ac:spMk id="18" creationId="{BFE0D226-9078-43DD-91EB-47EA76522F5E}"/>
          </ac:spMkLst>
        </pc:spChg>
        <pc:spChg chg="add del">
          <ac:chgData name="Fayez Mogeb Mohammed Alshahrani" userId="7cf44633-72dd-45d0-b250-5be8be95d324" providerId="ADAL" clId="{60BBF4B8-074A-412C-A646-0B1C590B8D0D}" dt="2019-11-08T18:16:15.035" v="2437"/>
          <ac:spMkLst>
            <pc:docMk/>
            <pc:sldMk cId="2058785179" sldId="271"/>
            <ac:spMk id="19" creationId="{36C42A87-E17A-4FB5-B103-F4A0258192AA}"/>
          </ac:spMkLst>
        </pc:spChg>
        <pc:spChg chg="add del">
          <ac:chgData name="Fayez Mogeb Mohammed Alshahrani" userId="7cf44633-72dd-45d0-b250-5be8be95d324" providerId="ADAL" clId="{60BBF4B8-074A-412C-A646-0B1C590B8D0D}" dt="2019-11-08T18:16:15.035" v="2437"/>
          <ac:spMkLst>
            <pc:docMk/>
            <pc:sldMk cId="2058785179" sldId="271"/>
            <ac:spMk id="20" creationId="{CC958D11-0CD8-442B-8992-B96056F45768}"/>
          </ac:spMkLst>
        </pc:spChg>
        <pc:spChg chg="add del">
          <ac:chgData name="Fayez Mogeb Mohammed Alshahrani" userId="7cf44633-72dd-45d0-b250-5be8be95d324" providerId="ADAL" clId="{60BBF4B8-074A-412C-A646-0B1C590B8D0D}" dt="2019-11-08T18:16:15.035" v="2437"/>
          <ac:spMkLst>
            <pc:docMk/>
            <pc:sldMk cId="2058785179" sldId="271"/>
            <ac:spMk id="21" creationId="{29FB658D-9073-4D4B-B0F2-70820799BF3A}"/>
          </ac:spMkLst>
        </pc:spChg>
        <pc:spChg chg="add del">
          <ac:chgData name="Fayez Mogeb Mohammed Alshahrani" userId="7cf44633-72dd-45d0-b250-5be8be95d324" providerId="ADAL" clId="{60BBF4B8-074A-412C-A646-0B1C590B8D0D}" dt="2019-11-08T18:16:15.035" v="2437"/>
          <ac:spMkLst>
            <pc:docMk/>
            <pc:sldMk cId="2058785179" sldId="271"/>
            <ac:spMk id="22" creationId="{38F85E0D-679C-4B71-8992-810CDA66276B}"/>
          </ac:spMkLst>
        </pc:spChg>
        <pc:spChg chg="add del">
          <ac:chgData name="Fayez Mogeb Mohammed Alshahrani" userId="7cf44633-72dd-45d0-b250-5be8be95d324" providerId="ADAL" clId="{60BBF4B8-074A-412C-A646-0B1C590B8D0D}" dt="2019-11-08T18:16:15.035" v="2437"/>
          <ac:spMkLst>
            <pc:docMk/>
            <pc:sldMk cId="2058785179" sldId="271"/>
            <ac:spMk id="23" creationId="{CD6B603D-1BC0-4797-9C7A-57055C7C367D}"/>
          </ac:spMkLst>
        </pc:spChg>
        <pc:spChg chg="add del">
          <ac:chgData name="Fayez Mogeb Mohammed Alshahrani" userId="7cf44633-72dd-45d0-b250-5be8be95d324" providerId="ADAL" clId="{60BBF4B8-074A-412C-A646-0B1C590B8D0D}" dt="2019-11-08T18:16:15.035" v="2437"/>
          <ac:spMkLst>
            <pc:docMk/>
            <pc:sldMk cId="2058785179" sldId="271"/>
            <ac:spMk id="24" creationId="{DAE86F52-7BF7-4E0A-BFFE-79EF3E5C606D}"/>
          </ac:spMkLst>
        </pc:spChg>
        <pc:spChg chg="add del">
          <ac:chgData name="Fayez Mogeb Mohammed Alshahrani" userId="7cf44633-72dd-45d0-b250-5be8be95d324" providerId="ADAL" clId="{60BBF4B8-074A-412C-A646-0B1C590B8D0D}" dt="2019-11-08T18:16:15.035" v="2437"/>
          <ac:spMkLst>
            <pc:docMk/>
            <pc:sldMk cId="2058785179" sldId="271"/>
            <ac:spMk id="25" creationId="{06E2E30C-2443-46D1-ACE7-2111228E46CF}"/>
          </ac:spMkLst>
        </pc:spChg>
        <pc:spChg chg="add del">
          <ac:chgData name="Fayez Mogeb Mohammed Alshahrani" userId="7cf44633-72dd-45d0-b250-5be8be95d324" providerId="ADAL" clId="{60BBF4B8-074A-412C-A646-0B1C590B8D0D}" dt="2019-11-08T18:16:15.035" v="2437"/>
          <ac:spMkLst>
            <pc:docMk/>
            <pc:sldMk cId="2058785179" sldId="271"/>
            <ac:spMk id="26" creationId="{E4A539E8-9C74-45D9-B594-EB961A084DE2}"/>
          </ac:spMkLst>
        </pc:spChg>
        <pc:spChg chg="add del">
          <ac:chgData name="Fayez Mogeb Mohammed Alshahrani" userId="7cf44633-72dd-45d0-b250-5be8be95d324" providerId="ADAL" clId="{60BBF4B8-074A-412C-A646-0B1C590B8D0D}" dt="2019-11-08T18:16:15.035" v="2437"/>
          <ac:spMkLst>
            <pc:docMk/>
            <pc:sldMk cId="2058785179" sldId="271"/>
            <ac:spMk id="27" creationId="{856502F7-E767-4816-A995-309F71A9E8B9}"/>
          </ac:spMkLst>
        </pc:spChg>
        <pc:spChg chg="add del">
          <ac:chgData name="Fayez Mogeb Mohammed Alshahrani" userId="7cf44633-72dd-45d0-b250-5be8be95d324" providerId="ADAL" clId="{60BBF4B8-074A-412C-A646-0B1C590B8D0D}" dt="2019-11-08T18:16:15.035" v="2437"/>
          <ac:spMkLst>
            <pc:docMk/>
            <pc:sldMk cId="2058785179" sldId="271"/>
            <ac:spMk id="28" creationId="{711BBBA3-4AFD-4528-8781-7BDACF371C8B}"/>
          </ac:spMkLst>
        </pc:spChg>
        <pc:spChg chg="add">
          <ac:chgData name="Fayez Mogeb Mohammed Alshahrani" userId="7cf44633-72dd-45d0-b250-5be8be95d324" providerId="ADAL" clId="{60BBF4B8-074A-412C-A646-0B1C590B8D0D}" dt="2019-11-08T18:16:18.468" v="2441"/>
          <ac:spMkLst>
            <pc:docMk/>
            <pc:sldMk cId="2058785179" sldId="271"/>
            <ac:spMk id="29" creationId="{731A76BE-8E27-45D7-B15D-A0D44D1AD6D2}"/>
          </ac:spMkLst>
        </pc:spChg>
        <pc:spChg chg="add">
          <ac:chgData name="Fayez Mogeb Mohammed Alshahrani" userId="7cf44633-72dd-45d0-b250-5be8be95d324" providerId="ADAL" clId="{60BBF4B8-074A-412C-A646-0B1C590B8D0D}" dt="2019-11-08T18:16:18.468" v="2441"/>
          <ac:spMkLst>
            <pc:docMk/>
            <pc:sldMk cId="2058785179" sldId="271"/>
            <ac:spMk id="30" creationId="{FE2BE4EC-2DB1-40DD-B59A-0D690CCEF72D}"/>
          </ac:spMkLst>
        </pc:spChg>
        <pc:spChg chg="add">
          <ac:chgData name="Fayez Mogeb Mohammed Alshahrani" userId="7cf44633-72dd-45d0-b250-5be8be95d324" providerId="ADAL" clId="{60BBF4B8-074A-412C-A646-0B1C590B8D0D}" dt="2019-11-08T18:16:18.468" v="2441"/>
          <ac:spMkLst>
            <pc:docMk/>
            <pc:sldMk cId="2058785179" sldId="271"/>
            <ac:spMk id="31" creationId="{36C24346-C1C9-4614-858C-3D2BB781E42A}"/>
          </ac:spMkLst>
        </pc:spChg>
        <pc:spChg chg="add">
          <ac:chgData name="Fayez Mogeb Mohammed Alshahrani" userId="7cf44633-72dd-45d0-b250-5be8be95d324" providerId="ADAL" clId="{60BBF4B8-074A-412C-A646-0B1C590B8D0D}" dt="2019-11-08T18:16:18.468" v="2441"/>
          <ac:spMkLst>
            <pc:docMk/>
            <pc:sldMk cId="2058785179" sldId="271"/>
            <ac:spMk id="32" creationId="{562C6BC0-7601-4BBC-B51E-B788989E0E1C}"/>
          </ac:spMkLst>
        </pc:spChg>
        <pc:spChg chg="add">
          <ac:chgData name="Fayez Mogeb Mohammed Alshahrani" userId="7cf44633-72dd-45d0-b250-5be8be95d324" providerId="ADAL" clId="{60BBF4B8-074A-412C-A646-0B1C590B8D0D}" dt="2019-11-08T18:16:18.468" v="2441"/>
          <ac:spMkLst>
            <pc:docMk/>
            <pc:sldMk cId="2058785179" sldId="271"/>
            <ac:spMk id="33" creationId="{7ABD8B6A-9CBA-4785-90A8-3F31D018444D}"/>
          </ac:spMkLst>
        </pc:spChg>
        <pc:spChg chg="add">
          <ac:chgData name="Fayez Mogeb Mohammed Alshahrani" userId="7cf44633-72dd-45d0-b250-5be8be95d324" providerId="ADAL" clId="{60BBF4B8-074A-412C-A646-0B1C590B8D0D}" dt="2019-11-08T18:16:18.468" v="2441"/>
          <ac:spMkLst>
            <pc:docMk/>
            <pc:sldMk cId="2058785179" sldId="271"/>
            <ac:spMk id="34" creationId="{AF36429D-C391-49AD-8216-29FC7C2122B8}"/>
          </ac:spMkLst>
        </pc:spChg>
        <pc:spChg chg="add">
          <ac:chgData name="Fayez Mogeb Mohammed Alshahrani" userId="7cf44633-72dd-45d0-b250-5be8be95d324" providerId="ADAL" clId="{60BBF4B8-074A-412C-A646-0B1C590B8D0D}" dt="2019-11-08T18:16:18.468" v="2441"/>
          <ac:spMkLst>
            <pc:docMk/>
            <pc:sldMk cId="2058785179" sldId="271"/>
            <ac:spMk id="35" creationId="{8204D6B5-69D1-4DB2-9E99-B731F8C8D08D}"/>
          </ac:spMkLst>
        </pc:spChg>
        <pc:spChg chg="add">
          <ac:chgData name="Fayez Mogeb Mohammed Alshahrani" userId="7cf44633-72dd-45d0-b250-5be8be95d324" providerId="ADAL" clId="{60BBF4B8-074A-412C-A646-0B1C590B8D0D}" dt="2019-11-08T18:16:18.468" v="2441"/>
          <ac:spMkLst>
            <pc:docMk/>
            <pc:sldMk cId="2058785179" sldId="271"/>
            <ac:spMk id="36" creationId="{92A5663B-420A-454E-8E55-E6EB4761F9E5}"/>
          </ac:spMkLst>
        </pc:spChg>
        <pc:spChg chg="add">
          <ac:chgData name="Fayez Mogeb Mohammed Alshahrani" userId="7cf44633-72dd-45d0-b250-5be8be95d324" providerId="ADAL" clId="{60BBF4B8-074A-412C-A646-0B1C590B8D0D}" dt="2019-11-08T18:16:18.468" v="2441"/>
          <ac:spMkLst>
            <pc:docMk/>
            <pc:sldMk cId="2058785179" sldId="271"/>
            <ac:spMk id="37" creationId="{9D2C10AC-40A9-4460-9BFD-DB53968323DE}"/>
          </ac:spMkLst>
        </pc:spChg>
        <pc:spChg chg="add">
          <ac:chgData name="Fayez Mogeb Mohammed Alshahrani" userId="7cf44633-72dd-45d0-b250-5be8be95d324" providerId="ADAL" clId="{60BBF4B8-074A-412C-A646-0B1C590B8D0D}" dt="2019-11-08T18:16:18.468" v="2441"/>
          <ac:spMkLst>
            <pc:docMk/>
            <pc:sldMk cId="2058785179" sldId="271"/>
            <ac:spMk id="38" creationId="{79E1B301-017D-47B5-9A7B-1B5709EB760E}"/>
          </ac:spMkLst>
        </pc:spChg>
        <pc:spChg chg="add">
          <ac:chgData name="Fayez Mogeb Mohammed Alshahrani" userId="7cf44633-72dd-45d0-b250-5be8be95d324" providerId="ADAL" clId="{60BBF4B8-074A-412C-A646-0B1C590B8D0D}" dt="2019-11-08T18:16:18.468" v="2441"/>
          <ac:spMkLst>
            <pc:docMk/>
            <pc:sldMk cId="2058785179" sldId="271"/>
            <ac:spMk id="39" creationId="{18F26804-AEE7-4B7F-9A4B-C7DFDB794CC0}"/>
          </ac:spMkLst>
        </pc:spChg>
        <pc:spChg chg="add mod">
          <ac:chgData name="Fayez Mogeb Mohammed Alshahrani" userId="7cf44633-72dd-45d0-b250-5be8be95d324" providerId="ADAL" clId="{60BBF4B8-074A-412C-A646-0B1C590B8D0D}" dt="2019-11-08T18:17:33.312" v="2466" actId="1036"/>
          <ac:spMkLst>
            <pc:docMk/>
            <pc:sldMk cId="2058785179" sldId="271"/>
            <ac:spMk id="40" creationId="{CCF19B10-4351-416D-82E1-C78A71022991}"/>
          </ac:spMkLst>
        </pc:spChg>
        <pc:spChg chg="add mod">
          <ac:chgData name="Fayez Mogeb Mohammed Alshahrani" userId="7cf44633-72dd-45d0-b250-5be8be95d324" providerId="ADAL" clId="{60BBF4B8-074A-412C-A646-0B1C590B8D0D}" dt="2019-11-08T18:17:32.736" v="2465" actId="1076"/>
          <ac:spMkLst>
            <pc:docMk/>
            <pc:sldMk cId="2058785179" sldId="271"/>
            <ac:spMk id="41" creationId="{8626FB05-6FA5-4CC1-933C-2439D165E511}"/>
          </ac:spMkLst>
        </pc:spChg>
        <pc:spChg chg="add">
          <ac:chgData name="Fayez Mogeb Mohammed Alshahrani" userId="7cf44633-72dd-45d0-b250-5be8be95d324" providerId="ADAL" clId="{60BBF4B8-074A-412C-A646-0B1C590B8D0D}" dt="2019-11-08T18:16:18.468" v="2441"/>
          <ac:spMkLst>
            <pc:docMk/>
            <pc:sldMk cId="2058785179" sldId="271"/>
            <ac:spMk id="42" creationId="{1DB04365-6236-4400-8CBC-57B8BDE6D2DA}"/>
          </ac:spMkLst>
        </pc:spChg>
        <pc:spChg chg="add">
          <ac:chgData name="Fayez Mogeb Mohammed Alshahrani" userId="7cf44633-72dd-45d0-b250-5be8be95d324" providerId="ADAL" clId="{60BBF4B8-074A-412C-A646-0B1C590B8D0D}" dt="2019-11-08T18:16:18.468" v="2441"/>
          <ac:spMkLst>
            <pc:docMk/>
            <pc:sldMk cId="2058785179" sldId="271"/>
            <ac:spMk id="43" creationId="{2A9ADB9A-714E-4457-ABAA-F9157ADE7996}"/>
          </ac:spMkLst>
        </pc:spChg>
        <pc:spChg chg="add">
          <ac:chgData name="Fayez Mogeb Mohammed Alshahrani" userId="7cf44633-72dd-45d0-b250-5be8be95d324" providerId="ADAL" clId="{60BBF4B8-074A-412C-A646-0B1C590B8D0D}" dt="2019-11-08T18:16:18.468" v="2441"/>
          <ac:spMkLst>
            <pc:docMk/>
            <pc:sldMk cId="2058785179" sldId="271"/>
            <ac:spMk id="44" creationId="{1645343F-5935-4B06-A0E8-8B7CD236C0BA}"/>
          </ac:spMkLst>
        </pc:spChg>
        <pc:spChg chg="add">
          <ac:chgData name="Fayez Mogeb Mohammed Alshahrani" userId="7cf44633-72dd-45d0-b250-5be8be95d324" providerId="ADAL" clId="{60BBF4B8-074A-412C-A646-0B1C590B8D0D}" dt="2019-11-08T18:16:18.468" v="2441"/>
          <ac:spMkLst>
            <pc:docMk/>
            <pc:sldMk cId="2058785179" sldId="271"/>
            <ac:spMk id="45" creationId="{8A24D0F7-6638-4885-A134-E899ABE0C7E0}"/>
          </ac:spMkLst>
        </pc:spChg>
        <pc:spChg chg="add">
          <ac:chgData name="Fayez Mogeb Mohammed Alshahrani" userId="7cf44633-72dd-45d0-b250-5be8be95d324" providerId="ADAL" clId="{60BBF4B8-074A-412C-A646-0B1C590B8D0D}" dt="2019-11-08T18:16:18.468" v="2441"/>
          <ac:spMkLst>
            <pc:docMk/>
            <pc:sldMk cId="2058785179" sldId="271"/>
            <ac:spMk id="46" creationId="{640C0494-6C7C-4D6A-8DB4-5D050E6E8F43}"/>
          </ac:spMkLst>
        </pc:spChg>
        <pc:spChg chg="add">
          <ac:chgData name="Fayez Mogeb Mohammed Alshahrani" userId="7cf44633-72dd-45d0-b250-5be8be95d324" providerId="ADAL" clId="{60BBF4B8-074A-412C-A646-0B1C590B8D0D}" dt="2019-11-08T18:16:18.468" v="2441"/>
          <ac:spMkLst>
            <pc:docMk/>
            <pc:sldMk cId="2058785179" sldId="271"/>
            <ac:spMk id="47" creationId="{7BC34B36-743F-4B65-AEE4-A0E20B8429FF}"/>
          </ac:spMkLst>
        </pc:spChg>
        <pc:spChg chg="add">
          <ac:chgData name="Fayez Mogeb Mohammed Alshahrani" userId="7cf44633-72dd-45d0-b250-5be8be95d324" providerId="ADAL" clId="{60BBF4B8-074A-412C-A646-0B1C590B8D0D}" dt="2019-11-08T18:16:18.468" v="2441"/>
          <ac:spMkLst>
            <pc:docMk/>
            <pc:sldMk cId="2058785179" sldId="271"/>
            <ac:spMk id="48" creationId="{4870C451-5625-425D-8CB4-A868DEF79BF6}"/>
          </ac:spMkLst>
        </pc:spChg>
        <pc:spChg chg="add">
          <ac:chgData name="Fayez Mogeb Mohammed Alshahrani" userId="7cf44633-72dd-45d0-b250-5be8be95d324" providerId="ADAL" clId="{60BBF4B8-074A-412C-A646-0B1C590B8D0D}" dt="2019-11-08T18:16:18.468" v="2441"/>
          <ac:spMkLst>
            <pc:docMk/>
            <pc:sldMk cId="2058785179" sldId="271"/>
            <ac:spMk id="49" creationId="{2CC07DC1-729B-4A76-88B5-3CA0BFF35786}"/>
          </ac:spMkLst>
        </pc:spChg>
        <pc:spChg chg="add">
          <ac:chgData name="Fayez Mogeb Mohammed Alshahrani" userId="7cf44633-72dd-45d0-b250-5be8be95d324" providerId="ADAL" clId="{60BBF4B8-074A-412C-A646-0B1C590B8D0D}" dt="2019-11-08T18:16:18.468" v="2441"/>
          <ac:spMkLst>
            <pc:docMk/>
            <pc:sldMk cId="2058785179" sldId="271"/>
            <ac:spMk id="50" creationId="{D4AA01C7-DD4E-4F48-93BA-52585BBD7567}"/>
          </ac:spMkLst>
        </pc:spChg>
        <pc:spChg chg="add">
          <ac:chgData name="Fayez Mogeb Mohammed Alshahrani" userId="7cf44633-72dd-45d0-b250-5be8be95d324" providerId="ADAL" clId="{60BBF4B8-074A-412C-A646-0B1C590B8D0D}" dt="2019-11-08T18:16:18.468" v="2441"/>
          <ac:spMkLst>
            <pc:docMk/>
            <pc:sldMk cId="2058785179" sldId="271"/>
            <ac:spMk id="51" creationId="{E2C4374F-1613-4A6C-AB0A-D7DE6A174B13}"/>
          </ac:spMkLst>
        </pc:spChg>
        <pc:spChg chg="add">
          <ac:chgData name="Fayez Mogeb Mohammed Alshahrani" userId="7cf44633-72dd-45d0-b250-5be8be95d324" providerId="ADAL" clId="{60BBF4B8-074A-412C-A646-0B1C590B8D0D}" dt="2019-11-08T18:16:18.468" v="2441"/>
          <ac:spMkLst>
            <pc:docMk/>
            <pc:sldMk cId="2058785179" sldId="271"/>
            <ac:spMk id="52" creationId="{59755F6C-527D-46BD-8C05-30755A5D605B}"/>
          </ac:spMkLst>
        </pc:spChg>
        <pc:spChg chg="add mod">
          <ac:chgData name="Fayez Mogeb Mohammed Alshahrani" userId="7cf44633-72dd-45d0-b250-5be8be95d324" providerId="ADAL" clId="{60BBF4B8-074A-412C-A646-0B1C590B8D0D}" dt="2019-11-08T18:17:32.228" v="2464" actId="1076"/>
          <ac:spMkLst>
            <pc:docMk/>
            <pc:sldMk cId="2058785179" sldId="271"/>
            <ac:spMk id="53" creationId="{32BB2AD6-852D-420E-94F2-1616057EF661}"/>
          </ac:spMkLst>
        </pc:spChg>
      </pc:sldChg>
      <pc:sldChg chg="modSp add del">
        <pc:chgData name="Fayez Mogeb Mohammed Alshahrani" userId="7cf44633-72dd-45d0-b250-5be8be95d324" providerId="ADAL" clId="{60BBF4B8-074A-412C-A646-0B1C590B8D0D}" dt="2019-11-08T18:15:44.751" v="2430" actId="2696"/>
        <pc:sldMkLst>
          <pc:docMk/>
          <pc:sldMk cId="527325510" sldId="272"/>
        </pc:sldMkLst>
        <pc:spChg chg="mod">
          <ac:chgData name="Fayez Mogeb Mohammed Alshahrani" userId="7cf44633-72dd-45d0-b250-5be8be95d324" providerId="ADAL" clId="{60BBF4B8-074A-412C-A646-0B1C590B8D0D}" dt="2019-11-08T18:08:14.403" v="2424" actId="120"/>
          <ac:spMkLst>
            <pc:docMk/>
            <pc:sldMk cId="527325510" sldId="272"/>
            <ac:spMk id="3" creationId="{42E2F995-FBEB-46FB-B3A7-50E413E0F6C1}"/>
          </ac:spMkLst>
        </pc:spChg>
      </pc:sldChg>
      <pc:sldChg chg="modSp add">
        <pc:chgData name="Fayez Mogeb Mohammed Alshahrani" userId="7cf44633-72dd-45d0-b250-5be8be95d324" providerId="ADAL" clId="{60BBF4B8-074A-412C-A646-0B1C590B8D0D}" dt="2019-11-11T13:51:40.449" v="3743" actId="113"/>
        <pc:sldMkLst>
          <pc:docMk/>
          <pc:sldMk cId="2337052671" sldId="273"/>
        </pc:sldMkLst>
        <pc:spChg chg="mod">
          <ac:chgData name="Fayez Mogeb Mohammed Alshahrani" userId="7cf44633-72dd-45d0-b250-5be8be95d324" providerId="ADAL" clId="{60BBF4B8-074A-412C-A646-0B1C590B8D0D}" dt="2019-11-11T13:51:40.449" v="3743" actId="113"/>
          <ac:spMkLst>
            <pc:docMk/>
            <pc:sldMk cId="2337052671" sldId="273"/>
            <ac:spMk id="2" creationId="{74E8226F-6C0B-4AD0-8F17-8D474D778C49}"/>
          </ac:spMkLst>
        </pc:spChg>
        <pc:spChg chg="mod">
          <ac:chgData name="Fayez Mogeb Mohammed Alshahrani" userId="7cf44633-72dd-45d0-b250-5be8be95d324" providerId="ADAL" clId="{60BBF4B8-074A-412C-A646-0B1C590B8D0D}" dt="2019-11-08T18:37:56.444" v="2770" actId="20577"/>
          <ac:spMkLst>
            <pc:docMk/>
            <pc:sldMk cId="2337052671" sldId="273"/>
            <ac:spMk id="3" creationId="{42E2F995-FBEB-46FB-B3A7-50E413E0F6C1}"/>
          </ac:spMkLst>
        </pc:spChg>
      </pc:sldChg>
      <pc:sldChg chg="modSp add del">
        <pc:chgData name="Fayez Mogeb Mohammed Alshahrani" userId="7cf44633-72dd-45d0-b250-5be8be95d324" providerId="ADAL" clId="{60BBF4B8-074A-412C-A646-0B1C590B8D0D}" dt="2019-11-11T13:51:50.974" v="3745" actId="113"/>
        <pc:sldMkLst>
          <pc:docMk/>
          <pc:sldMk cId="0" sldId="274"/>
        </pc:sldMkLst>
        <pc:spChg chg="mod">
          <ac:chgData name="Fayez Mogeb Mohammed Alshahrani" userId="7cf44633-72dd-45d0-b250-5be8be95d324" providerId="ADAL" clId="{60BBF4B8-074A-412C-A646-0B1C590B8D0D}" dt="2019-11-11T13:51:50.974" v="3745" actId="113"/>
          <ac:spMkLst>
            <pc:docMk/>
            <pc:sldMk cId="0" sldId="274"/>
            <ac:spMk id="27654" creationId="{1F0A16AA-F121-408B-96C2-31C72D043B11}"/>
          </ac:spMkLst>
        </pc:spChg>
        <pc:spChg chg="mod">
          <ac:chgData name="Fayez Mogeb Mohammed Alshahrani" userId="7cf44633-72dd-45d0-b250-5be8be95d324" providerId="ADAL" clId="{60BBF4B8-074A-412C-A646-0B1C590B8D0D}" dt="2019-11-08T18:18:53.900" v="2480" actId="1076"/>
          <ac:spMkLst>
            <pc:docMk/>
            <pc:sldMk cId="0" sldId="274"/>
            <ac:spMk id="52244" creationId="{C57B7FA2-274A-4633-8332-6803A03512CC}"/>
          </ac:spMkLst>
        </pc:spChg>
        <pc:spChg chg="mod">
          <ac:chgData name="Fayez Mogeb Mohammed Alshahrani" userId="7cf44633-72dd-45d0-b250-5be8be95d324" providerId="ADAL" clId="{60BBF4B8-074A-412C-A646-0B1C590B8D0D}" dt="2019-11-08T18:24:41.162" v="2619" actId="255"/>
          <ac:spMkLst>
            <pc:docMk/>
            <pc:sldMk cId="0" sldId="274"/>
            <ac:spMk id="52247" creationId="{507F9F70-FD96-4711-BE5F-ADA1305F72E9}"/>
          </ac:spMkLst>
        </pc:spChg>
      </pc:sldChg>
      <pc:sldChg chg="addSp delSp modSp add">
        <pc:chgData name="Fayez Mogeb Mohammed Alshahrani" userId="7cf44633-72dd-45d0-b250-5be8be95d324" providerId="ADAL" clId="{60BBF4B8-074A-412C-A646-0B1C590B8D0D}" dt="2019-11-11T13:51:45.814" v="3744" actId="113"/>
        <pc:sldMkLst>
          <pc:docMk/>
          <pc:sldMk cId="3667536058" sldId="275"/>
        </pc:sldMkLst>
        <pc:spChg chg="add mod">
          <ac:chgData name="Fayez Mogeb Mohammed Alshahrani" userId="7cf44633-72dd-45d0-b250-5be8be95d324" providerId="ADAL" clId="{60BBF4B8-074A-412C-A646-0B1C590B8D0D}" dt="2019-11-11T13:51:01.538" v="3742" actId="20577"/>
          <ac:spMkLst>
            <pc:docMk/>
            <pc:sldMk cId="3667536058" sldId="275"/>
            <ac:spMk id="2" creationId="{62D62784-9E4C-49FB-B9D7-748A802EC78F}"/>
          </ac:spMkLst>
        </pc:spChg>
        <pc:spChg chg="del">
          <ac:chgData name="Fayez Mogeb Mohammed Alshahrani" userId="7cf44633-72dd-45d0-b250-5be8be95d324" providerId="ADAL" clId="{60BBF4B8-074A-412C-A646-0B1C590B8D0D}" dt="2019-11-08T18:33:55.687" v="2706" actId="478"/>
          <ac:spMkLst>
            <pc:docMk/>
            <pc:sldMk cId="3667536058" sldId="275"/>
            <ac:spMk id="26632" creationId="{189FC2D3-9EA9-42AA-B1BF-66B9D0F6AA44}"/>
          </ac:spMkLst>
        </pc:spChg>
        <pc:spChg chg="del">
          <ac:chgData name="Fayez Mogeb Mohammed Alshahrani" userId="7cf44633-72dd-45d0-b250-5be8be95d324" providerId="ADAL" clId="{60BBF4B8-074A-412C-A646-0B1C590B8D0D}" dt="2019-11-08T18:33:55.687" v="2706" actId="478"/>
          <ac:spMkLst>
            <pc:docMk/>
            <pc:sldMk cId="3667536058" sldId="275"/>
            <ac:spMk id="26634" creationId="{D184B3AB-0D32-4B2A-A708-412B378978B1}"/>
          </ac:spMkLst>
        </pc:spChg>
        <pc:spChg chg="del">
          <ac:chgData name="Fayez Mogeb Mohammed Alshahrani" userId="7cf44633-72dd-45d0-b250-5be8be95d324" providerId="ADAL" clId="{60BBF4B8-074A-412C-A646-0B1C590B8D0D}" dt="2019-11-08T18:33:55.687" v="2706" actId="478"/>
          <ac:spMkLst>
            <pc:docMk/>
            <pc:sldMk cId="3667536058" sldId="275"/>
            <ac:spMk id="26637" creationId="{6311EB75-5CC6-43F9-9C05-C403D701D69D}"/>
          </ac:spMkLst>
        </pc:spChg>
        <pc:spChg chg="del">
          <ac:chgData name="Fayez Mogeb Mohammed Alshahrani" userId="7cf44633-72dd-45d0-b250-5be8be95d324" providerId="ADAL" clId="{60BBF4B8-074A-412C-A646-0B1C590B8D0D}" dt="2019-11-08T18:33:55.687" v="2706" actId="478"/>
          <ac:spMkLst>
            <pc:docMk/>
            <pc:sldMk cId="3667536058" sldId="275"/>
            <ac:spMk id="26639" creationId="{29057871-CB24-4A8C-B2F8-6E89207AABFB}"/>
          </ac:spMkLst>
        </pc:spChg>
        <pc:spChg chg="del">
          <ac:chgData name="Fayez Mogeb Mohammed Alshahrani" userId="7cf44633-72dd-45d0-b250-5be8be95d324" providerId="ADAL" clId="{60BBF4B8-074A-412C-A646-0B1C590B8D0D}" dt="2019-11-08T18:33:59.624" v="2707" actId="478"/>
          <ac:spMkLst>
            <pc:docMk/>
            <pc:sldMk cId="3667536058" sldId="275"/>
            <ac:spMk id="26641" creationId="{1921C199-4E53-4845-8B7B-85E801755C3E}"/>
          </ac:spMkLst>
        </pc:spChg>
        <pc:spChg chg="del">
          <ac:chgData name="Fayez Mogeb Mohammed Alshahrani" userId="7cf44633-72dd-45d0-b250-5be8be95d324" providerId="ADAL" clId="{60BBF4B8-074A-412C-A646-0B1C590B8D0D}" dt="2019-11-08T18:33:59.624" v="2707" actId="478"/>
          <ac:spMkLst>
            <pc:docMk/>
            <pc:sldMk cId="3667536058" sldId="275"/>
            <ac:spMk id="26643" creationId="{9865565B-6FA9-4B76-BD35-E2DA14482624}"/>
          </ac:spMkLst>
        </pc:spChg>
        <pc:spChg chg="mod">
          <ac:chgData name="Fayez Mogeb Mohammed Alshahrani" userId="7cf44633-72dd-45d0-b250-5be8be95d324" providerId="ADAL" clId="{60BBF4B8-074A-412C-A646-0B1C590B8D0D}" dt="2019-11-11T13:51:45.814" v="3744" actId="113"/>
          <ac:spMkLst>
            <pc:docMk/>
            <pc:sldMk cId="3667536058" sldId="275"/>
            <ac:spMk id="27654" creationId="{1F0A16AA-F121-408B-96C2-31C72D043B11}"/>
          </ac:spMkLst>
        </pc:spChg>
        <pc:spChg chg="del">
          <ac:chgData name="Fayez Mogeb Mohammed Alshahrani" userId="7cf44633-72dd-45d0-b250-5be8be95d324" providerId="ADAL" clId="{60BBF4B8-074A-412C-A646-0B1C590B8D0D}" dt="2019-11-08T18:33:55.687" v="2706" actId="478"/>
          <ac:spMkLst>
            <pc:docMk/>
            <pc:sldMk cId="3667536058" sldId="275"/>
            <ac:spMk id="52231" creationId="{2F279125-DFDF-4F3E-AADD-65E2833D8473}"/>
          </ac:spMkLst>
        </pc:spChg>
        <pc:spChg chg="del">
          <ac:chgData name="Fayez Mogeb Mohammed Alshahrani" userId="7cf44633-72dd-45d0-b250-5be8be95d324" providerId="ADAL" clId="{60BBF4B8-074A-412C-A646-0B1C590B8D0D}" dt="2019-11-08T18:33:55.687" v="2706" actId="478"/>
          <ac:spMkLst>
            <pc:docMk/>
            <pc:sldMk cId="3667536058" sldId="275"/>
            <ac:spMk id="52233" creationId="{B87DD87C-2508-443F-9956-3B81D11F538A}"/>
          </ac:spMkLst>
        </pc:spChg>
        <pc:spChg chg="del">
          <ac:chgData name="Fayez Mogeb Mohammed Alshahrani" userId="7cf44633-72dd-45d0-b250-5be8be95d324" providerId="ADAL" clId="{60BBF4B8-074A-412C-A646-0B1C590B8D0D}" dt="2019-11-08T18:33:55.687" v="2706" actId="478"/>
          <ac:spMkLst>
            <pc:docMk/>
            <pc:sldMk cId="3667536058" sldId="275"/>
            <ac:spMk id="52235" creationId="{224E4261-3ECE-44F0-9595-47549424165E}"/>
          </ac:spMkLst>
        </pc:spChg>
        <pc:spChg chg="del">
          <ac:chgData name="Fayez Mogeb Mohammed Alshahrani" userId="7cf44633-72dd-45d0-b250-5be8be95d324" providerId="ADAL" clId="{60BBF4B8-074A-412C-A646-0B1C590B8D0D}" dt="2019-11-08T18:33:55.687" v="2706" actId="478"/>
          <ac:spMkLst>
            <pc:docMk/>
            <pc:sldMk cId="3667536058" sldId="275"/>
            <ac:spMk id="52236" creationId="{3A193FF2-74B9-422E-B48C-9FCA70341038}"/>
          </ac:spMkLst>
        </pc:spChg>
        <pc:spChg chg="del">
          <ac:chgData name="Fayez Mogeb Mohammed Alshahrani" userId="7cf44633-72dd-45d0-b250-5be8be95d324" providerId="ADAL" clId="{60BBF4B8-074A-412C-A646-0B1C590B8D0D}" dt="2019-11-08T18:33:55.687" v="2706" actId="478"/>
          <ac:spMkLst>
            <pc:docMk/>
            <pc:sldMk cId="3667536058" sldId="275"/>
            <ac:spMk id="52238" creationId="{3AAFA6DE-1263-4806-ACFF-BBA056D0B8B0}"/>
          </ac:spMkLst>
        </pc:spChg>
        <pc:spChg chg="del">
          <ac:chgData name="Fayez Mogeb Mohammed Alshahrani" userId="7cf44633-72dd-45d0-b250-5be8be95d324" providerId="ADAL" clId="{60BBF4B8-074A-412C-A646-0B1C590B8D0D}" dt="2019-11-08T18:33:59.624" v="2707" actId="478"/>
          <ac:spMkLst>
            <pc:docMk/>
            <pc:sldMk cId="3667536058" sldId="275"/>
            <ac:spMk id="52240" creationId="{74C0C0C2-A97A-4A94-B591-98DE6529A9B2}"/>
          </ac:spMkLst>
        </pc:spChg>
        <pc:spChg chg="del">
          <ac:chgData name="Fayez Mogeb Mohammed Alshahrani" userId="7cf44633-72dd-45d0-b250-5be8be95d324" providerId="ADAL" clId="{60BBF4B8-074A-412C-A646-0B1C590B8D0D}" dt="2019-11-08T18:33:59.624" v="2707" actId="478"/>
          <ac:spMkLst>
            <pc:docMk/>
            <pc:sldMk cId="3667536058" sldId="275"/>
            <ac:spMk id="52242" creationId="{3087E303-8BF9-418C-A3C8-53CD37F398BD}"/>
          </ac:spMkLst>
        </pc:spChg>
        <pc:spChg chg="del">
          <ac:chgData name="Fayez Mogeb Mohammed Alshahrani" userId="7cf44633-72dd-45d0-b250-5be8be95d324" providerId="ADAL" clId="{60BBF4B8-074A-412C-A646-0B1C590B8D0D}" dt="2019-11-08T18:34:11.195" v="2708"/>
          <ac:spMkLst>
            <pc:docMk/>
            <pc:sldMk cId="3667536058" sldId="275"/>
            <ac:spMk id="52244" creationId="{C57B7FA2-274A-4633-8332-6803A03512CC}"/>
          </ac:spMkLst>
        </pc:spChg>
        <pc:spChg chg="del">
          <ac:chgData name="Fayez Mogeb Mohammed Alshahrani" userId="7cf44633-72dd-45d0-b250-5be8be95d324" providerId="ADAL" clId="{60BBF4B8-074A-412C-A646-0B1C590B8D0D}" dt="2019-11-08T18:33:55.687" v="2706" actId="478"/>
          <ac:spMkLst>
            <pc:docMk/>
            <pc:sldMk cId="3667536058" sldId="275"/>
            <ac:spMk id="52245" creationId="{4214C68E-F41A-4CAF-9830-6D5E196E5F08}"/>
          </ac:spMkLst>
        </pc:spChg>
        <pc:spChg chg="del">
          <ac:chgData name="Fayez Mogeb Mohammed Alshahrani" userId="7cf44633-72dd-45d0-b250-5be8be95d324" providerId="ADAL" clId="{60BBF4B8-074A-412C-A646-0B1C590B8D0D}" dt="2019-11-08T18:33:55.687" v="2706" actId="478"/>
          <ac:spMkLst>
            <pc:docMk/>
            <pc:sldMk cId="3667536058" sldId="275"/>
            <ac:spMk id="52246" creationId="{58C3CB19-1D15-451A-B105-A4505C3166D0}"/>
          </ac:spMkLst>
        </pc:spChg>
        <pc:spChg chg="del mod">
          <ac:chgData name="Fayez Mogeb Mohammed Alshahrani" userId="7cf44633-72dd-45d0-b250-5be8be95d324" providerId="ADAL" clId="{60BBF4B8-074A-412C-A646-0B1C590B8D0D}" dt="2019-11-08T18:34:52.977" v="2732"/>
          <ac:spMkLst>
            <pc:docMk/>
            <pc:sldMk cId="3667536058" sldId="275"/>
            <ac:spMk id="52247" creationId="{507F9F70-FD96-4711-BE5F-ADA1305F72E9}"/>
          </ac:spMkLst>
        </pc:spChg>
        <pc:spChg chg="del">
          <ac:chgData name="Fayez Mogeb Mohammed Alshahrani" userId="7cf44633-72dd-45d0-b250-5be8be95d324" providerId="ADAL" clId="{60BBF4B8-074A-412C-A646-0B1C590B8D0D}" dt="2019-11-08T18:33:55.687" v="2706" actId="478"/>
          <ac:spMkLst>
            <pc:docMk/>
            <pc:sldMk cId="3667536058" sldId="275"/>
            <ac:spMk id="52248" creationId="{1224D998-B1D9-49B4-A1E2-FB70B7A47B17}"/>
          </ac:spMkLst>
        </pc:spChg>
        <pc:spChg chg="del">
          <ac:chgData name="Fayez Mogeb Mohammed Alshahrani" userId="7cf44633-72dd-45d0-b250-5be8be95d324" providerId="ADAL" clId="{60BBF4B8-074A-412C-A646-0B1C590B8D0D}" dt="2019-11-08T18:33:55.687" v="2706" actId="478"/>
          <ac:spMkLst>
            <pc:docMk/>
            <pc:sldMk cId="3667536058" sldId="275"/>
            <ac:spMk id="52249" creationId="{42C1E8F5-220A-4DE8-81BD-25A22A0D6F05}"/>
          </ac:spMkLst>
        </pc:spChg>
        <pc:spChg chg="del">
          <ac:chgData name="Fayez Mogeb Mohammed Alshahrani" userId="7cf44633-72dd-45d0-b250-5be8be95d324" providerId="ADAL" clId="{60BBF4B8-074A-412C-A646-0B1C590B8D0D}" dt="2019-11-08T18:33:55.687" v="2706" actId="478"/>
          <ac:spMkLst>
            <pc:docMk/>
            <pc:sldMk cId="3667536058" sldId="275"/>
            <ac:spMk id="52250" creationId="{2AE78882-81BD-4530-9026-027FC2876EFB}"/>
          </ac:spMkLst>
        </pc:spChg>
        <pc:spChg chg="del">
          <ac:chgData name="Fayez Mogeb Mohammed Alshahrani" userId="7cf44633-72dd-45d0-b250-5be8be95d324" providerId="ADAL" clId="{60BBF4B8-074A-412C-A646-0B1C590B8D0D}" dt="2019-11-08T18:33:55.687" v="2706" actId="478"/>
          <ac:spMkLst>
            <pc:docMk/>
            <pc:sldMk cId="3667536058" sldId="275"/>
            <ac:spMk id="52251" creationId="{2E5EC4F9-56B8-4AA3-BDE3-CD7498DACB14}"/>
          </ac:spMkLst>
        </pc:spChg>
        <pc:spChg chg="del">
          <ac:chgData name="Fayez Mogeb Mohammed Alshahrani" userId="7cf44633-72dd-45d0-b250-5be8be95d324" providerId="ADAL" clId="{60BBF4B8-074A-412C-A646-0B1C590B8D0D}" dt="2019-11-08T18:34:14.724" v="2709"/>
          <ac:spMkLst>
            <pc:docMk/>
            <pc:sldMk cId="3667536058" sldId="275"/>
            <ac:spMk id="52252" creationId="{8420FD7E-CC67-4F41-880D-081E95DB8513}"/>
          </ac:spMkLst>
        </pc:spChg>
        <pc:spChg chg="del">
          <ac:chgData name="Fayez Mogeb Mohammed Alshahrani" userId="7cf44633-72dd-45d0-b250-5be8be95d324" providerId="ADAL" clId="{60BBF4B8-074A-412C-A646-0B1C590B8D0D}" dt="2019-11-08T18:34:17.634" v="2710"/>
          <ac:spMkLst>
            <pc:docMk/>
            <pc:sldMk cId="3667536058" sldId="275"/>
            <ac:spMk id="52253" creationId="{00D7175F-84D8-4DDD-81AA-475F8757F214}"/>
          </ac:spMkLst>
        </pc:spChg>
        <pc:spChg chg="del">
          <ac:chgData name="Fayez Mogeb Mohammed Alshahrani" userId="7cf44633-72dd-45d0-b250-5be8be95d324" providerId="ADAL" clId="{60BBF4B8-074A-412C-A646-0B1C590B8D0D}" dt="2019-11-08T18:33:55.687" v="2706" actId="478"/>
          <ac:spMkLst>
            <pc:docMk/>
            <pc:sldMk cId="3667536058" sldId="275"/>
            <ac:spMk id="52254" creationId="{62BA7995-B0B5-488F-A69A-0C2F6DB0AA7C}"/>
          </ac:spMkLst>
        </pc:spChg>
        <pc:spChg chg="del">
          <ac:chgData name="Fayez Mogeb Mohammed Alshahrani" userId="7cf44633-72dd-45d0-b250-5be8be95d324" providerId="ADAL" clId="{60BBF4B8-074A-412C-A646-0B1C590B8D0D}" dt="2019-11-08T18:33:55.687" v="2706" actId="478"/>
          <ac:spMkLst>
            <pc:docMk/>
            <pc:sldMk cId="3667536058" sldId="275"/>
            <ac:spMk id="52255" creationId="{6C8AD6E9-CC72-4BC2-B877-0C81013062F8}"/>
          </ac:spMkLst>
        </pc:spChg>
      </pc:sldChg>
      <pc:sldChg chg="addSp delSp modSp add modAnim">
        <pc:chgData name="Fayez Mogeb Mohammed Alshahrani" userId="7cf44633-72dd-45d0-b250-5be8be95d324" providerId="ADAL" clId="{60BBF4B8-074A-412C-A646-0B1C590B8D0D}" dt="2019-11-08T18:50:38.642" v="2856"/>
        <pc:sldMkLst>
          <pc:docMk/>
          <pc:sldMk cId="0" sldId="286"/>
        </pc:sldMkLst>
        <pc:spChg chg="mod">
          <ac:chgData name="Fayez Mogeb Mohammed Alshahrani" userId="7cf44633-72dd-45d0-b250-5be8be95d324" providerId="ADAL" clId="{60BBF4B8-074A-412C-A646-0B1C590B8D0D}" dt="2019-11-08T18:43:49.831" v="2844" actId="113"/>
          <ac:spMkLst>
            <pc:docMk/>
            <pc:sldMk cId="0" sldId="286"/>
            <ac:spMk id="76802" creationId="{3755CBB2-5E82-4973-AA42-F8EA68D5D7D4}"/>
          </ac:spMkLst>
        </pc:spChg>
        <pc:grpChg chg="mod">
          <ac:chgData name="Fayez Mogeb Mohammed Alshahrani" userId="7cf44633-72dd-45d0-b250-5be8be95d324" providerId="ADAL" clId="{60BBF4B8-074A-412C-A646-0B1C590B8D0D}" dt="2019-11-08T18:43:04.636" v="2835" actId="1036"/>
          <ac:grpSpMkLst>
            <pc:docMk/>
            <pc:sldMk cId="0" sldId="286"/>
            <ac:grpSpMk id="2" creationId="{615C4ED2-DC1A-47F7-AA83-BD836AC36080}"/>
          </ac:grpSpMkLst>
        </pc:grpChg>
        <pc:grpChg chg="mod">
          <ac:chgData name="Fayez Mogeb Mohammed Alshahrani" userId="7cf44633-72dd-45d0-b250-5be8be95d324" providerId="ADAL" clId="{60BBF4B8-074A-412C-A646-0B1C590B8D0D}" dt="2019-11-08T18:43:00.101" v="2821" actId="1038"/>
          <ac:grpSpMkLst>
            <pc:docMk/>
            <pc:sldMk cId="0" sldId="286"/>
            <ac:grpSpMk id="4" creationId="{AE2DBA79-48FC-4D70-82B5-0D140732D945}"/>
          </ac:grpSpMkLst>
        </pc:grpChg>
        <pc:grpChg chg="mod">
          <ac:chgData name="Fayez Mogeb Mohammed Alshahrani" userId="7cf44633-72dd-45d0-b250-5be8be95d324" providerId="ADAL" clId="{60BBF4B8-074A-412C-A646-0B1C590B8D0D}" dt="2019-11-08T18:42:54.439" v="2797" actId="1036"/>
          <ac:grpSpMkLst>
            <pc:docMk/>
            <pc:sldMk cId="0" sldId="286"/>
            <ac:grpSpMk id="6" creationId="{A5947A97-2994-4DE5-B4BC-5A4B14672A3A}"/>
          </ac:grpSpMkLst>
        </pc:grpChg>
        <pc:grpChg chg="mod">
          <ac:chgData name="Fayez Mogeb Mohammed Alshahrani" userId="7cf44633-72dd-45d0-b250-5be8be95d324" providerId="ADAL" clId="{60BBF4B8-074A-412C-A646-0B1C590B8D0D}" dt="2019-11-08T18:42:49.411" v="2785" actId="1036"/>
          <ac:grpSpMkLst>
            <pc:docMk/>
            <pc:sldMk cId="0" sldId="286"/>
            <ac:grpSpMk id="8" creationId="{5812E438-BF1F-4360-B9EF-DA24DBA3EF7C}"/>
          </ac:grpSpMkLst>
        </pc:grpChg>
        <pc:grpChg chg="add del mod">
          <ac:chgData name="Fayez Mogeb Mohammed Alshahrani" userId="7cf44633-72dd-45d0-b250-5be8be95d324" providerId="ADAL" clId="{60BBF4B8-074A-412C-A646-0B1C590B8D0D}" dt="2019-11-08T18:50:38.642" v="2856"/>
          <ac:grpSpMkLst>
            <pc:docMk/>
            <pc:sldMk cId="0" sldId="286"/>
            <ac:grpSpMk id="37" creationId="{5B84B776-A1CB-473F-BFDF-9EFC97D87F91}"/>
          </ac:grpSpMkLst>
        </pc:grpChg>
        <pc:grpChg chg="mod">
          <ac:chgData name="Fayez Mogeb Mohammed Alshahrani" userId="7cf44633-72dd-45d0-b250-5be8be95d324" providerId="ADAL" clId="{60BBF4B8-074A-412C-A646-0B1C590B8D0D}" dt="2019-11-08T18:50:36.965" v="2855"/>
          <ac:grpSpMkLst>
            <pc:docMk/>
            <pc:sldMk cId="0" sldId="286"/>
            <ac:grpSpMk id="38" creationId="{1EE232C9-0449-48DB-BD7F-2F2E1F51C6C2}"/>
          </ac:grpSpMkLst>
        </pc:grpChg>
        <pc:grpChg chg="mod">
          <ac:chgData name="Fayez Mogeb Mohammed Alshahrani" userId="7cf44633-72dd-45d0-b250-5be8be95d324" providerId="ADAL" clId="{60BBF4B8-074A-412C-A646-0B1C590B8D0D}" dt="2019-11-08T18:42:49.411" v="2785" actId="1036"/>
          <ac:grpSpMkLst>
            <pc:docMk/>
            <pc:sldMk cId="0" sldId="286"/>
            <ac:grpSpMk id="64519" creationId="{61697158-93E0-4376-9BB8-3A883ED45B03}"/>
          </ac:grpSpMkLst>
        </pc:grpChg>
        <pc:grpChg chg="mod">
          <ac:chgData name="Fayez Mogeb Mohammed Alshahrani" userId="7cf44633-72dd-45d0-b250-5be8be95d324" providerId="ADAL" clId="{60BBF4B8-074A-412C-A646-0B1C590B8D0D}" dt="2019-11-08T18:42:54.439" v="2797" actId="1036"/>
          <ac:grpSpMkLst>
            <pc:docMk/>
            <pc:sldMk cId="0" sldId="286"/>
            <ac:grpSpMk id="64527" creationId="{0BB1CB27-2C54-4C06-B4D8-66A08BABE39D}"/>
          </ac:grpSpMkLst>
        </pc:grpChg>
        <pc:grpChg chg="mod">
          <ac:chgData name="Fayez Mogeb Mohammed Alshahrani" userId="7cf44633-72dd-45d0-b250-5be8be95d324" providerId="ADAL" clId="{60BBF4B8-074A-412C-A646-0B1C590B8D0D}" dt="2019-11-08T18:43:00.101" v="2821" actId="1038"/>
          <ac:grpSpMkLst>
            <pc:docMk/>
            <pc:sldMk cId="0" sldId="286"/>
            <ac:grpSpMk id="64534" creationId="{A580C80A-FD51-4AEB-BA05-BFBE7E6D20C8}"/>
          </ac:grpSpMkLst>
        </pc:grpChg>
        <pc:grpChg chg="mod">
          <ac:chgData name="Fayez Mogeb Mohammed Alshahrani" userId="7cf44633-72dd-45d0-b250-5be8be95d324" providerId="ADAL" clId="{60BBF4B8-074A-412C-A646-0B1C590B8D0D}" dt="2019-11-08T18:43:04.636" v="2835" actId="1036"/>
          <ac:grpSpMkLst>
            <pc:docMk/>
            <pc:sldMk cId="0" sldId="286"/>
            <ac:grpSpMk id="64542" creationId="{11B6D540-EB0E-49FA-A24D-58C5CBF9BD86}"/>
          </ac:grpSpMkLst>
        </pc:grpChg>
      </pc:sldChg>
      <pc:sldChg chg="modSp add">
        <pc:chgData name="Fayez Mogeb Mohammed Alshahrani" userId="7cf44633-72dd-45d0-b250-5be8be95d324" providerId="ADAL" clId="{60BBF4B8-074A-412C-A646-0B1C590B8D0D}" dt="2019-11-08T18:47:17.041" v="2854" actId="14100"/>
        <pc:sldMkLst>
          <pc:docMk/>
          <pc:sldMk cId="0" sldId="287"/>
        </pc:sldMkLst>
        <pc:spChg chg="mod">
          <ac:chgData name="Fayez Mogeb Mohammed Alshahrani" userId="7cf44633-72dd-45d0-b250-5be8be95d324" providerId="ADAL" clId="{60BBF4B8-074A-412C-A646-0B1C590B8D0D}" dt="2019-11-08T18:47:17.041" v="2854" actId="14100"/>
          <ac:spMkLst>
            <pc:docMk/>
            <pc:sldMk cId="0" sldId="287"/>
            <ac:spMk id="38915" creationId="{D8AE84AD-B082-4DBF-8AC4-426893DA307C}"/>
          </ac:spMkLst>
        </pc:spChg>
      </pc:sldChg>
      <pc:sldChg chg="addSp delSp modSp add modAnim">
        <pc:chgData name="Fayez Mogeb Mohammed Alshahrani" userId="7cf44633-72dd-45d0-b250-5be8be95d324" providerId="ADAL" clId="{60BBF4B8-074A-412C-A646-0B1C590B8D0D}" dt="2019-11-08T19:04:50.188" v="3735" actId="1036"/>
        <pc:sldMkLst>
          <pc:docMk/>
          <pc:sldMk cId="2226752044" sldId="288"/>
        </pc:sldMkLst>
        <pc:spChg chg="add del mod">
          <ac:chgData name="Fayez Mogeb Mohammed Alshahrani" userId="7cf44633-72dd-45d0-b250-5be8be95d324" providerId="ADAL" clId="{60BBF4B8-074A-412C-A646-0B1C590B8D0D}" dt="2019-11-08T18:56:25.360" v="2942"/>
          <ac:spMkLst>
            <pc:docMk/>
            <pc:sldMk cId="2226752044" sldId="288"/>
            <ac:spMk id="37" creationId="{E8709CBD-4127-41B5-A573-C396D7B1AA85}"/>
          </ac:spMkLst>
        </pc:spChg>
        <pc:spChg chg="add mod">
          <ac:chgData name="Fayez Mogeb Mohammed Alshahrani" userId="7cf44633-72dd-45d0-b250-5be8be95d324" providerId="ADAL" clId="{60BBF4B8-074A-412C-A646-0B1C590B8D0D}" dt="2019-11-08T18:57:43.795" v="3040" actId="122"/>
          <ac:spMkLst>
            <pc:docMk/>
            <pc:sldMk cId="2226752044" sldId="288"/>
            <ac:spMk id="38" creationId="{57369915-A159-4908-82FE-F9BD94FEA69B}"/>
          </ac:spMkLst>
        </pc:spChg>
        <pc:spChg chg="add mod">
          <ac:chgData name="Fayez Mogeb Mohammed Alshahrani" userId="7cf44633-72dd-45d0-b250-5be8be95d324" providerId="ADAL" clId="{60BBF4B8-074A-412C-A646-0B1C590B8D0D}" dt="2019-11-08T19:02:00.711" v="3490" actId="1036"/>
          <ac:spMkLst>
            <pc:docMk/>
            <pc:sldMk cId="2226752044" sldId="288"/>
            <ac:spMk id="39" creationId="{D74CE05D-9327-42E3-B775-C413757CA7A5}"/>
          </ac:spMkLst>
        </pc:spChg>
        <pc:spChg chg="add mod">
          <ac:chgData name="Fayez Mogeb Mohammed Alshahrani" userId="7cf44633-72dd-45d0-b250-5be8be95d324" providerId="ADAL" clId="{60BBF4B8-074A-412C-A646-0B1C590B8D0D}" dt="2019-11-08T18:59:48.462" v="3137" actId="207"/>
          <ac:spMkLst>
            <pc:docMk/>
            <pc:sldMk cId="2226752044" sldId="288"/>
            <ac:spMk id="40" creationId="{1609B780-98F4-43BC-9EC1-040C96E7C99C}"/>
          </ac:spMkLst>
        </pc:spChg>
        <pc:spChg chg="add del mod">
          <ac:chgData name="Fayez Mogeb Mohammed Alshahrani" userId="7cf44633-72dd-45d0-b250-5be8be95d324" providerId="ADAL" clId="{60BBF4B8-074A-412C-A646-0B1C590B8D0D}" dt="2019-11-08T19:00:27.580" v="3191"/>
          <ac:spMkLst>
            <pc:docMk/>
            <pc:sldMk cId="2226752044" sldId="288"/>
            <ac:spMk id="41" creationId="{DCAF65F5-2204-41D5-A1F0-EA63A653D0BB}"/>
          </ac:spMkLst>
        </pc:spChg>
        <pc:spChg chg="add mod">
          <ac:chgData name="Fayez Mogeb Mohammed Alshahrani" userId="7cf44633-72dd-45d0-b250-5be8be95d324" providerId="ADAL" clId="{60BBF4B8-074A-412C-A646-0B1C590B8D0D}" dt="2019-11-08T19:00:42.252" v="3263" actId="1035"/>
          <ac:spMkLst>
            <pc:docMk/>
            <pc:sldMk cId="2226752044" sldId="288"/>
            <ac:spMk id="42" creationId="{ACA95880-60B4-4827-804C-3BCCBC3F3DBC}"/>
          </ac:spMkLst>
        </pc:spChg>
        <pc:spChg chg="add mod">
          <ac:chgData name="Fayez Mogeb Mohammed Alshahrani" userId="7cf44633-72dd-45d0-b250-5be8be95d324" providerId="ADAL" clId="{60BBF4B8-074A-412C-A646-0B1C590B8D0D}" dt="2019-11-08T19:00:56.321" v="3350" actId="1037"/>
          <ac:spMkLst>
            <pc:docMk/>
            <pc:sldMk cId="2226752044" sldId="288"/>
            <ac:spMk id="43" creationId="{16C08FE8-A2FF-4022-8456-04CEEF155E20}"/>
          </ac:spMkLst>
        </pc:spChg>
        <pc:spChg chg="mod">
          <ac:chgData name="Fayez Mogeb Mohammed Alshahrani" userId="7cf44633-72dd-45d0-b250-5be8be95d324" providerId="ADAL" clId="{60BBF4B8-074A-412C-A646-0B1C590B8D0D}" dt="2019-11-08T19:01:16.945" v="3394" actId="20577"/>
          <ac:spMkLst>
            <pc:docMk/>
            <pc:sldMk cId="2226752044" sldId="288"/>
            <ac:spMk id="48" creationId="{40A66281-586D-4107-B369-96376DD6BE04}"/>
          </ac:spMkLst>
        </pc:spChg>
        <pc:spChg chg="mod">
          <ac:chgData name="Fayez Mogeb Mohammed Alshahrani" userId="7cf44633-72dd-45d0-b250-5be8be95d324" providerId="ADAL" clId="{60BBF4B8-074A-412C-A646-0B1C590B8D0D}" dt="2019-11-08T19:01:27.752" v="3397" actId="1076"/>
          <ac:spMkLst>
            <pc:docMk/>
            <pc:sldMk cId="2226752044" sldId="288"/>
            <ac:spMk id="52" creationId="{468DF9EE-C127-4920-94AA-503FA8CB2CA8}"/>
          </ac:spMkLst>
        </pc:spChg>
        <pc:spChg chg="add mod">
          <ac:chgData name="Fayez Mogeb Mohammed Alshahrani" userId="7cf44633-72dd-45d0-b250-5be8be95d324" providerId="ADAL" clId="{60BBF4B8-074A-412C-A646-0B1C590B8D0D}" dt="2019-11-08T19:02:16.177" v="3528" actId="1035"/>
          <ac:spMkLst>
            <pc:docMk/>
            <pc:sldMk cId="2226752044" sldId="288"/>
            <ac:spMk id="56" creationId="{7802E9F4-8F9F-4197-96F6-6C90DD4706AE}"/>
          </ac:spMkLst>
        </pc:spChg>
        <pc:spChg chg="add mod">
          <ac:chgData name="Fayez Mogeb Mohammed Alshahrani" userId="7cf44633-72dd-45d0-b250-5be8be95d324" providerId="ADAL" clId="{60BBF4B8-074A-412C-A646-0B1C590B8D0D}" dt="2019-11-08T19:02:08.540" v="3522" actId="1037"/>
          <ac:spMkLst>
            <pc:docMk/>
            <pc:sldMk cId="2226752044" sldId="288"/>
            <ac:spMk id="57" creationId="{01B973C6-359F-41F6-BE18-649ACCB63137}"/>
          </ac:spMkLst>
        </pc:spChg>
        <pc:spChg chg="add mod">
          <ac:chgData name="Fayez Mogeb Mohammed Alshahrani" userId="7cf44633-72dd-45d0-b250-5be8be95d324" providerId="ADAL" clId="{60BBF4B8-074A-412C-A646-0B1C590B8D0D}" dt="2019-11-08T19:03:35.352" v="3660" actId="1036"/>
          <ac:spMkLst>
            <pc:docMk/>
            <pc:sldMk cId="2226752044" sldId="288"/>
            <ac:spMk id="58" creationId="{54C82C91-A4AC-47C7-8557-D75963E26121}"/>
          </ac:spMkLst>
        </pc:spChg>
        <pc:spChg chg="add mod">
          <ac:chgData name="Fayez Mogeb Mohammed Alshahrani" userId="7cf44633-72dd-45d0-b250-5be8be95d324" providerId="ADAL" clId="{60BBF4B8-074A-412C-A646-0B1C590B8D0D}" dt="2019-11-08T19:04:24.646" v="3708" actId="1036"/>
          <ac:spMkLst>
            <pc:docMk/>
            <pc:sldMk cId="2226752044" sldId="288"/>
            <ac:spMk id="59" creationId="{B137BDA5-22EF-4439-A56B-BF8156005B87}"/>
          </ac:spMkLst>
        </pc:spChg>
        <pc:spChg chg="add mod">
          <ac:chgData name="Fayez Mogeb Mohammed Alshahrani" userId="7cf44633-72dd-45d0-b250-5be8be95d324" providerId="ADAL" clId="{60BBF4B8-074A-412C-A646-0B1C590B8D0D}" dt="2019-11-08T19:04:36.577" v="3719" actId="14100"/>
          <ac:spMkLst>
            <pc:docMk/>
            <pc:sldMk cId="2226752044" sldId="288"/>
            <ac:spMk id="60" creationId="{82C952DD-996D-4FD6-894C-EAF72B004CF9}"/>
          </ac:spMkLst>
        </pc:spChg>
        <pc:spChg chg="add mod">
          <ac:chgData name="Fayez Mogeb Mohammed Alshahrani" userId="7cf44633-72dd-45d0-b250-5be8be95d324" providerId="ADAL" clId="{60BBF4B8-074A-412C-A646-0B1C590B8D0D}" dt="2019-11-08T19:04:50.188" v="3735" actId="1036"/>
          <ac:spMkLst>
            <pc:docMk/>
            <pc:sldMk cId="2226752044" sldId="288"/>
            <ac:spMk id="61" creationId="{0635CEFB-1804-4A37-B938-67CF4D4CFE93}"/>
          </ac:spMkLst>
        </pc:spChg>
        <pc:spChg chg="del">
          <ac:chgData name="Fayez Mogeb Mohammed Alshahrani" userId="7cf44633-72dd-45d0-b250-5be8be95d324" providerId="ADAL" clId="{60BBF4B8-074A-412C-A646-0B1C590B8D0D}" dt="2019-11-08T18:56:10.163" v="2913" actId="478"/>
          <ac:spMkLst>
            <pc:docMk/>
            <pc:sldMk cId="2226752044" sldId="288"/>
            <ac:spMk id="64543" creationId="{FF7D3EE2-51DC-474C-B016-B15FE2A89EC1}"/>
          </ac:spMkLst>
        </pc:spChg>
        <pc:spChg chg="mod">
          <ac:chgData name="Fayez Mogeb Mohammed Alshahrani" userId="7cf44633-72dd-45d0-b250-5be8be95d324" providerId="ADAL" clId="{60BBF4B8-074A-412C-A646-0B1C590B8D0D}" dt="2019-11-08T18:57:31.526" v="3031" actId="122"/>
          <ac:spMkLst>
            <pc:docMk/>
            <pc:sldMk cId="2226752044" sldId="288"/>
            <ac:spMk id="64544" creationId="{9963683E-33AE-4BD6-B751-DBAE93DE1575}"/>
          </ac:spMkLst>
        </pc:spChg>
        <pc:spChg chg="del">
          <ac:chgData name="Fayez Mogeb Mohammed Alshahrani" userId="7cf44633-72dd-45d0-b250-5be8be95d324" providerId="ADAL" clId="{60BBF4B8-074A-412C-A646-0B1C590B8D0D}" dt="2019-11-08T18:58:51.547" v="3122" actId="478"/>
          <ac:spMkLst>
            <pc:docMk/>
            <pc:sldMk cId="2226752044" sldId="288"/>
            <ac:spMk id="64545" creationId="{1F488793-8865-4B15-BA55-BF44B78F4707}"/>
          </ac:spMkLst>
        </pc:spChg>
        <pc:spChg chg="mod">
          <ac:chgData name="Fayez Mogeb Mohammed Alshahrani" userId="7cf44633-72dd-45d0-b250-5be8be95d324" providerId="ADAL" clId="{60BBF4B8-074A-412C-A646-0B1C590B8D0D}" dt="2019-11-08T18:57:54.469" v="3046" actId="20577"/>
          <ac:spMkLst>
            <pc:docMk/>
            <pc:sldMk cId="2226752044" sldId="288"/>
            <ac:spMk id="64547" creationId="{4F183045-345C-4623-8568-3D2C421C7A0E}"/>
          </ac:spMkLst>
        </pc:spChg>
        <pc:grpChg chg="mod">
          <ac:chgData name="Fayez Mogeb Mohammed Alshahrani" userId="7cf44633-72dd-45d0-b250-5be8be95d324" providerId="ADAL" clId="{60BBF4B8-074A-412C-A646-0B1C590B8D0D}" dt="2019-11-08T18:56:32.538" v="2944" actId="1076"/>
          <ac:grpSpMkLst>
            <pc:docMk/>
            <pc:sldMk cId="2226752044" sldId="288"/>
            <ac:grpSpMk id="2" creationId="{615C4ED2-DC1A-47F7-AA83-BD836AC36080}"/>
          </ac:grpSpMkLst>
        </pc:grpChg>
        <pc:grpChg chg="del">
          <ac:chgData name="Fayez Mogeb Mohammed Alshahrani" userId="7cf44633-72dd-45d0-b250-5be8be95d324" providerId="ADAL" clId="{60BBF4B8-074A-412C-A646-0B1C590B8D0D}" dt="2019-11-08T18:51:30.379" v="2858" actId="478"/>
          <ac:grpSpMkLst>
            <pc:docMk/>
            <pc:sldMk cId="2226752044" sldId="288"/>
            <ac:grpSpMk id="4" creationId="{AE2DBA79-48FC-4D70-82B5-0D140732D945}"/>
          </ac:grpSpMkLst>
        </pc:grpChg>
        <pc:grpChg chg="del">
          <ac:chgData name="Fayez Mogeb Mohammed Alshahrani" userId="7cf44633-72dd-45d0-b250-5be8be95d324" providerId="ADAL" clId="{60BBF4B8-074A-412C-A646-0B1C590B8D0D}" dt="2019-11-08T18:51:32.403" v="2859" actId="478"/>
          <ac:grpSpMkLst>
            <pc:docMk/>
            <pc:sldMk cId="2226752044" sldId="288"/>
            <ac:grpSpMk id="6" creationId="{A5947A97-2994-4DE5-B4BC-5A4B14672A3A}"/>
          </ac:grpSpMkLst>
        </pc:grpChg>
        <pc:grpChg chg="del">
          <ac:chgData name="Fayez Mogeb Mohammed Alshahrani" userId="7cf44633-72dd-45d0-b250-5be8be95d324" providerId="ADAL" clId="{60BBF4B8-074A-412C-A646-0B1C590B8D0D}" dt="2019-11-08T18:51:34.306" v="2860" actId="478"/>
          <ac:grpSpMkLst>
            <pc:docMk/>
            <pc:sldMk cId="2226752044" sldId="288"/>
            <ac:grpSpMk id="8" creationId="{5812E438-BF1F-4360-B9EF-DA24DBA3EF7C}"/>
          </ac:grpSpMkLst>
        </pc:grpChg>
        <pc:grpChg chg="add mod">
          <ac:chgData name="Fayez Mogeb Mohammed Alshahrani" userId="7cf44633-72dd-45d0-b250-5be8be95d324" providerId="ADAL" clId="{60BBF4B8-074A-412C-A646-0B1C590B8D0D}" dt="2019-11-08T19:01:07.063" v="3386" actId="1037"/>
          <ac:grpSpMkLst>
            <pc:docMk/>
            <pc:sldMk cId="2226752044" sldId="288"/>
            <ac:grpSpMk id="44" creationId="{EC6BDEA3-C466-49AC-BDC7-8A2B43DC4E7B}"/>
          </ac:grpSpMkLst>
        </pc:grpChg>
        <pc:grpChg chg="mod">
          <ac:chgData name="Fayez Mogeb Mohammed Alshahrani" userId="7cf44633-72dd-45d0-b250-5be8be95d324" providerId="ADAL" clId="{60BBF4B8-074A-412C-A646-0B1C590B8D0D}" dt="2019-11-08T19:01:01.027" v="3351"/>
          <ac:grpSpMkLst>
            <pc:docMk/>
            <pc:sldMk cId="2226752044" sldId="288"/>
            <ac:grpSpMk id="45" creationId="{DFF14352-60DF-4659-A1D7-6CB0C1A4B3D1}"/>
          </ac:grpSpMkLst>
        </pc:grpChg>
        <pc:grpChg chg="add del mod">
          <ac:chgData name="Fayez Mogeb Mohammed Alshahrani" userId="7cf44633-72dd-45d0-b250-5be8be95d324" providerId="ADAL" clId="{60BBF4B8-074A-412C-A646-0B1C590B8D0D}" dt="2019-11-08T19:01:29.370" v="3398"/>
          <ac:grpSpMkLst>
            <pc:docMk/>
            <pc:sldMk cId="2226752044" sldId="288"/>
            <ac:grpSpMk id="50" creationId="{BAFD03AE-4F5C-4F47-A2EA-3D543B2DBE81}"/>
          </ac:grpSpMkLst>
        </pc:grpChg>
        <pc:grpChg chg="mod">
          <ac:chgData name="Fayez Mogeb Mohammed Alshahrani" userId="7cf44633-72dd-45d0-b250-5be8be95d324" providerId="ADAL" clId="{60BBF4B8-074A-412C-A646-0B1C590B8D0D}" dt="2019-11-08T19:01:20.435" v="3395"/>
          <ac:grpSpMkLst>
            <pc:docMk/>
            <pc:sldMk cId="2226752044" sldId="288"/>
            <ac:grpSpMk id="51" creationId="{9B0D6A85-3E36-4CFF-AB6A-CAE5AC04556C}"/>
          </ac:grpSpMkLst>
        </pc:grpChg>
        <pc:grpChg chg="mod">
          <ac:chgData name="Fayez Mogeb Mohammed Alshahrani" userId="7cf44633-72dd-45d0-b250-5be8be95d324" providerId="ADAL" clId="{60BBF4B8-074A-412C-A646-0B1C590B8D0D}" dt="2019-11-08T18:56:04.812" v="2912" actId="14100"/>
          <ac:grpSpMkLst>
            <pc:docMk/>
            <pc:sldMk cId="2226752044" sldId="288"/>
            <ac:grpSpMk id="64542" creationId="{11B6D540-EB0E-49FA-A24D-58C5CBF9BD86}"/>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9287A-A1BF-441D-AAC7-8ED6648067CC}"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457E1-1E7A-4158-9748-62ECEDD199A2}" type="slidenum">
              <a:rPr lang="en-US" smtClean="0"/>
              <a:t>‹#›</a:t>
            </a:fld>
            <a:endParaRPr lang="en-US"/>
          </a:p>
        </p:txBody>
      </p:sp>
    </p:spTree>
    <p:extLst>
      <p:ext uri="{BB962C8B-B14F-4D97-AF65-F5344CB8AC3E}">
        <p14:creationId xmlns:p14="http://schemas.microsoft.com/office/powerpoint/2010/main" val="334402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368819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281813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386930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2853465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396673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1249870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2181171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65816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8AB37-BBE4-4D8C-9893-BF3696A2FEF1}"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98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DD5FC-1311-4EF1-A7B8-3FE3CAEDF6ED}"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32653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ABC44-4978-4FEA-A5F0-ACA0697A1E7E}"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506532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D862-C983-479C-A383-2A1AD73E9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CFF946-1D64-4BEB-BDAE-29A5427536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3DA86-34BA-49A0-BC9C-78F55A3E9FD2}"/>
              </a:ext>
            </a:extLst>
          </p:cNvPr>
          <p:cNvSpPr>
            <a:spLocks noGrp="1"/>
          </p:cNvSpPr>
          <p:nvPr>
            <p:ph type="dt" sz="half" idx="10"/>
          </p:nvPr>
        </p:nvSpPr>
        <p:spPr/>
        <p:txBody>
          <a:bodyPr/>
          <a:lstStyle/>
          <a:p>
            <a:fld id="{EDFEAB74-F3D3-40C2-B907-DD27D9871BBA}" type="datetime1">
              <a:rPr lang="en-US" smtClean="0"/>
              <a:t>3/29/2022</a:t>
            </a:fld>
            <a:endParaRPr lang="en-US" dirty="0"/>
          </a:p>
        </p:txBody>
      </p:sp>
      <p:sp>
        <p:nvSpPr>
          <p:cNvPr id="5" name="Footer Placeholder 4">
            <a:extLst>
              <a:ext uri="{FF2B5EF4-FFF2-40B4-BE49-F238E27FC236}">
                <a16:creationId xmlns:a16="http://schemas.microsoft.com/office/drawing/2014/main" id="{8986A337-FE79-4A54-A6AF-145B921789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2AFE68-FEFD-4F10-B7E4-E864A875AE05}"/>
              </a:ext>
            </a:extLst>
          </p:cNvPr>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245843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90C3-F72A-4A7C-83B5-67F71D8164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BE77BF-7FBE-4491-B196-173A68897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5F796-D332-49FB-B0D5-550C4AFFE0CF}"/>
              </a:ext>
            </a:extLst>
          </p:cNvPr>
          <p:cNvSpPr>
            <a:spLocks noGrp="1"/>
          </p:cNvSpPr>
          <p:nvPr>
            <p:ph type="dt" sz="half" idx="10"/>
          </p:nvPr>
        </p:nvSpPr>
        <p:spPr/>
        <p:txBody>
          <a:bodyPr/>
          <a:lstStyle/>
          <a:p>
            <a:fld id="{CCFE0DF8-046E-4073-A6DD-0F9B9DAD0831}" type="datetime1">
              <a:rPr lang="en-US" smtClean="0"/>
              <a:t>3/29/2022</a:t>
            </a:fld>
            <a:endParaRPr lang="en-US" dirty="0"/>
          </a:p>
        </p:txBody>
      </p:sp>
      <p:sp>
        <p:nvSpPr>
          <p:cNvPr id="5" name="Footer Placeholder 4">
            <a:extLst>
              <a:ext uri="{FF2B5EF4-FFF2-40B4-BE49-F238E27FC236}">
                <a16:creationId xmlns:a16="http://schemas.microsoft.com/office/drawing/2014/main" id="{D17648B7-597F-46D4-8218-04449BB100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3865AD-6A99-47F0-9FFB-21DFD90BF7DE}"/>
              </a:ext>
            </a:extLst>
          </p:cNvPr>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3366818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6180-347A-46D0-9E72-01B9FCBDC2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3790A3-108E-4346-820A-59FB95018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E77DC8-7C81-448C-9721-2AAE69EF020E}"/>
              </a:ext>
            </a:extLst>
          </p:cNvPr>
          <p:cNvSpPr>
            <a:spLocks noGrp="1"/>
          </p:cNvSpPr>
          <p:nvPr>
            <p:ph type="dt" sz="half" idx="10"/>
          </p:nvPr>
        </p:nvSpPr>
        <p:spPr/>
        <p:txBody>
          <a:bodyPr/>
          <a:lstStyle/>
          <a:p>
            <a:fld id="{FA1389A8-6B70-4780-9889-BB64639B954A}" type="datetime1">
              <a:rPr lang="en-US" smtClean="0"/>
              <a:t>3/29/2022</a:t>
            </a:fld>
            <a:endParaRPr lang="en-US" dirty="0"/>
          </a:p>
        </p:txBody>
      </p:sp>
      <p:sp>
        <p:nvSpPr>
          <p:cNvPr id="5" name="Footer Placeholder 4">
            <a:extLst>
              <a:ext uri="{FF2B5EF4-FFF2-40B4-BE49-F238E27FC236}">
                <a16:creationId xmlns:a16="http://schemas.microsoft.com/office/drawing/2014/main" id="{66C024A4-DE5A-4D2D-94A7-1283B263A0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EB6817-7EE9-42A9-8CC3-F43A49B8DD38}"/>
              </a:ext>
            </a:extLst>
          </p:cNvPr>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712513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557A-7A64-4178-AD91-362FDD7F3C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B27DB8-5254-45D7-B7B5-BE9B74B805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7DE530-5665-4286-966E-B6B527748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4FB12-B7F2-4722-AE9F-620F5272AA84}"/>
              </a:ext>
            </a:extLst>
          </p:cNvPr>
          <p:cNvSpPr>
            <a:spLocks noGrp="1"/>
          </p:cNvSpPr>
          <p:nvPr>
            <p:ph type="dt" sz="half" idx="10"/>
          </p:nvPr>
        </p:nvSpPr>
        <p:spPr/>
        <p:txBody>
          <a:bodyPr/>
          <a:lstStyle/>
          <a:p>
            <a:fld id="{43D5ED58-603F-4E71-892B-2C6A0AB19B73}" type="datetime1">
              <a:rPr lang="en-US" smtClean="0"/>
              <a:t>3/29/2022</a:t>
            </a:fld>
            <a:endParaRPr lang="en-US" dirty="0"/>
          </a:p>
        </p:txBody>
      </p:sp>
      <p:sp>
        <p:nvSpPr>
          <p:cNvPr id="6" name="Footer Placeholder 5">
            <a:extLst>
              <a:ext uri="{FF2B5EF4-FFF2-40B4-BE49-F238E27FC236}">
                <a16:creationId xmlns:a16="http://schemas.microsoft.com/office/drawing/2014/main" id="{BF1DA6A5-5EAE-480B-9645-8DDB1D50F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1E95A0B-6C98-4565-8758-FAB78D20D831}"/>
              </a:ext>
            </a:extLst>
          </p:cNvPr>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834069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BB99-7E3B-437A-B337-733D28F595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FAE31A-8CAD-4760-BF33-CAC2E1C42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007389-5619-4F36-9D73-69042C21FD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A3BEAA-6B99-4ADD-B714-D3D5974265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F0DEAB-E8EE-419E-BAFB-12A2733E1A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3F6FA8-295F-469E-A5A1-F0A59F016A01}"/>
              </a:ext>
            </a:extLst>
          </p:cNvPr>
          <p:cNvSpPr>
            <a:spLocks noGrp="1"/>
          </p:cNvSpPr>
          <p:nvPr>
            <p:ph type="dt" sz="half" idx="10"/>
          </p:nvPr>
        </p:nvSpPr>
        <p:spPr/>
        <p:txBody>
          <a:bodyPr/>
          <a:lstStyle/>
          <a:p>
            <a:fld id="{102714EA-269E-4DBA-AEFF-37F369A4AA84}" type="datetime1">
              <a:rPr lang="en-US" smtClean="0"/>
              <a:t>3/29/2022</a:t>
            </a:fld>
            <a:endParaRPr lang="en-US" dirty="0"/>
          </a:p>
        </p:txBody>
      </p:sp>
      <p:sp>
        <p:nvSpPr>
          <p:cNvPr id="8" name="Footer Placeholder 7">
            <a:extLst>
              <a:ext uri="{FF2B5EF4-FFF2-40B4-BE49-F238E27FC236}">
                <a16:creationId xmlns:a16="http://schemas.microsoft.com/office/drawing/2014/main" id="{6C2E020D-F591-467D-9B10-FFEFF49221A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10F9FA8-E8A3-4234-ABAA-89BD4A3EE900}"/>
              </a:ext>
            </a:extLst>
          </p:cNvPr>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2309128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60EB-3AAC-404E-B354-7914024453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54BC67-5AA8-4B78-811E-BC2092E456D5}"/>
              </a:ext>
            </a:extLst>
          </p:cNvPr>
          <p:cNvSpPr>
            <a:spLocks noGrp="1"/>
          </p:cNvSpPr>
          <p:nvPr>
            <p:ph type="dt" sz="half" idx="10"/>
          </p:nvPr>
        </p:nvSpPr>
        <p:spPr/>
        <p:txBody>
          <a:bodyPr/>
          <a:lstStyle/>
          <a:p>
            <a:fld id="{B1E852BD-CAC9-4A31-9F90-98970186A905}" type="datetime1">
              <a:rPr lang="en-US" smtClean="0"/>
              <a:t>3/29/2022</a:t>
            </a:fld>
            <a:endParaRPr lang="en-US" dirty="0"/>
          </a:p>
        </p:txBody>
      </p:sp>
      <p:sp>
        <p:nvSpPr>
          <p:cNvPr id="4" name="Footer Placeholder 3">
            <a:extLst>
              <a:ext uri="{FF2B5EF4-FFF2-40B4-BE49-F238E27FC236}">
                <a16:creationId xmlns:a16="http://schemas.microsoft.com/office/drawing/2014/main" id="{A8C7243C-A1AF-49E4-BF83-F56A18380D8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4C8E826-7923-495C-AA08-92DC23377BE0}"/>
              </a:ext>
            </a:extLst>
          </p:cNvPr>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555463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2AFCB-C760-4D2B-8560-B181ACE82CB0}"/>
              </a:ext>
            </a:extLst>
          </p:cNvPr>
          <p:cNvSpPr>
            <a:spLocks noGrp="1"/>
          </p:cNvSpPr>
          <p:nvPr>
            <p:ph type="dt" sz="half" idx="10"/>
          </p:nvPr>
        </p:nvSpPr>
        <p:spPr/>
        <p:txBody>
          <a:bodyPr/>
          <a:lstStyle/>
          <a:p>
            <a:fld id="{D6695B10-880C-4532-A56A-5ADF7E362EF1}" type="datetime1">
              <a:rPr lang="en-US" smtClean="0"/>
              <a:t>3/29/2022</a:t>
            </a:fld>
            <a:endParaRPr lang="en-US" dirty="0"/>
          </a:p>
        </p:txBody>
      </p:sp>
      <p:sp>
        <p:nvSpPr>
          <p:cNvPr id="3" name="Footer Placeholder 2">
            <a:extLst>
              <a:ext uri="{FF2B5EF4-FFF2-40B4-BE49-F238E27FC236}">
                <a16:creationId xmlns:a16="http://schemas.microsoft.com/office/drawing/2014/main" id="{03BA02AA-005B-4060-8D63-A205C9C1C3B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19F1C54-0DC1-48B2-ABB0-645E1E0EF4EB}"/>
              </a:ext>
            </a:extLst>
          </p:cNvPr>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2771889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2A1F-6FBA-4AB4-B140-D5C2ED866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F72A1C-A3F9-4A12-B79F-6F909AD42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D4F415-20F5-4CB6-B509-DF9134BD7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D1F6D-FDD3-422B-949B-0162C6443273}"/>
              </a:ext>
            </a:extLst>
          </p:cNvPr>
          <p:cNvSpPr>
            <a:spLocks noGrp="1"/>
          </p:cNvSpPr>
          <p:nvPr>
            <p:ph type="dt" sz="half" idx="10"/>
          </p:nvPr>
        </p:nvSpPr>
        <p:spPr/>
        <p:txBody>
          <a:bodyPr/>
          <a:lstStyle/>
          <a:p>
            <a:fld id="{AEAC3FF5-062D-4A80-88AC-C42A3545612E}" type="datetime1">
              <a:rPr lang="en-US" smtClean="0"/>
              <a:t>3/29/2022</a:t>
            </a:fld>
            <a:endParaRPr lang="en-US" dirty="0"/>
          </a:p>
        </p:txBody>
      </p:sp>
      <p:sp>
        <p:nvSpPr>
          <p:cNvPr id="6" name="Footer Placeholder 5">
            <a:extLst>
              <a:ext uri="{FF2B5EF4-FFF2-40B4-BE49-F238E27FC236}">
                <a16:creationId xmlns:a16="http://schemas.microsoft.com/office/drawing/2014/main" id="{C7590CBD-9496-4DFE-86E7-D64AC52539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F1C190-D4D8-4E12-86FD-2381DC5D584C}"/>
              </a:ext>
            </a:extLst>
          </p:cNvPr>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187806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A3F55-418D-4803-AB60-3D5ED6DF9484}"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1290072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F817-5FC5-422B-BE3E-A50FD23B0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40B2EA-26E7-41B4-9927-98DDF42A3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A2EABB-C297-4261-89C0-DC52D6DB7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C749E-14DD-403A-AC82-9B069DA3CA2A}"/>
              </a:ext>
            </a:extLst>
          </p:cNvPr>
          <p:cNvSpPr>
            <a:spLocks noGrp="1"/>
          </p:cNvSpPr>
          <p:nvPr>
            <p:ph type="dt" sz="half" idx="10"/>
          </p:nvPr>
        </p:nvSpPr>
        <p:spPr/>
        <p:txBody>
          <a:bodyPr/>
          <a:lstStyle/>
          <a:p>
            <a:fld id="{C9798154-BEC9-4653-9AC4-38907435E433}" type="datetime1">
              <a:rPr lang="en-US" smtClean="0"/>
              <a:t>3/29/2022</a:t>
            </a:fld>
            <a:endParaRPr lang="en-US" dirty="0"/>
          </a:p>
        </p:txBody>
      </p:sp>
      <p:sp>
        <p:nvSpPr>
          <p:cNvPr id="6" name="Footer Placeholder 5">
            <a:extLst>
              <a:ext uri="{FF2B5EF4-FFF2-40B4-BE49-F238E27FC236}">
                <a16:creationId xmlns:a16="http://schemas.microsoft.com/office/drawing/2014/main" id="{1C0F126C-1C45-4AC1-8B12-5BD5165622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CD7FDD-700F-45C0-8F6E-A7FC1392C9E8}"/>
              </a:ext>
            </a:extLst>
          </p:cNvPr>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3892502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FDCD-AB8A-430B-9ADD-FE60872BC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0A53AB-62EF-47DF-BA38-C77F651C9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7A567-D357-47A7-936F-27AD1625A52F}"/>
              </a:ext>
            </a:extLst>
          </p:cNvPr>
          <p:cNvSpPr>
            <a:spLocks noGrp="1"/>
          </p:cNvSpPr>
          <p:nvPr>
            <p:ph type="dt" sz="half" idx="10"/>
          </p:nvPr>
        </p:nvSpPr>
        <p:spPr/>
        <p:txBody>
          <a:bodyPr/>
          <a:lstStyle/>
          <a:p>
            <a:fld id="{8264E3A1-DBFF-4E5F-BF28-07F9D515D47D}" type="datetime1">
              <a:rPr lang="en-US" smtClean="0"/>
              <a:t>3/29/2022</a:t>
            </a:fld>
            <a:endParaRPr lang="en-US" dirty="0"/>
          </a:p>
        </p:txBody>
      </p:sp>
      <p:sp>
        <p:nvSpPr>
          <p:cNvPr id="5" name="Footer Placeholder 4">
            <a:extLst>
              <a:ext uri="{FF2B5EF4-FFF2-40B4-BE49-F238E27FC236}">
                <a16:creationId xmlns:a16="http://schemas.microsoft.com/office/drawing/2014/main" id="{A956E581-E26C-4B18-BEDF-888EC3BD6A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3F6596-CF2B-43F8-A74D-93714014A825}"/>
              </a:ext>
            </a:extLst>
          </p:cNvPr>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3518976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EF6000-1E7A-4F2F-AF14-B6A28656E9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8DD614-CAA4-4F03-A55A-5811C6699A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9B32A8-8B2F-415F-A226-D8E9AA500729}"/>
              </a:ext>
            </a:extLst>
          </p:cNvPr>
          <p:cNvSpPr>
            <a:spLocks noGrp="1"/>
          </p:cNvSpPr>
          <p:nvPr>
            <p:ph type="dt" sz="half" idx="10"/>
          </p:nvPr>
        </p:nvSpPr>
        <p:spPr/>
        <p:txBody>
          <a:bodyPr/>
          <a:lstStyle/>
          <a:p>
            <a:fld id="{DA128184-C55F-4887-B4C2-DD91520D0713}" type="datetime1">
              <a:rPr lang="en-US" smtClean="0"/>
              <a:t>3/29/2022</a:t>
            </a:fld>
            <a:endParaRPr lang="en-US" dirty="0"/>
          </a:p>
        </p:txBody>
      </p:sp>
      <p:sp>
        <p:nvSpPr>
          <p:cNvPr id="5" name="Footer Placeholder 4">
            <a:extLst>
              <a:ext uri="{FF2B5EF4-FFF2-40B4-BE49-F238E27FC236}">
                <a16:creationId xmlns:a16="http://schemas.microsoft.com/office/drawing/2014/main" id="{F8981CAA-0938-41AC-AF14-A59B569F13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D63096-DDF0-4F40-A710-B0AA91FF8D21}"/>
              </a:ext>
            </a:extLst>
          </p:cNvPr>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566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52B50-DF1A-44ED-A72A-5FA0A4AD039E}"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84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69D03A-B80D-45FD-930C-18C373B7431C}"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404170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7554BD-D4A0-47D7-931D-F6CBC30C7788}" type="datetime1">
              <a:rPr lang="en-US" smtClean="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412497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9A1D39-ACB4-47F0-B3CD-7BA8C42E28F2}" type="datetime1">
              <a:rPr lang="en-US" smtClean="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9878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3F56D5-9932-4359-A160-82E72DDB9A81}" type="datetime1">
              <a:rPr lang="en-US" smtClean="0"/>
              <a:t>3/29/2022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251311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81BBBDF-D1E1-4874-8AA1-937FA4E174F8}" type="datetime1">
              <a:rPr lang="en-US" smtClean="0"/>
              <a:t>3/29/2022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4BBB72-C093-4EE2-AA3F-13EFB3CEC2B1}" type="slidenum">
              <a:rPr lang="en-US" smtClean="0"/>
              <a:t>‹#›</a:t>
            </a:fld>
            <a:endParaRPr lang="en-US" dirty="0"/>
          </a:p>
        </p:txBody>
      </p:sp>
    </p:spTree>
    <p:extLst>
      <p:ext uri="{BB962C8B-B14F-4D97-AF65-F5344CB8AC3E}">
        <p14:creationId xmlns:p14="http://schemas.microsoft.com/office/powerpoint/2010/main" val="131333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C650D8-A610-427E-A0B1-E95E3C534AEC}"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228229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E9137F-B546-471E-B30D-A4DD3658843A}" type="datetime1">
              <a:rPr lang="en-US" smtClean="0"/>
              <a:t>3/29/2022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4BBB72-C093-4EE2-AA3F-13EFB3CEC2B1}"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70741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196C9-2A5A-4B90-8766-55878A4E1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97914-2E1B-4F9B-829E-B0CCE587D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E9D94-9846-4263-8FCB-560C4A15E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9CDA0-3EE5-4F86-BFFF-5531BD8E0514}" type="datetime1">
              <a:rPr lang="en-US" smtClean="0"/>
              <a:t>3/29/2022</a:t>
            </a:fld>
            <a:endParaRPr lang="en-US" dirty="0"/>
          </a:p>
        </p:txBody>
      </p:sp>
      <p:sp>
        <p:nvSpPr>
          <p:cNvPr id="5" name="Footer Placeholder 4">
            <a:extLst>
              <a:ext uri="{FF2B5EF4-FFF2-40B4-BE49-F238E27FC236}">
                <a16:creationId xmlns:a16="http://schemas.microsoft.com/office/drawing/2014/main" id="{BF8A890A-F1FD-4318-9D1B-A3A2E3DC06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34C92FF-A028-4484-B0F4-370173B79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BBB72-C093-4EE2-AA3F-13EFB3CEC2B1}" type="slidenum">
              <a:rPr lang="en-US" smtClean="0"/>
              <a:t>‹#›</a:t>
            </a:fld>
            <a:endParaRPr lang="en-US" dirty="0"/>
          </a:p>
        </p:txBody>
      </p:sp>
    </p:spTree>
    <p:extLst>
      <p:ext uri="{BB962C8B-B14F-4D97-AF65-F5344CB8AC3E}">
        <p14:creationId xmlns:p14="http://schemas.microsoft.com/office/powerpoint/2010/main" val="428710034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FEF8-17EB-4993-9D08-2D7214BEA79E}"/>
              </a:ext>
            </a:extLst>
          </p:cNvPr>
          <p:cNvSpPr>
            <a:spLocks noGrp="1"/>
          </p:cNvSpPr>
          <p:nvPr>
            <p:ph type="ctrTitle"/>
          </p:nvPr>
        </p:nvSpPr>
        <p:spPr>
          <a:xfrm>
            <a:off x="1100051" y="758952"/>
            <a:ext cx="9844614" cy="3566160"/>
          </a:xfrm>
        </p:spPr>
        <p:txBody>
          <a:bodyPr>
            <a:normAutofit/>
          </a:bodyPr>
          <a:lstStyle/>
          <a:p>
            <a:pPr algn="ctr"/>
            <a:r>
              <a:rPr lang="en-US" sz="4800" dirty="0">
                <a:latin typeface="Times New Roman" panose="02020603050405020304" pitchFamily="18" charset="0"/>
                <a:cs typeface="Times New Roman" panose="02020603050405020304" pitchFamily="18" charset="0"/>
              </a:rPr>
              <a:t>Chapter7 (Lecture2)</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Structuring System Requirements: Conceptual Data Modeling</a:t>
            </a:r>
          </a:p>
        </p:txBody>
      </p:sp>
      <p:sp>
        <p:nvSpPr>
          <p:cNvPr id="4" name="Slide Number Placeholder 3">
            <a:extLst>
              <a:ext uri="{FF2B5EF4-FFF2-40B4-BE49-F238E27FC236}">
                <a16:creationId xmlns:a16="http://schemas.microsoft.com/office/drawing/2014/main" id="{1FC5608B-194D-42E5-A567-59907A13D3C8}"/>
              </a:ext>
            </a:extLst>
          </p:cNvPr>
          <p:cNvSpPr>
            <a:spLocks noGrp="1"/>
          </p:cNvSpPr>
          <p:nvPr>
            <p:ph type="sldNum" sz="quarter" idx="12"/>
          </p:nvPr>
        </p:nvSpPr>
        <p:spPr/>
        <p:txBody>
          <a:bodyPr/>
          <a:lstStyle/>
          <a:p>
            <a:fld id="{5A4BBB72-C093-4EE2-AA3F-13EFB3CEC2B1}" type="slidenum">
              <a:rPr lang="en-US" smtClean="0"/>
              <a:t>1</a:t>
            </a:fld>
            <a:endParaRPr lang="en-US" dirty="0"/>
          </a:p>
        </p:txBody>
      </p:sp>
    </p:spTree>
    <p:extLst>
      <p:ext uri="{BB962C8B-B14F-4D97-AF65-F5344CB8AC3E}">
        <p14:creationId xmlns:p14="http://schemas.microsoft.com/office/powerpoint/2010/main" val="296141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4" name="Slide Number Placeholder 3">
            <a:extLst>
              <a:ext uri="{FF2B5EF4-FFF2-40B4-BE49-F238E27FC236}">
                <a16:creationId xmlns:a16="http://schemas.microsoft.com/office/drawing/2014/main" id="{94D8206D-9F58-4F93-8389-D0915B22834D}"/>
              </a:ext>
            </a:extLst>
          </p:cNvPr>
          <p:cNvSpPr>
            <a:spLocks noGrp="1"/>
          </p:cNvSpPr>
          <p:nvPr>
            <p:ph type="sldNum" sz="quarter" idx="12"/>
          </p:nvPr>
        </p:nvSpPr>
        <p:spPr/>
        <p:txBody>
          <a:bodyPr/>
          <a:lstStyle/>
          <a:p>
            <a:fld id="{5A4BBB72-C093-4EE2-AA3F-13EFB3CEC2B1}" type="slidenum">
              <a:rPr lang="en-US" smtClean="0"/>
              <a:t>10</a:t>
            </a:fld>
            <a:endParaRPr lang="en-US" dirty="0"/>
          </a:p>
        </p:txBody>
      </p:sp>
      <p:sp>
        <p:nvSpPr>
          <p:cNvPr id="2" name="Rectangle 1">
            <a:extLst>
              <a:ext uri="{FF2B5EF4-FFF2-40B4-BE49-F238E27FC236}">
                <a16:creationId xmlns:a16="http://schemas.microsoft.com/office/drawing/2014/main" id="{A842544D-5271-4D50-8C26-C53AAD0886B0}"/>
              </a:ext>
            </a:extLst>
          </p:cNvPr>
          <p:cNvSpPr/>
          <p:nvPr/>
        </p:nvSpPr>
        <p:spPr>
          <a:xfrm>
            <a:off x="890954" y="2263025"/>
            <a:ext cx="1463040" cy="4410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Instructor</a:t>
            </a:r>
          </a:p>
        </p:txBody>
      </p:sp>
      <p:sp>
        <p:nvSpPr>
          <p:cNvPr id="9" name="Rectangle 8">
            <a:extLst>
              <a:ext uri="{FF2B5EF4-FFF2-40B4-BE49-F238E27FC236}">
                <a16:creationId xmlns:a16="http://schemas.microsoft.com/office/drawing/2014/main" id="{008EF2E3-93ED-4761-89A9-96928355E94F}"/>
              </a:ext>
            </a:extLst>
          </p:cNvPr>
          <p:cNvSpPr/>
          <p:nvPr/>
        </p:nvSpPr>
        <p:spPr>
          <a:xfrm>
            <a:off x="4785360" y="4219511"/>
            <a:ext cx="1463040" cy="4410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Course</a:t>
            </a:r>
          </a:p>
        </p:txBody>
      </p:sp>
      <p:sp>
        <p:nvSpPr>
          <p:cNvPr id="10" name="Rectangle 9">
            <a:extLst>
              <a:ext uri="{FF2B5EF4-FFF2-40B4-BE49-F238E27FC236}">
                <a16:creationId xmlns:a16="http://schemas.microsoft.com/office/drawing/2014/main" id="{AC6BE2B2-60FB-4F9F-B73F-E8147CA766B9}"/>
              </a:ext>
            </a:extLst>
          </p:cNvPr>
          <p:cNvSpPr/>
          <p:nvPr/>
        </p:nvSpPr>
        <p:spPr>
          <a:xfrm>
            <a:off x="4885006" y="1680094"/>
            <a:ext cx="1463040" cy="4410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program</a:t>
            </a:r>
          </a:p>
        </p:txBody>
      </p:sp>
      <p:sp>
        <p:nvSpPr>
          <p:cNvPr id="11" name="Rectangle 10">
            <a:extLst>
              <a:ext uri="{FF2B5EF4-FFF2-40B4-BE49-F238E27FC236}">
                <a16:creationId xmlns:a16="http://schemas.microsoft.com/office/drawing/2014/main" id="{A57FC75B-2C20-4AB4-BD0D-692F9532FAE9}"/>
              </a:ext>
            </a:extLst>
          </p:cNvPr>
          <p:cNvSpPr/>
          <p:nvPr/>
        </p:nvSpPr>
        <p:spPr>
          <a:xfrm>
            <a:off x="9244818" y="2263024"/>
            <a:ext cx="1463040" cy="4410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Student</a:t>
            </a:r>
          </a:p>
        </p:txBody>
      </p:sp>
      <p:sp>
        <p:nvSpPr>
          <p:cNvPr id="12" name="Rectangle 11">
            <a:extLst>
              <a:ext uri="{FF2B5EF4-FFF2-40B4-BE49-F238E27FC236}">
                <a16:creationId xmlns:a16="http://schemas.microsoft.com/office/drawing/2014/main" id="{B292FEEB-F758-4CB5-8CD8-061EAA4022B6}"/>
              </a:ext>
            </a:extLst>
          </p:cNvPr>
          <p:cNvSpPr/>
          <p:nvPr/>
        </p:nvSpPr>
        <p:spPr>
          <a:xfrm>
            <a:off x="4843975" y="5767688"/>
            <a:ext cx="1463040" cy="4410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Section</a:t>
            </a:r>
          </a:p>
        </p:txBody>
      </p:sp>
      <p:sp>
        <p:nvSpPr>
          <p:cNvPr id="3" name="Oval 2">
            <a:extLst>
              <a:ext uri="{FF2B5EF4-FFF2-40B4-BE49-F238E27FC236}">
                <a16:creationId xmlns:a16="http://schemas.microsoft.com/office/drawing/2014/main" id="{21265B7F-6718-4050-81FD-B3C1C627D318}"/>
              </a:ext>
            </a:extLst>
          </p:cNvPr>
          <p:cNvSpPr/>
          <p:nvPr/>
        </p:nvSpPr>
        <p:spPr>
          <a:xfrm>
            <a:off x="4906107" y="148589"/>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Num_courses</a:t>
            </a:r>
            <a:endParaRPr lang="en-US" dirty="0"/>
          </a:p>
        </p:txBody>
      </p:sp>
      <p:sp>
        <p:nvSpPr>
          <p:cNvPr id="16" name="Oval 15">
            <a:extLst>
              <a:ext uri="{FF2B5EF4-FFF2-40B4-BE49-F238E27FC236}">
                <a16:creationId xmlns:a16="http://schemas.microsoft.com/office/drawing/2014/main" id="{D18029EB-EDC4-4669-824F-237405DC4FB0}"/>
              </a:ext>
            </a:extLst>
          </p:cNvPr>
          <p:cNvSpPr/>
          <p:nvPr/>
        </p:nvSpPr>
        <p:spPr>
          <a:xfrm>
            <a:off x="3162300" y="585858"/>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err="1"/>
              <a:t>Program_name</a:t>
            </a:r>
            <a:endParaRPr lang="en-US" u="sng" dirty="0"/>
          </a:p>
        </p:txBody>
      </p:sp>
      <p:sp>
        <p:nvSpPr>
          <p:cNvPr id="17" name="Oval 16">
            <a:extLst>
              <a:ext uri="{FF2B5EF4-FFF2-40B4-BE49-F238E27FC236}">
                <a16:creationId xmlns:a16="http://schemas.microsoft.com/office/drawing/2014/main" id="{3AAD496D-D502-42BF-8629-82113433C8BB}"/>
              </a:ext>
            </a:extLst>
          </p:cNvPr>
          <p:cNvSpPr/>
          <p:nvPr/>
        </p:nvSpPr>
        <p:spPr>
          <a:xfrm>
            <a:off x="6874412" y="608720"/>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Num_students</a:t>
            </a:r>
            <a:endParaRPr lang="en-US" dirty="0"/>
          </a:p>
        </p:txBody>
      </p:sp>
      <p:sp>
        <p:nvSpPr>
          <p:cNvPr id="18" name="Oval 17">
            <a:extLst>
              <a:ext uri="{FF2B5EF4-FFF2-40B4-BE49-F238E27FC236}">
                <a16:creationId xmlns:a16="http://schemas.microsoft.com/office/drawing/2014/main" id="{9858D292-431F-412B-8DE9-D6A23D1B1DD0}"/>
              </a:ext>
            </a:extLst>
          </p:cNvPr>
          <p:cNvSpPr/>
          <p:nvPr/>
        </p:nvSpPr>
        <p:spPr>
          <a:xfrm>
            <a:off x="754381" y="247291"/>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err="1">
                <a:solidFill>
                  <a:schemeClr val="tx1"/>
                </a:solidFill>
                <a:latin typeface="Times New Roman" panose="02020603050405020304" pitchFamily="18" charset="0"/>
                <a:cs typeface="Times New Roman" panose="02020603050405020304" pitchFamily="18" charset="0"/>
              </a:rPr>
              <a:t>Instr_number</a:t>
            </a:r>
            <a:endParaRPr lang="en-US" dirty="0"/>
          </a:p>
        </p:txBody>
      </p:sp>
      <p:sp>
        <p:nvSpPr>
          <p:cNvPr id="19" name="Oval 18">
            <a:extLst>
              <a:ext uri="{FF2B5EF4-FFF2-40B4-BE49-F238E27FC236}">
                <a16:creationId xmlns:a16="http://schemas.microsoft.com/office/drawing/2014/main" id="{45F0EE32-5CCA-4768-A7B5-1C8A77590277}"/>
              </a:ext>
            </a:extLst>
          </p:cNvPr>
          <p:cNvSpPr/>
          <p:nvPr/>
        </p:nvSpPr>
        <p:spPr>
          <a:xfrm>
            <a:off x="-16412" y="1044014"/>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Instr_program</a:t>
            </a:r>
            <a:endParaRPr lang="en-US" dirty="0"/>
          </a:p>
        </p:txBody>
      </p:sp>
      <p:sp>
        <p:nvSpPr>
          <p:cNvPr id="20" name="Oval 19">
            <a:extLst>
              <a:ext uri="{FF2B5EF4-FFF2-40B4-BE49-F238E27FC236}">
                <a16:creationId xmlns:a16="http://schemas.microsoft.com/office/drawing/2014/main" id="{E5B8278B-D5CC-4917-99DA-D4F1C5209AB8}"/>
              </a:ext>
            </a:extLst>
          </p:cNvPr>
          <p:cNvSpPr/>
          <p:nvPr/>
        </p:nvSpPr>
        <p:spPr>
          <a:xfrm>
            <a:off x="2373923" y="1397598"/>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Instr_name</a:t>
            </a:r>
            <a:endParaRPr lang="en-US" dirty="0"/>
          </a:p>
        </p:txBody>
      </p:sp>
      <p:sp>
        <p:nvSpPr>
          <p:cNvPr id="21" name="Oval 20">
            <a:extLst>
              <a:ext uri="{FF2B5EF4-FFF2-40B4-BE49-F238E27FC236}">
                <a16:creationId xmlns:a16="http://schemas.microsoft.com/office/drawing/2014/main" id="{EE7E317C-381E-4649-AC27-AC3DA4324F3B}"/>
              </a:ext>
            </a:extLst>
          </p:cNvPr>
          <p:cNvSpPr/>
          <p:nvPr/>
        </p:nvSpPr>
        <p:spPr>
          <a:xfrm>
            <a:off x="9601200" y="1044014"/>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err="1"/>
              <a:t>Stud_ID</a:t>
            </a:r>
            <a:endParaRPr lang="en-US" u="sng" dirty="0"/>
          </a:p>
        </p:txBody>
      </p:sp>
      <p:sp>
        <p:nvSpPr>
          <p:cNvPr id="22" name="Oval 21">
            <a:extLst>
              <a:ext uri="{FF2B5EF4-FFF2-40B4-BE49-F238E27FC236}">
                <a16:creationId xmlns:a16="http://schemas.microsoft.com/office/drawing/2014/main" id="{87C42874-7C0A-4732-BCCE-449FF18A19D7}"/>
              </a:ext>
            </a:extLst>
          </p:cNvPr>
          <p:cNvSpPr/>
          <p:nvPr/>
        </p:nvSpPr>
        <p:spPr>
          <a:xfrm>
            <a:off x="7805225" y="1391324"/>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Stud_name</a:t>
            </a:r>
            <a:endParaRPr lang="en-US" dirty="0"/>
          </a:p>
        </p:txBody>
      </p:sp>
      <p:sp>
        <p:nvSpPr>
          <p:cNvPr id="23" name="Oval 22">
            <a:extLst>
              <a:ext uri="{FF2B5EF4-FFF2-40B4-BE49-F238E27FC236}">
                <a16:creationId xmlns:a16="http://schemas.microsoft.com/office/drawing/2014/main" id="{11892E00-14CA-437A-B1BE-919D58766296}"/>
              </a:ext>
            </a:extLst>
          </p:cNvPr>
          <p:cNvSpPr/>
          <p:nvPr/>
        </p:nvSpPr>
        <p:spPr>
          <a:xfrm>
            <a:off x="9601200" y="3263920"/>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Stud_address</a:t>
            </a:r>
            <a:endParaRPr lang="en-US" dirty="0"/>
          </a:p>
        </p:txBody>
      </p:sp>
      <p:sp>
        <p:nvSpPr>
          <p:cNvPr id="24" name="Oval 23">
            <a:extLst>
              <a:ext uri="{FF2B5EF4-FFF2-40B4-BE49-F238E27FC236}">
                <a16:creationId xmlns:a16="http://schemas.microsoft.com/office/drawing/2014/main" id="{37C966FC-85BF-443A-AE07-1C42DF34EF97}"/>
              </a:ext>
            </a:extLst>
          </p:cNvPr>
          <p:cNvSpPr/>
          <p:nvPr/>
        </p:nvSpPr>
        <p:spPr>
          <a:xfrm>
            <a:off x="2964571" y="3043379"/>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Cour_date_time</a:t>
            </a:r>
            <a:endParaRPr lang="en-US" dirty="0"/>
          </a:p>
        </p:txBody>
      </p:sp>
      <p:sp>
        <p:nvSpPr>
          <p:cNvPr id="25" name="Oval 24">
            <a:extLst>
              <a:ext uri="{FF2B5EF4-FFF2-40B4-BE49-F238E27FC236}">
                <a16:creationId xmlns:a16="http://schemas.microsoft.com/office/drawing/2014/main" id="{5A917127-4E4A-4984-8ADC-7280AF3577E1}"/>
              </a:ext>
            </a:extLst>
          </p:cNvPr>
          <p:cNvSpPr/>
          <p:nvPr/>
        </p:nvSpPr>
        <p:spPr>
          <a:xfrm>
            <a:off x="5560255" y="2462706"/>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err="1">
                <a:solidFill>
                  <a:schemeClr val="tx1"/>
                </a:solidFill>
                <a:latin typeface="Times New Roman" panose="02020603050405020304" pitchFamily="18" charset="0"/>
                <a:cs typeface="Times New Roman" panose="02020603050405020304" pitchFamily="18" charset="0"/>
              </a:rPr>
              <a:t>Course_name</a:t>
            </a:r>
            <a:endParaRPr lang="en-US" dirty="0"/>
          </a:p>
        </p:txBody>
      </p:sp>
      <p:sp>
        <p:nvSpPr>
          <p:cNvPr id="26" name="Oval 25">
            <a:extLst>
              <a:ext uri="{FF2B5EF4-FFF2-40B4-BE49-F238E27FC236}">
                <a16:creationId xmlns:a16="http://schemas.microsoft.com/office/drawing/2014/main" id="{59D866FC-F6FF-4771-8EAD-16BD9942FE6A}"/>
              </a:ext>
            </a:extLst>
          </p:cNvPr>
          <p:cNvSpPr/>
          <p:nvPr/>
        </p:nvSpPr>
        <p:spPr>
          <a:xfrm>
            <a:off x="6440072" y="2945227"/>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err="1">
                <a:solidFill>
                  <a:schemeClr val="tx1"/>
                </a:solidFill>
                <a:latin typeface="Times New Roman" panose="02020603050405020304" pitchFamily="18" charset="0"/>
                <a:cs typeface="Times New Roman" panose="02020603050405020304" pitchFamily="18" charset="0"/>
              </a:rPr>
              <a:t>Course_code</a:t>
            </a:r>
            <a:endParaRPr lang="en-US" dirty="0"/>
          </a:p>
        </p:txBody>
      </p:sp>
      <p:sp>
        <p:nvSpPr>
          <p:cNvPr id="27" name="Oval 26">
            <a:extLst>
              <a:ext uri="{FF2B5EF4-FFF2-40B4-BE49-F238E27FC236}">
                <a16:creationId xmlns:a16="http://schemas.microsoft.com/office/drawing/2014/main" id="{4683044A-F6D7-4A01-B5C1-546389D33152}"/>
              </a:ext>
            </a:extLst>
          </p:cNvPr>
          <p:cNvSpPr/>
          <p:nvPr/>
        </p:nvSpPr>
        <p:spPr>
          <a:xfrm>
            <a:off x="1472224" y="4136786"/>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Num_stud</a:t>
            </a:r>
            <a:r>
              <a:rPr lang="en-US" dirty="0">
                <a:solidFill>
                  <a:schemeClr val="tx1"/>
                </a:solidFill>
                <a:latin typeface="Times New Roman" panose="02020603050405020304" pitchFamily="18" charset="0"/>
                <a:cs typeface="Times New Roman" panose="02020603050405020304" pitchFamily="18" charset="0"/>
              </a:rPr>
              <a:t>_ reg</a:t>
            </a:r>
            <a:endParaRPr lang="en-US" dirty="0"/>
          </a:p>
        </p:txBody>
      </p:sp>
      <p:sp>
        <p:nvSpPr>
          <p:cNvPr id="28" name="Oval 27">
            <a:extLst>
              <a:ext uri="{FF2B5EF4-FFF2-40B4-BE49-F238E27FC236}">
                <a16:creationId xmlns:a16="http://schemas.microsoft.com/office/drawing/2014/main" id="{5CD452B5-3A9D-4CBE-980E-7684F9B5FE44}"/>
              </a:ext>
            </a:extLst>
          </p:cNvPr>
          <p:cNvSpPr/>
          <p:nvPr/>
        </p:nvSpPr>
        <p:spPr>
          <a:xfrm>
            <a:off x="2240281" y="6107613"/>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Instr_name</a:t>
            </a:r>
            <a:r>
              <a:rPr lang="en-US" dirty="0">
                <a:solidFill>
                  <a:schemeClr val="tx1"/>
                </a:solidFill>
                <a:latin typeface="Times New Roman" panose="02020603050405020304" pitchFamily="18" charset="0"/>
                <a:cs typeface="Times New Roman" panose="02020603050405020304" pitchFamily="18" charset="0"/>
              </a:rPr>
              <a:t> </a:t>
            </a:r>
            <a:endParaRPr lang="en-US" dirty="0"/>
          </a:p>
        </p:txBody>
      </p:sp>
      <p:sp>
        <p:nvSpPr>
          <p:cNvPr id="29" name="Oval 28">
            <a:extLst>
              <a:ext uri="{FF2B5EF4-FFF2-40B4-BE49-F238E27FC236}">
                <a16:creationId xmlns:a16="http://schemas.microsoft.com/office/drawing/2014/main" id="{9BEE26F8-93CF-4012-BD73-2E360592DB45}"/>
              </a:ext>
            </a:extLst>
          </p:cNvPr>
          <p:cNvSpPr/>
          <p:nvPr/>
        </p:nvSpPr>
        <p:spPr>
          <a:xfrm>
            <a:off x="5648765" y="5020114"/>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Sect_date_time</a:t>
            </a:r>
            <a:endParaRPr lang="en-US" dirty="0"/>
          </a:p>
        </p:txBody>
      </p:sp>
      <p:sp>
        <p:nvSpPr>
          <p:cNvPr id="30" name="Oval 29">
            <a:extLst>
              <a:ext uri="{FF2B5EF4-FFF2-40B4-BE49-F238E27FC236}">
                <a16:creationId xmlns:a16="http://schemas.microsoft.com/office/drawing/2014/main" id="{0FEF1517-3F21-4943-8B2A-F66DDEE8D501}"/>
              </a:ext>
            </a:extLst>
          </p:cNvPr>
          <p:cNvSpPr/>
          <p:nvPr/>
        </p:nvSpPr>
        <p:spPr>
          <a:xfrm>
            <a:off x="2929597" y="4993599"/>
            <a:ext cx="2370406" cy="4410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err="1">
                <a:solidFill>
                  <a:schemeClr val="tx1"/>
                </a:solidFill>
                <a:latin typeface="Times New Roman" panose="02020603050405020304" pitchFamily="18" charset="0"/>
                <a:cs typeface="Times New Roman" panose="02020603050405020304" pitchFamily="18" charset="0"/>
              </a:rPr>
              <a:t>Sec_number</a:t>
            </a:r>
            <a:endParaRPr lang="en-US" dirty="0"/>
          </a:p>
        </p:txBody>
      </p:sp>
      <p:cxnSp>
        <p:nvCxnSpPr>
          <p:cNvPr id="7" name="Straight Connector 6">
            <a:extLst>
              <a:ext uri="{FF2B5EF4-FFF2-40B4-BE49-F238E27FC236}">
                <a16:creationId xmlns:a16="http://schemas.microsoft.com/office/drawing/2014/main" id="{1D15EBF4-3C8B-4981-A76C-6FAE9BB0465A}"/>
              </a:ext>
            </a:extLst>
          </p:cNvPr>
          <p:cNvCxnSpPr>
            <a:endCxn id="23" idx="0"/>
          </p:cNvCxnSpPr>
          <p:nvPr/>
        </p:nvCxnSpPr>
        <p:spPr>
          <a:xfrm>
            <a:off x="10508566" y="2704105"/>
            <a:ext cx="277837" cy="55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795CBA2-7865-49D8-B3DD-29EB2B1AFACC}"/>
              </a:ext>
            </a:extLst>
          </p:cNvPr>
          <p:cNvCxnSpPr/>
          <p:nvPr/>
        </p:nvCxnSpPr>
        <p:spPr>
          <a:xfrm flipH="1">
            <a:off x="10381957" y="1485095"/>
            <a:ext cx="604911" cy="777929"/>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56A5725-5099-47DE-BF2B-44FFD1C0FCAB}"/>
              </a:ext>
            </a:extLst>
          </p:cNvPr>
          <p:cNvCxnSpPr/>
          <p:nvPr/>
        </p:nvCxnSpPr>
        <p:spPr>
          <a:xfrm>
            <a:off x="9244818" y="1832405"/>
            <a:ext cx="573259" cy="430619"/>
          </a:xfrm>
          <a:prstGeom prst="line">
            <a:avLst/>
          </a:prstGeom>
        </p:spPr>
        <p:style>
          <a:lnRef idx="1">
            <a:schemeClr val="dk1"/>
          </a:lnRef>
          <a:fillRef idx="0">
            <a:schemeClr val="dk1"/>
          </a:fillRef>
          <a:effectRef idx="0">
            <a:schemeClr val="dk1"/>
          </a:effectRef>
          <a:fontRef idx="minor">
            <a:schemeClr val="tx1"/>
          </a:fontRef>
        </p:style>
      </p:cxnSp>
      <p:cxnSp>
        <p:nvCxnSpPr>
          <p:cNvPr id="15360" name="Straight Connector 15359">
            <a:extLst>
              <a:ext uri="{FF2B5EF4-FFF2-40B4-BE49-F238E27FC236}">
                <a16:creationId xmlns:a16="http://schemas.microsoft.com/office/drawing/2014/main" id="{57F7FA94-EF41-43BB-9884-351F5AE0A3C7}"/>
              </a:ext>
            </a:extLst>
          </p:cNvPr>
          <p:cNvCxnSpPr>
            <a:stCxn id="17" idx="3"/>
          </p:cNvCxnSpPr>
          <p:nvPr/>
        </p:nvCxnSpPr>
        <p:spPr>
          <a:xfrm flipH="1">
            <a:off x="6096000" y="985206"/>
            <a:ext cx="1125550" cy="694888"/>
          </a:xfrm>
          <a:prstGeom prst="line">
            <a:avLst/>
          </a:prstGeom>
        </p:spPr>
        <p:style>
          <a:lnRef idx="1">
            <a:schemeClr val="dk1"/>
          </a:lnRef>
          <a:fillRef idx="0">
            <a:schemeClr val="dk1"/>
          </a:fillRef>
          <a:effectRef idx="0">
            <a:schemeClr val="dk1"/>
          </a:effectRef>
          <a:fontRef idx="minor">
            <a:schemeClr val="tx1"/>
          </a:fontRef>
        </p:style>
      </p:cxnSp>
      <p:cxnSp>
        <p:nvCxnSpPr>
          <p:cNvPr id="15362" name="Straight Connector 15361">
            <a:extLst>
              <a:ext uri="{FF2B5EF4-FFF2-40B4-BE49-F238E27FC236}">
                <a16:creationId xmlns:a16="http://schemas.microsoft.com/office/drawing/2014/main" id="{88B9D240-02EA-43E5-9FD9-7B19C75CB59C}"/>
              </a:ext>
            </a:extLst>
          </p:cNvPr>
          <p:cNvCxnSpPr/>
          <p:nvPr/>
        </p:nvCxnSpPr>
        <p:spPr>
          <a:xfrm>
            <a:off x="5896708" y="608720"/>
            <a:ext cx="0" cy="1071374"/>
          </a:xfrm>
          <a:prstGeom prst="line">
            <a:avLst/>
          </a:prstGeom>
        </p:spPr>
        <p:style>
          <a:lnRef idx="1">
            <a:schemeClr val="dk1"/>
          </a:lnRef>
          <a:fillRef idx="0">
            <a:schemeClr val="dk1"/>
          </a:fillRef>
          <a:effectRef idx="0">
            <a:schemeClr val="dk1"/>
          </a:effectRef>
          <a:fontRef idx="minor">
            <a:schemeClr val="tx1"/>
          </a:fontRef>
        </p:style>
      </p:cxnSp>
      <p:cxnSp>
        <p:nvCxnSpPr>
          <p:cNvPr id="15364" name="Straight Connector 15363">
            <a:extLst>
              <a:ext uri="{FF2B5EF4-FFF2-40B4-BE49-F238E27FC236}">
                <a16:creationId xmlns:a16="http://schemas.microsoft.com/office/drawing/2014/main" id="{C4132B63-FE38-4DA3-B4A5-17C2B747FA0E}"/>
              </a:ext>
            </a:extLst>
          </p:cNvPr>
          <p:cNvCxnSpPr/>
          <p:nvPr/>
        </p:nvCxnSpPr>
        <p:spPr>
          <a:xfrm>
            <a:off x="5027833" y="985206"/>
            <a:ext cx="307144" cy="694888"/>
          </a:xfrm>
          <a:prstGeom prst="line">
            <a:avLst/>
          </a:prstGeom>
        </p:spPr>
        <p:style>
          <a:lnRef idx="1">
            <a:schemeClr val="dk1"/>
          </a:lnRef>
          <a:fillRef idx="0">
            <a:schemeClr val="dk1"/>
          </a:fillRef>
          <a:effectRef idx="0">
            <a:schemeClr val="dk1"/>
          </a:effectRef>
          <a:fontRef idx="minor">
            <a:schemeClr val="tx1"/>
          </a:fontRef>
        </p:style>
      </p:cxnSp>
      <p:cxnSp>
        <p:nvCxnSpPr>
          <p:cNvPr id="15367" name="Straight Connector 15366">
            <a:extLst>
              <a:ext uri="{FF2B5EF4-FFF2-40B4-BE49-F238E27FC236}">
                <a16:creationId xmlns:a16="http://schemas.microsoft.com/office/drawing/2014/main" id="{D008245A-8EC6-42E5-B224-168B69D4BC60}"/>
              </a:ext>
            </a:extLst>
          </p:cNvPr>
          <p:cNvCxnSpPr/>
          <p:nvPr/>
        </p:nvCxnSpPr>
        <p:spPr>
          <a:xfrm flipH="1">
            <a:off x="2016369" y="1832405"/>
            <a:ext cx="913228" cy="430619"/>
          </a:xfrm>
          <a:prstGeom prst="line">
            <a:avLst/>
          </a:prstGeom>
        </p:spPr>
        <p:style>
          <a:lnRef idx="1">
            <a:schemeClr val="dk1"/>
          </a:lnRef>
          <a:fillRef idx="0">
            <a:schemeClr val="dk1"/>
          </a:fillRef>
          <a:effectRef idx="0">
            <a:schemeClr val="dk1"/>
          </a:effectRef>
          <a:fontRef idx="minor">
            <a:schemeClr val="tx1"/>
          </a:fontRef>
        </p:style>
      </p:cxnSp>
      <p:cxnSp>
        <p:nvCxnSpPr>
          <p:cNvPr id="15369" name="Straight Connector 15368">
            <a:extLst>
              <a:ext uri="{FF2B5EF4-FFF2-40B4-BE49-F238E27FC236}">
                <a16:creationId xmlns:a16="http://schemas.microsoft.com/office/drawing/2014/main" id="{7C4593FF-1421-4C24-B396-2EBB72915B14}"/>
              </a:ext>
            </a:extLst>
          </p:cNvPr>
          <p:cNvCxnSpPr/>
          <p:nvPr/>
        </p:nvCxnSpPr>
        <p:spPr>
          <a:xfrm flipH="1">
            <a:off x="1955800" y="608720"/>
            <a:ext cx="701627" cy="1654304"/>
          </a:xfrm>
          <a:prstGeom prst="line">
            <a:avLst/>
          </a:prstGeom>
        </p:spPr>
        <p:style>
          <a:lnRef idx="1">
            <a:schemeClr val="dk1"/>
          </a:lnRef>
          <a:fillRef idx="0">
            <a:schemeClr val="dk1"/>
          </a:fillRef>
          <a:effectRef idx="0">
            <a:schemeClr val="dk1"/>
          </a:effectRef>
          <a:fontRef idx="minor">
            <a:schemeClr val="tx1"/>
          </a:fontRef>
        </p:style>
      </p:cxnSp>
      <p:cxnSp>
        <p:nvCxnSpPr>
          <p:cNvPr id="15371" name="Straight Connector 15370">
            <a:extLst>
              <a:ext uri="{FF2B5EF4-FFF2-40B4-BE49-F238E27FC236}">
                <a16:creationId xmlns:a16="http://schemas.microsoft.com/office/drawing/2014/main" id="{7E923A97-087A-40F3-90A5-6745781C01EF}"/>
              </a:ext>
            </a:extLst>
          </p:cNvPr>
          <p:cNvCxnSpPr/>
          <p:nvPr/>
        </p:nvCxnSpPr>
        <p:spPr>
          <a:xfrm>
            <a:off x="1012874" y="1485095"/>
            <a:ext cx="192258" cy="777929"/>
          </a:xfrm>
          <a:prstGeom prst="line">
            <a:avLst/>
          </a:prstGeom>
        </p:spPr>
        <p:style>
          <a:lnRef idx="1">
            <a:schemeClr val="dk1"/>
          </a:lnRef>
          <a:fillRef idx="0">
            <a:schemeClr val="dk1"/>
          </a:fillRef>
          <a:effectRef idx="0">
            <a:schemeClr val="dk1"/>
          </a:effectRef>
          <a:fontRef idx="minor">
            <a:schemeClr val="tx1"/>
          </a:fontRef>
        </p:style>
      </p:cxnSp>
      <p:cxnSp>
        <p:nvCxnSpPr>
          <p:cNvPr id="15373" name="Straight Connector 15372">
            <a:extLst>
              <a:ext uri="{FF2B5EF4-FFF2-40B4-BE49-F238E27FC236}">
                <a16:creationId xmlns:a16="http://schemas.microsoft.com/office/drawing/2014/main" id="{34377F15-2BAF-4E2B-915A-3A63430BD1B6}"/>
              </a:ext>
            </a:extLst>
          </p:cNvPr>
          <p:cNvCxnSpPr>
            <a:cxnSpLocks/>
            <a:stCxn id="26" idx="3"/>
          </p:cNvCxnSpPr>
          <p:nvPr/>
        </p:nvCxnSpPr>
        <p:spPr>
          <a:xfrm flipH="1">
            <a:off x="5896710" y="3321713"/>
            <a:ext cx="890500" cy="897798"/>
          </a:xfrm>
          <a:prstGeom prst="line">
            <a:avLst/>
          </a:prstGeom>
        </p:spPr>
        <p:style>
          <a:lnRef idx="1">
            <a:schemeClr val="dk1"/>
          </a:lnRef>
          <a:fillRef idx="0">
            <a:schemeClr val="dk1"/>
          </a:fillRef>
          <a:effectRef idx="0">
            <a:schemeClr val="dk1"/>
          </a:effectRef>
          <a:fontRef idx="minor">
            <a:schemeClr val="tx1"/>
          </a:fontRef>
        </p:style>
      </p:cxnSp>
      <p:cxnSp>
        <p:nvCxnSpPr>
          <p:cNvPr id="15375" name="Straight Connector 15374">
            <a:extLst>
              <a:ext uri="{FF2B5EF4-FFF2-40B4-BE49-F238E27FC236}">
                <a16:creationId xmlns:a16="http://schemas.microsoft.com/office/drawing/2014/main" id="{0C45B3C5-B707-4A0C-B0F4-414A9932A0E0}"/>
              </a:ext>
            </a:extLst>
          </p:cNvPr>
          <p:cNvCxnSpPr>
            <a:cxnSpLocks/>
            <a:stCxn id="25" idx="3"/>
          </p:cNvCxnSpPr>
          <p:nvPr/>
        </p:nvCxnSpPr>
        <p:spPr>
          <a:xfrm flipH="1">
            <a:off x="5648767" y="2839192"/>
            <a:ext cx="258626" cy="1380319"/>
          </a:xfrm>
          <a:prstGeom prst="line">
            <a:avLst/>
          </a:prstGeom>
        </p:spPr>
        <p:style>
          <a:lnRef idx="1">
            <a:schemeClr val="dk1"/>
          </a:lnRef>
          <a:fillRef idx="0">
            <a:schemeClr val="dk1"/>
          </a:fillRef>
          <a:effectRef idx="0">
            <a:schemeClr val="dk1"/>
          </a:effectRef>
          <a:fontRef idx="minor">
            <a:schemeClr val="tx1"/>
          </a:fontRef>
        </p:style>
      </p:cxnSp>
      <p:cxnSp>
        <p:nvCxnSpPr>
          <p:cNvPr id="15377" name="Straight Connector 15376">
            <a:extLst>
              <a:ext uri="{FF2B5EF4-FFF2-40B4-BE49-F238E27FC236}">
                <a16:creationId xmlns:a16="http://schemas.microsoft.com/office/drawing/2014/main" id="{B4EEA525-FF70-4B4C-A07F-33402C6E6122}"/>
              </a:ext>
            </a:extLst>
          </p:cNvPr>
          <p:cNvCxnSpPr/>
          <p:nvPr/>
        </p:nvCxnSpPr>
        <p:spPr>
          <a:xfrm>
            <a:off x="4785360" y="3429000"/>
            <a:ext cx="514643" cy="790511"/>
          </a:xfrm>
          <a:prstGeom prst="line">
            <a:avLst/>
          </a:prstGeom>
        </p:spPr>
        <p:style>
          <a:lnRef idx="1">
            <a:schemeClr val="dk1"/>
          </a:lnRef>
          <a:fillRef idx="0">
            <a:schemeClr val="dk1"/>
          </a:fillRef>
          <a:effectRef idx="0">
            <a:schemeClr val="dk1"/>
          </a:effectRef>
          <a:fontRef idx="minor">
            <a:schemeClr val="tx1"/>
          </a:fontRef>
        </p:style>
      </p:cxnSp>
      <p:cxnSp>
        <p:nvCxnSpPr>
          <p:cNvPr id="15379" name="Straight Connector 15378">
            <a:extLst>
              <a:ext uri="{FF2B5EF4-FFF2-40B4-BE49-F238E27FC236}">
                <a16:creationId xmlns:a16="http://schemas.microsoft.com/office/drawing/2014/main" id="{4D0E2384-5501-4A96-AA51-93158A110B6E}"/>
              </a:ext>
            </a:extLst>
          </p:cNvPr>
          <p:cNvCxnSpPr>
            <a:cxnSpLocks/>
            <a:stCxn id="27" idx="6"/>
            <a:endCxn id="9" idx="1"/>
          </p:cNvCxnSpPr>
          <p:nvPr/>
        </p:nvCxnSpPr>
        <p:spPr>
          <a:xfrm>
            <a:off x="3842630" y="4357327"/>
            <a:ext cx="942730" cy="82725"/>
          </a:xfrm>
          <a:prstGeom prst="line">
            <a:avLst/>
          </a:prstGeom>
        </p:spPr>
        <p:style>
          <a:lnRef idx="1">
            <a:schemeClr val="dk1"/>
          </a:lnRef>
          <a:fillRef idx="0">
            <a:schemeClr val="dk1"/>
          </a:fillRef>
          <a:effectRef idx="0">
            <a:schemeClr val="dk1"/>
          </a:effectRef>
          <a:fontRef idx="minor">
            <a:schemeClr val="tx1"/>
          </a:fontRef>
        </p:style>
      </p:cxnSp>
      <p:cxnSp>
        <p:nvCxnSpPr>
          <p:cNvPr id="15381" name="Straight Connector 15380">
            <a:extLst>
              <a:ext uri="{FF2B5EF4-FFF2-40B4-BE49-F238E27FC236}">
                <a16:creationId xmlns:a16="http://schemas.microsoft.com/office/drawing/2014/main" id="{13E8700D-9AC6-4446-AED5-1D41BBA0D088}"/>
              </a:ext>
            </a:extLst>
          </p:cNvPr>
          <p:cNvCxnSpPr/>
          <p:nvPr/>
        </p:nvCxnSpPr>
        <p:spPr>
          <a:xfrm flipH="1">
            <a:off x="5896708" y="5460402"/>
            <a:ext cx="743243" cy="307286"/>
          </a:xfrm>
          <a:prstGeom prst="line">
            <a:avLst/>
          </a:prstGeom>
        </p:spPr>
        <p:style>
          <a:lnRef idx="1">
            <a:schemeClr val="dk1"/>
          </a:lnRef>
          <a:fillRef idx="0">
            <a:schemeClr val="dk1"/>
          </a:fillRef>
          <a:effectRef idx="0">
            <a:schemeClr val="dk1"/>
          </a:effectRef>
          <a:fontRef idx="minor">
            <a:schemeClr val="tx1"/>
          </a:fontRef>
        </p:style>
      </p:cxnSp>
      <p:cxnSp>
        <p:nvCxnSpPr>
          <p:cNvPr id="15383" name="Straight Connector 15382">
            <a:extLst>
              <a:ext uri="{FF2B5EF4-FFF2-40B4-BE49-F238E27FC236}">
                <a16:creationId xmlns:a16="http://schemas.microsoft.com/office/drawing/2014/main" id="{F7A45645-E8FC-49EE-A701-56E6A1D9E337}"/>
              </a:ext>
            </a:extLst>
          </p:cNvPr>
          <p:cNvCxnSpPr>
            <a:stCxn id="30" idx="5"/>
          </p:cNvCxnSpPr>
          <p:nvPr/>
        </p:nvCxnSpPr>
        <p:spPr>
          <a:xfrm>
            <a:off x="4952865" y="5370085"/>
            <a:ext cx="347138" cy="397603"/>
          </a:xfrm>
          <a:prstGeom prst="line">
            <a:avLst/>
          </a:prstGeom>
        </p:spPr>
        <p:style>
          <a:lnRef idx="1">
            <a:schemeClr val="dk1"/>
          </a:lnRef>
          <a:fillRef idx="0">
            <a:schemeClr val="dk1"/>
          </a:fillRef>
          <a:effectRef idx="0">
            <a:schemeClr val="dk1"/>
          </a:effectRef>
          <a:fontRef idx="minor">
            <a:schemeClr val="tx1"/>
          </a:fontRef>
        </p:style>
      </p:cxnSp>
      <p:cxnSp>
        <p:nvCxnSpPr>
          <p:cNvPr id="15385" name="Straight Connector 15384">
            <a:extLst>
              <a:ext uri="{FF2B5EF4-FFF2-40B4-BE49-F238E27FC236}">
                <a16:creationId xmlns:a16="http://schemas.microsoft.com/office/drawing/2014/main" id="{82119F28-A458-4975-9589-8528D27A2921}"/>
              </a:ext>
            </a:extLst>
          </p:cNvPr>
          <p:cNvCxnSpPr>
            <a:cxnSpLocks/>
            <a:stCxn id="28" idx="7"/>
            <a:endCxn id="12" idx="1"/>
          </p:cNvCxnSpPr>
          <p:nvPr/>
        </p:nvCxnSpPr>
        <p:spPr>
          <a:xfrm flipV="1">
            <a:off x="4263549" y="5988229"/>
            <a:ext cx="580426" cy="183979"/>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5388" name="Straight Connector 15387">
            <a:extLst>
              <a:ext uri="{FF2B5EF4-FFF2-40B4-BE49-F238E27FC236}">
                <a16:creationId xmlns:a16="http://schemas.microsoft.com/office/drawing/2014/main" id="{69104A7A-1E5B-4786-9B40-997D00C1D0E8}"/>
              </a:ext>
            </a:extLst>
          </p:cNvPr>
          <p:cNvCxnSpPr>
            <a:stCxn id="10" idx="3"/>
            <a:endCxn id="11" idx="1"/>
          </p:cNvCxnSpPr>
          <p:nvPr/>
        </p:nvCxnSpPr>
        <p:spPr>
          <a:xfrm>
            <a:off x="6348046" y="1900635"/>
            <a:ext cx="2896772" cy="58293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390" name="Straight Connector 15389">
            <a:extLst>
              <a:ext uri="{FF2B5EF4-FFF2-40B4-BE49-F238E27FC236}">
                <a16:creationId xmlns:a16="http://schemas.microsoft.com/office/drawing/2014/main" id="{0E9D9EDE-740E-41D9-984D-BA9B83F06501}"/>
              </a:ext>
            </a:extLst>
          </p:cNvPr>
          <p:cNvCxnSpPr>
            <a:stCxn id="10" idx="1"/>
            <a:endCxn id="2" idx="3"/>
          </p:cNvCxnSpPr>
          <p:nvPr/>
        </p:nvCxnSpPr>
        <p:spPr>
          <a:xfrm flipH="1">
            <a:off x="2353994" y="1900635"/>
            <a:ext cx="2531012" cy="582931"/>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7408" name="Straight Connector 17407">
            <a:extLst>
              <a:ext uri="{FF2B5EF4-FFF2-40B4-BE49-F238E27FC236}">
                <a16:creationId xmlns:a16="http://schemas.microsoft.com/office/drawing/2014/main" id="{C395B450-382F-404F-9A46-5C5A38E9B63F}"/>
              </a:ext>
            </a:extLst>
          </p:cNvPr>
          <p:cNvCxnSpPr>
            <a:endCxn id="9" idx="0"/>
          </p:cNvCxnSpPr>
          <p:nvPr/>
        </p:nvCxnSpPr>
        <p:spPr>
          <a:xfrm flipH="1">
            <a:off x="5516880" y="2121175"/>
            <a:ext cx="15826" cy="2098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14" name="Straight Connector 17413">
            <a:extLst>
              <a:ext uri="{FF2B5EF4-FFF2-40B4-BE49-F238E27FC236}">
                <a16:creationId xmlns:a16="http://schemas.microsoft.com/office/drawing/2014/main" id="{DE19CF50-0AE3-4FF0-AFD2-FC61953F8887}"/>
              </a:ext>
            </a:extLst>
          </p:cNvPr>
          <p:cNvCxnSpPr>
            <a:stCxn id="9" idx="2"/>
          </p:cNvCxnSpPr>
          <p:nvPr/>
        </p:nvCxnSpPr>
        <p:spPr>
          <a:xfrm>
            <a:off x="5516880" y="4660592"/>
            <a:ext cx="15826" cy="1107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21" name="Straight Connector 17420">
            <a:extLst>
              <a:ext uri="{FF2B5EF4-FFF2-40B4-BE49-F238E27FC236}">
                <a16:creationId xmlns:a16="http://schemas.microsoft.com/office/drawing/2014/main" id="{7B36FF24-31C7-4AD9-A6EB-F1C60970BACB}"/>
              </a:ext>
            </a:extLst>
          </p:cNvPr>
          <p:cNvCxnSpPr>
            <a:cxnSpLocks/>
            <a:endCxn id="9" idx="3"/>
          </p:cNvCxnSpPr>
          <p:nvPr/>
        </p:nvCxnSpPr>
        <p:spPr>
          <a:xfrm flipH="1">
            <a:off x="6248400" y="2683239"/>
            <a:ext cx="3927231" cy="17568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24" name="Straight Connector 17423">
            <a:extLst>
              <a:ext uri="{FF2B5EF4-FFF2-40B4-BE49-F238E27FC236}">
                <a16:creationId xmlns:a16="http://schemas.microsoft.com/office/drawing/2014/main" id="{A013E270-D707-45AF-B4B1-EDA4118FE881}"/>
              </a:ext>
            </a:extLst>
          </p:cNvPr>
          <p:cNvCxnSpPr>
            <a:stCxn id="2" idx="2"/>
          </p:cNvCxnSpPr>
          <p:nvPr/>
        </p:nvCxnSpPr>
        <p:spPr>
          <a:xfrm>
            <a:off x="1622474" y="2704106"/>
            <a:ext cx="3162886" cy="1515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2610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5366" name="Rectangle 6">
            <a:extLst>
              <a:ext uri="{FF2B5EF4-FFF2-40B4-BE49-F238E27FC236}">
                <a16:creationId xmlns:a16="http://schemas.microsoft.com/office/drawing/2014/main" id="{0E654B48-35B7-49C3-B79C-CFA356375C92}"/>
              </a:ext>
            </a:extLst>
          </p:cNvPr>
          <p:cNvSpPr>
            <a:spLocks noGrp="1" noChangeArrowheads="1"/>
          </p:cNvSpPr>
          <p:nvPr>
            <p:ph type="title"/>
          </p:nvPr>
        </p:nvSpPr>
        <p:spPr/>
        <p:txBody>
          <a:bodyPr vert="horz" lIns="84138" tIns="41275" rIns="84138" bIns="41275" rtlCol="0" anchor="b">
            <a:normAutofit/>
          </a:bodyPr>
          <a:lstStyle/>
          <a:p>
            <a:pPr algn="ctr">
              <a:defRPr/>
            </a:pPr>
            <a:r>
              <a:rPr lang="en-US" b="1" dirty="0">
                <a:latin typeface="Times New Roman" panose="02020603050405020304" pitchFamily="18" charset="0"/>
                <a:cs typeface="Times New Roman" panose="02020603050405020304" pitchFamily="18" charset="0"/>
              </a:rPr>
              <a:t>ER-Diagram Exercise Answer (Cont.)</a:t>
            </a:r>
            <a:endParaRPr lang="en-GB" altLang="ar-SA" dirty="0">
              <a:solidFill>
                <a:schemeClr val="tx2">
                  <a:satMod val="130000"/>
                </a:schemeClr>
              </a:solidFill>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a:xfrm>
            <a:off x="1097280" y="1845733"/>
            <a:ext cx="10058400" cy="4364567"/>
          </a:xfrm>
        </p:spPr>
        <p:txBody>
          <a:bodyPr vert="horz" lIns="84138" tIns="41275" rIns="84138" bIns="41275" rtlCol="0">
            <a:noAutofit/>
          </a:bodyPr>
          <a:lstStyle/>
          <a:p>
            <a:pPr marL="0" indent="0">
              <a:lnSpc>
                <a:spcPct val="110000"/>
              </a:lnSpc>
              <a:buNone/>
            </a:pPr>
            <a:r>
              <a:rPr lang="en-US" sz="3600" b="1" dirty="0">
                <a:solidFill>
                  <a:srgbClr val="FF0000"/>
                </a:solidFill>
                <a:latin typeface="Times New Roman" panose="02020603050405020304" pitchFamily="18" charset="0"/>
                <a:cs typeface="Times New Roman" panose="02020603050405020304" pitchFamily="18" charset="0"/>
              </a:rPr>
              <a:t>Specify relationships and cardinalities in the previous slide. </a:t>
            </a:r>
          </a:p>
          <a:p>
            <a:pPr marL="0" indent="0">
              <a:lnSpc>
                <a:spcPct val="110000"/>
              </a:lnSpc>
              <a:buNone/>
            </a:pP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517CCC8-7866-49B3-95A4-8AD10BBB3D3F}"/>
              </a:ext>
            </a:extLst>
          </p:cNvPr>
          <p:cNvSpPr>
            <a:spLocks noGrp="1"/>
          </p:cNvSpPr>
          <p:nvPr>
            <p:ph type="sldNum" sz="quarter" idx="12"/>
          </p:nvPr>
        </p:nvSpPr>
        <p:spPr/>
        <p:txBody>
          <a:bodyPr/>
          <a:lstStyle/>
          <a:p>
            <a:fld id="{5A4BBB72-C093-4EE2-AA3F-13EFB3CEC2B1}" type="slidenum">
              <a:rPr lang="en-US" smtClean="0"/>
              <a:t>11</a:t>
            </a:fld>
            <a:endParaRPr lang="en-US" dirty="0"/>
          </a:p>
        </p:txBody>
      </p:sp>
    </p:spTree>
    <p:extLst>
      <p:ext uri="{BB962C8B-B14F-4D97-AF65-F5344CB8AC3E}">
        <p14:creationId xmlns:p14="http://schemas.microsoft.com/office/powerpoint/2010/main" val="23163726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a:xfrm>
            <a:off x="1097280" y="295423"/>
            <a:ext cx="10058400" cy="5914878"/>
          </a:xfrm>
        </p:spPr>
        <p:txBody>
          <a:bodyPr vert="horz" lIns="84138" tIns="41275" rIns="84138" bIns="41275" rtlCol="0">
            <a:noAutofit/>
          </a:bodyPr>
          <a:lstStyle/>
          <a:p>
            <a:pPr marL="0" indent="0">
              <a:lnSpc>
                <a:spcPct val="110000"/>
              </a:lnSpc>
              <a:buNone/>
            </a:pPr>
            <a:endParaRPr lang="en-US" sz="3600" b="1" dirty="0">
              <a:solidFill>
                <a:schemeClr val="tx1"/>
              </a:solidFill>
              <a:latin typeface="Times New Roman" panose="02020603050405020304" pitchFamily="18" charset="0"/>
              <a:cs typeface="Times New Roman" panose="02020603050405020304" pitchFamily="18" charset="0"/>
            </a:endParaRPr>
          </a:p>
          <a:p>
            <a:pPr marL="0" indent="0">
              <a:lnSpc>
                <a:spcPct val="110000"/>
              </a:lnSpc>
              <a:buNone/>
            </a:pPr>
            <a:endParaRPr lang="en-US" sz="3600" b="1" dirty="0">
              <a:solidFill>
                <a:schemeClr val="tx1"/>
              </a:solidFill>
              <a:latin typeface="Times New Roman" panose="02020603050405020304" pitchFamily="18" charset="0"/>
              <a:cs typeface="Times New Roman" panose="02020603050405020304" pitchFamily="18" charset="0"/>
            </a:endParaRPr>
          </a:p>
          <a:p>
            <a:pPr marL="0" indent="0">
              <a:lnSpc>
                <a:spcPct val="110000"/>
              </a:lnSpc>
              <a:buNone/>
            </a:pPr>
            <a:endParaRPr lang="en-US" sz="3600" b="1" dirty="0">
              <a:solidFill>
                <a:schemeClr val="tx1"/>
              </a:solidFill>
              <a:latin typeface="Times New Roman" panose="02020603050405020304" pitchFamily="18" charset="0"/>
              <a:cs typeface="Times New Roman" panose="02020603050405020304" pitchFamily="18" charset="0"/>
            </a:endParaRPr>
          </a:p>
          <a:p>
            <a:pPr marL="0" indent="0">
              <a:lnSpc>
                <a:spcPct val="110000"/>
              </a:lnSpc>
              <a:buNone/>
            </a:pPr>
            <a:endParaRPr lang="en-US" sz="3600" b="1" dirty="0">
              <a:solidFill>
                <a:schemeClr val="tx1"/>
              </a:solidFill>
              <a:latin typeface="Times New Roman" panose="02020603050405020304" pitchFamily="18" charset="0"/>
              <a:cs typeface="Times New Roman" panose="02020603050405020304" pitchFamily="18" charset="0"/>
            </a:endParaRPr>
          </a:p>
          <a:p>
            <a:pPr marL="0" indent="0" algn="ctr">
              <a:lnSpc>
                <a:spcPct val="110000"/>
              </a:lnSpc>
              <a:buNone/>
            </a:pPr>
            <a:r>
              <a:rPr lang="en-US" sz="8000" b="1" dirty="0">
                <a:solidFill>
                  <a:schemeClr val="tx1"/>
                </a:solidFill>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id="{EEAE65AA-5A47-424F-BB8B-BDF198D73387}"/>
              </a:ext>
            </a:extLst>
          </p:cNvPr>
          <p:cNvSpPr>
            <a:spLocks noGrp="1"/>
          </p:cNvSpPr>
          <p:nvPr>
            <p:ph type="sldNum" sz="quarter" idx="12"/>
          </p:nvPr>
        </p:nvSpPr>
        <p:spPr/>
        <p:txBody>
          <a:bodyPr/>
          <a:lstStyle/>
          <a:p>
            <a:fld id="{5A4BBB72-C093-4EE2-AA3F-13EFB3CEC2B1}" type="slidenum">
              <a:rPr lang="en-US" smtClean="0"/>
              <a:t>12</a:t>
            </a:fld>
            <a:endParaRPr lang="en-US" dirty="0"/>
          </a:p>
        </p:txBody>
      </p:sp>
    </p:spTree>
    <p:extLst>
      <p:ext uri="{BB962C8B-B14F-4D97-AF65-F5344CB8AC3E}">
        <p14:creationId xmlns:p14="http://schemas.microsoft.com/office/powerpoint/2010/main" val="18796502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22A2-83EF-4B2E-B6B6-9646560D267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Lecture’s Agendas:</a:t>
            </a:r>
          </a:p>
        </p:txBody>
      </p:sp>
      <p:sp>
        <p:nvSpPr>
          <p:cNvPr id="3" name="Content Placeholder 2">
            <a:extLst>
              <a:ext uri="{FF2B5EF4-FFF2-40B4-BE49-F238E27FC236}">
                <a16:creationId xmlns:a16="http://schemas.microsoft.com/office/drawing/2014/main" id="{02DCBA02-5013-4474-9B83-117D40922203}"/>
              </a:ext>
            </a:extLst>
          </p:cNvPr>
          <p:cNvSpPr>
            <a:spLocks noGrp="1"/>
          </p:cNvSpPr>
          <p:nvPr>
            <p:ph idx="1"/>
          </p:nvPr>
        </p:nvSpPr>
        <p:spPr/>
        <p:txBody>
          <a:bodyPr/>
          <a:lstStyle/>
          <a:p>
            <a:pPr marL="514350" indent="-514350">
              <a:buFont typeface="+mj-lt"/>
              <a:buAutoNum type="romanUcPeriod"/>
            </a:pPr>
            <a:r>
              <a:rPr lang="en-US" sz="2800" dirty="0">
                <a:latin typeface="Times New Roman" panose="02020603050405020304" pitchFamily="18" charset="0"/>
                <a:cs typeface="Times New Roman" panose="02020603050405020304" pitchFamily="18" charset="0"/>
              </a:rPr>
              <a:t>Main components of ER-Diagram: Entity, Attribute, Relationship, and Cardinality.</a:t>
            </a:r>
          </a:p>
          <a:p>
            <a:pPr marL="514350" indent="-514350">
              <a:buFont typeface="+mj-lt"/>
              <a:buAutoNum type="romanUcPeriod"/>
            </a:pPr>
            <a:r>
              <a:rPr lang="en-US" sz="2800" dirty="0">
                <a:latin typeface="Times New Roman" panose="02020603050405020304" pitchFamily="18" charset="0"/>
                <a:cs typeface="Times New Roman" panose="02020603050405020304" pitchFamily="18" charset="0"/>
              </a:rPr>
              <a:t>Steps to draw an ER- Diagram</a:t>
            </a:r>
          </a:p>
          <a:p>
            <a:pPr marL="514350" indent="-514350">
              <a:buFont typeface="+mj-lt"/>
              <a:buAutoNum type="romanUcPeriod"/>
            </a:pPr>
            <a:r>
              <a:rPr lang="en-US" sz="2800" dirty="0">
                <a:latin typeface="Times New Roman" panose="02020603050405020304" pitchFamily="18" charset="0"/>
                <a:cs typeface="Times New Roman" panose="02020603050405020304" pitchFamily="18" charset="0"/>
              </a:rPr>
              <a:t>ER- Diagram Exercise</a:t>
            </a:r>
          </a:p>
          <a:p>
            <a:pPr marL="514350" indent="-514350">
              <a:buFont typeface="+mj-lt"/>
              <a:buAutoNum type="romanUcPeriod"/>
            </a:pPr>
            <a:r>
              <a:rPr lang="en-US" sz="2800" dirty="0">
                <a:latin typeface="Times New Roman" panose="02020603050405020304" pitchFamily="18" charset="0"/>
                <a:cs typeface="Times New Roman" panose="02020603050405020304" pitchFamily="18" charset="0"/>
              </a:rPr>
              <a:t>Future classes  </a:t>
            </a:r>
          </a:p>
          <a:p>
            <a:pPr marL="514350" indent="-514350">
              <a:buFont typeface="+mj-lt"/>
              <a:buAutoNum type="romanUcPeriod"/>
            </a:pP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romanU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romanU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EEA6804-EDEB-4305-8E49-0A46EC324AD8}"/>
              </a:ext>
            </a:extLst>
          </p:cNvPr>
          <p:cNvSpPr>
            <a:spLocks noGrp="1"/>
          </p:cNvSpPr>
          <p:nvPr>
            <p:ph type="sldNum" sz="quarter" idx="12"/>
          </p:nvPr>
        </p:nvSpPr>
        <p:spPr/>
        <p:txBody>
          <a:bodyPr/>
          <a:lstStyle/>
          <a:p>
            <a:fld id="{5A4BBB72-C093-4EE2-AA3F-13EFB3CEC2B1}" type="slidenum">
              <a:rPr lang="en-US" smtClean="0"/>
              <a:t>2</a:t>
            </a:fld>
            <a:endParaRPr lang="en-US" dirty="0"/>
          </a:p>
        </p:txBody>
      </p:sp>
    </p:spTree>
    <p:extLst>
      <p:ext uri="{BB962C8B-B14F-4D97-AF65-F5344CB8AC3E}">
        <p14:creationId xmlns:p14="http://schemas.microsoft.com/office/powerpoint/2010/main" val="338254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fontScale="90000"/>
          </a:bodyPr>
          <a:lstStyle/>
          <a:p>
            <a:r>
              <a:rPr lang="en-US" sz="5400" b="1" dirty="0">
                <a:latin typeface="Times New Roman" panose="02020603050405020304" pitchFamily="18" charset="0"/>
                <a:cs typeface="Times New Roman" panose="02020603050405020304" pitchFamily="18" charset="0"/>
              </a:rPr>
              <a:t>Main Components of ER-Diagram</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There are four main components of Entity-Relationship Diagram:</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Entity.</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Attribute.</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Relationship. </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Cardinality.</a:t>
            </a:r>
          </a:p>
        </p:txBody>
      </p:sp>
      <p:sp>
        <p:nvSpPr>
          <p:cNvPr id="4" name="Slide Number Placeholder 3">
            <a:extLst>
              <a:ext uri="{FF2B5EF4-FFF2-40B4-BE49-F238E27FC236}">
                <a16:creationId xmlns:a16="http://schemas.microsoft.com/office/drawing/2014/main" id="{FDC6931A-F4A7-4972-947F-931D39D73CA1}"/>
              </a:ext>
            </a:extLst>
          </p:cNvPr>
          <p:cNvSpPr>
            <a:spLocks noGrp="1"/>
          </p:cNvSpPr>
          <p:nvPr>
            <p:ph type="sldNum" sz="quarter" idx="12"/>
          </p:nvPr>
        </p:nvSpPr>
        <p:spPr/>
        <p:txBody>
          <a:bodyPr/>
          <a:lstStyle/>
          <a:p>
            <a:fld id="{5A4BBB72-C093-4EE2-AA3F-13EFB3CEC2B1}" type="slidenum">
              <a:rPr lang="en-US" smtClean="0"/>
              <a:t>3</a:t>
            </a:fld>
            <a:endParaRPr lang="en-US" dirty="0"/>
          </a:p>
        </p:txBody>
      </p:sp>
    </p:spTree>
    <p:extLst>
      <p:ext uri="{BB962C8B-B14F-4D97-AF65-F5344CB8AC3E}">
        <p14:creationId xmlns:p14="http://schemas.microsoft.com/office/powerpoint/2010/main" val="16589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5366" name="Rectangle 6">
            <a:extLst>
              <a:ext uri="{FF2B5EF4-FFF2-40B4-BE49-F238E27FC236}">
                <a16:creationId xmlns:a16="http://schemas.microsoft.com/office/drawing/2014/main" id="{0E654B48-35B7-49C3-B79C-CFA356375C92}"/>
              </a:ext>
            </a:extLst>
          </p:cNvPr>
          <p:cNvSpPr>
            <a:spLocks noGrp="1" noChangeArrowheads="1"/>
          </p:cNvSpPr>
          <p:nvPr>
            <p:ph type="title"/>
          </p:nvPr>
        </p:nvSpPr>
        <p:spPr/>
        <p:txBody>
          <a:bodyPr vert="horz" lIns="84138" tIns="41275" rIns="84138" bIns="41275" rtlCol="0" anchor="b">
            <a:normAutofit/>
          </a:bodyPr>
          <a:lstStyle/>
          <a:p>
            <a:pPr>
              <a:defRPr/>
            </a:pPr>
            <a:r>
              <a:rPr lang="en-US" b="1" dirty="0">
                <a:latin typeface="Times New Roman" panose="02020603050405020304" pitchFamily="18" charset="0"/>
                <a:cs typeface="Times New Roman" panose="02020603050405020304" pitchFamily="18" charset="0"/>
              </a:rPr>
              <a:t>Steps to Draw an ER-Diagram</a:t>
            </a:r>
            <a:endParaRPr lang="en-GB" altLang="ar-SA" dirty="0">
              <a:solidFill>
                <a:schemeClr val="tx2">
                  <a:satMod val="130000"/>
                </a:schemeClr>
              </a:solidFill>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p:txBody>
          <a:bodyPr vert="horz" lIns="84138" tIns="41275" rIns="84138" bIns="41275" rtlCol="0">
            <a:normAutofit/>
          </a:bodyPr>
          <a:lstStyle/>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Identify the entities.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Determine the attributes for each entity.</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Select the primary key for each entity.</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Establish the relationships between the entities.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Specify the cardinalities. </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Draw an entity model.</a:t>
            </a:r>
          </a:p>
          <a:p>
            <a:pPr marL="0" indent="0" eaLnBrk="1" hangingPunct="1">
              <a:buNone/>
            </a:pPr>
            <a:endParaRPr lang="en-GB" altLang="ar-SA" sz="2400" dirty="0">
              <a:ea typeface="Majalla UI"/>
              <a:cs typeface="+mj-cs"/>
            </a:endParaRPr>
          </a:p>
        </p:txBody>
      </p:sp>
      <p:sp>
        <p:nvSpPr>
          <p:cNvPr id="2" name="Slide Number Placeholder 1">
            <a:extLst>
              <a:ext uri="{FF2B5EF4-FFF2-40B4-BE49-F238E27FC236}">
                <a16:creationId xmlns:a16="http://schemas.microsoft.com/office/drawing/2014/main" id="{F2E70454-B818-4B45-B038-54003C9A0C62}"/>
              </a:ext>
            </a:extLst>
          </p:cNvPr>
          <p:cNvSpPr>
            <a:spLocks noGrp="1"/>
          </p:cNvSpPr>
          <p:nvPr>
            <p:ph type="sldNum" sz="quarter" idx="12"/>
          </p:nvPr>
        </p:nvSpPr>
        <p:spPr/>
        <p:txBody>
          <a:bodyPr/>
          <a:lstStyle/>
          <a:p>
            <a:fld id="{5A4BBB72-C093-4EE2-AA3F-13EFB3CEC2B1}" type="slidenum">
              <a:rPr lang="en-US" smtClean="0"/>
              <a:t>4</a:t>
            </a:fld>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5366" name="Rectangle 6">
            <a:extLst>
              <a:ext uri="{FF2B5EF4-FFF2-40B4-BE49-F238E27FC236}">
                <a16:creationId xmlns:a16="http://schemas.microsoft.com/office/drawing/2014/main" id="{0E654B48-35B7-49C3-B79C-CFA356375C92}"/>
              </a:ext>
            </a:extLst>
          </p:cNvPr>
          <p:cNvSpPr>
            <a:spLocks noGrp="1" noChangeArrowheads="1"/>
          </p:cNvSpPr>
          <p:nvPr>
            <p:ph type="title"/>
          </p:nvPr>
        </p:nvSpPr>
        <p:spPr/>
        <p:txBody>
          <a:bodyPr vert="horz" lIns="84138" tIns="41275" rIns="84138" bIns="41275" rtlCol="0" anchor="b">
            <a:normAutofit/>
          </a:bodyPr>
          <a:lstStyle/>
          <a:p>
            <a:pPr algn="ctr">
              <a:defRPr/>
            </a:pPr>
            <a:r>
              <a:rPr lang="en-US" b="1" dirty="0">
                <a:latin typeface="Times New Roman" panose="02020603050405020304" pitchFamily="18" charset="0"/>
                <a:cs typeface="Times New Roman" panose="02020603050405020304" pitchFamily="18" charset="0"/>
              </a:rPr>
              <a:t>ER-Diagram Exercise </a:t>
            </a:r>
            <a:endParaRPr lang="en-GB" altLang="ar-SA" dirty="0">
              <a:solidFill>
                <a:schemeClr val="tx2">
                  <a:satMod val="130000"/>
                </a:schemeClr>
              </a:solidFill>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a:xfrm>
            <a:off x="1097280" y="1845733"/>
            <a:ext cx="10058400" cy="4364567"/>
          </a:xfrm>
        </p:spPr>
        <p:txBody>
          <a:bodyPr vert="horz" lIns="84138" tIns="41275" rIns="84138" bIns="41275" rtlCol="0">
            <a:noAutofit/>
          </a:bodyPr>
          <a:lstStyle/>
          <a:p>
            <a:pPr marL="0" indent="0">
              <a:lnSpc>
                <a:spcPct val="110000"/>
              </a:lnSpc>
              <a:buNone/>
            </a:pPr>
            <a:r>
              <a:rPr lang="en-US" sz="1700" dirty="0">
                <a:solidFill>
                  <a:srgbClr val="0070C0"/>
                </a:solidFill>
                <a:latin typeface="Times New Roman" panose="02020603050405020304" pitchFamily="18" charset="0"/>
                <a:cs typeface="Times New Roman" panose="02020603050405020304" pitchFamily="18" charset="0"/>
              </a:rPr>
              <a:t>Let us consider the following problem: </a:t>
            </a:r>
          </a:p>
          <a:p>
            <a:pPr marL="0" indent="0">
              <a:lnSpc>
                <a:spcPct val="110000"/>
              </a:lnSpc>
              <a:buNone/>
            </a:pPr>
            <a:r>
              <a:rPr lang="en-US" sz="1700" dirty="0">
                <a:latin typeface="Times New Roman" panose="02020603050405020304" pitchFamily="18" charset="0"/>
                <a:cs typeface="Times New Roman" panose="02020603050405020304" pitchFamily="18" charset="0"/>
              </a:rPr>
              <a:t>In the college of Administrative Sciences at  King </a:t>
            </a:r>
            <a:r>
              <a:rPr lang="en-US" sz="1700" dirty="0" err="1">
                <a:latin typeface="Times New Roman" panose="02020603050405020304" pitchFamily="18" charset="0"/>
                <a:cs typeface="Times New Roman" panose="02020603050405020304" pitchFamily="18" charset="0"/>
              </a:rPr>
              <a:t>Abdulaziz</a:t>
            </a:r>
            <a:r>
              <a:rPr lang="en-US" sz="1700" dirty="0">
                <a:latin typeface="Times New Roman" panose="02020603050405020304" pitchFamily="18" charset="0"/>
                <a:cs typeface="Times New Roman" panose="02020603050405020304" pitchFamily="18" charset="0"/>
              </a:rPr>
              <a:t> University</a:t>
            </a:r>
            <a:r>
              <a:rPr lang="ar-SA" sz="1700"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there are two programs which are Finance  and Information Systems. Each program consists of many courses and students are enrolled in the program to pursue their bachelor’s degree. Students are main component of any academic institution and the following student information is stored: student ID, student name and student address. Students are enrolled in a program. Every program has many students, but one student can register for one program only. And, the program has a unique name. A student can take many courses and a course may be taken by many students, while each course may have zero, one or many students. The course consists of the following information: course name, course code/number, course date and time, number of students registered. Each instructor must work for one program, and each program may have one or many instructors. Every course has one or many instructors to teach that course and an instructor can teach many courses. The college keeps the following information about the instructor for any particular course he/she wants to teach: instructor number, instructor name, instructor program. Moreover, one course may have one or many sections and one section belongs to one course only. The following information is kept for section which are: section number, instructor name, section date and time. </a:t>
            </a:r>
          </a:p>
        </p:txBody>
      </p:sp>
      <p:sp>
        <p:nvSpPr>
          <p:cNvPr id="2" name="Slide Number Placeholder 1">
            <a:extLst>
              <a:ext uri="{FF2B5EF4-FFF2-40B4-BE49-F238E27FC236}">
                <a16:creationId xmlns:a16="http://schemas.microsoft.com/office/drawing/2014/main" id="{327E3FFE-04F8-491F-AB50-C0A48FFB49B8}"/>
              </a:ext>
            </a:extLst>
          </p:cNvPr>
          <p:cNvSpPr>
            <a:spLocks noGrp="1"/>
          </p:cNvSpPr>
          <p:nvPr>
            <p:ph type="sldNum" sz="quarter" idx="12"/>
          </p:nvPr>
        </p:nvSpPr>
        <p:spPr/>
        <p:txBody>
          <a:bodyPr/>
          <a:lstStyle/>
          <a:p>
            <a:fld id="{5A4BBB72-C093-4EE2-AA3F-13EFB3CEC2B1}" type="slidenum">
              <a:rPr lang="en-US" smtClean="0"/>
              <a:t>5</a:t>
            </a:fld>
            <a:endParaRPr lang="en-US" dirty="0"/>
          </a:p>
        </p:txBody>
      </p:sp>
    </p:spTree>
    <p:extLst>
      <p:ext uri="{BB962C8B-B14F-4D97-AF65-F5344CB8AC3E}">
        <p14:creationId xmlns:p14="http://schemas.microsoft.com/office/powerpoint/2010/main" val="31605146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5366" name="Rectangle 6">
            <a:extLst>
              <a:ext uri="{FF2B5EF4-FFF2-40B4-BE49-F238E27FC236}">
                <a16:creationId xmlns:a16="http://schemas.microsoft.com/office/drawing/2014/main" id="{0E654B48-35B7-49C3-B79C-CFA356375C92}"/>
              </a:ext>
            </a:extLst>
          </p:cNvPr>
          <p:cNvSpPr>
            <a:spLocks noGrp="1" noChangeArrowheads="1"/>
          </p:cNvSpPr>
          <p:nvPr>
            <p:ph type="title"/>
          </p:nvPr>
        </p:nvSpPr>
        <p:spPr/>
        <p:txBody>
          <a:bodyPr vert="horz" lIns="84138" tIns="41275" rIns="84138" bIns="41275" rtlCol="0" anchor="b">
            <a:normAutofit/>
          </a:bodyPr>
          <a:lstStyle/>
          <a:p>
            <a:pPr algn="ctr">
              <a:defRPr/>
            </a:pPr>
            <a:r>
              <a:rPr lang="en-US" b="1" dirty="0">
                <a:latin typeface="Times New Roman" panose="02020603050405020304" pitchFamily="18" charset="0"/>
                <a:cs typeface="Times New Roman" panose="02020603050405020304" pitchFamily="18" charset="0"/>
              </a:rPr>
              <a:t>ER-Diagram Exercise (Cont.)</a:t>
            </a:r>
            <a:endParaRPr lang="en-GB" altLang="ar-SA" dirty="0">
              <a:solidFill>
                <a:schemeClr val="tx2">
                  <a:satMod val="130000"/>
                </a:schemeClr>
              </a:solidFill>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a:xfrm>
            <a:off x="1097280" y="1845733"/>
            <a:ext cx="10058400" cy="4364567"/>
          </a:xfrm>
        </p:spPr>
        <p:txBody>
          <a:bodyPr vert="horz" lIns="84138" tIns="41275" rIns="84138" bIns="41275" rtlCol="0">
            <a:noAutofit/>
          </a:bodyPr>
          <a:lstStyle/>
          <a:p>
            <a:pPr marL="0" indent="0">
              <a:lnSpc>
                <a:spcPct val="110000"/>
              </a:lnSpc>
              <a:buNone/>
            </a:pPr>
            <a:r>
              <a:rPr lang="en-US" sz="3600" b="1" dirty="0">
                <a:solidFill>
                  <a:schemeClr val="tx1"/>
                </a:solidFill>
                <a:latin typeface="Times New Roman" panose="02020603050405020304" pitchFamily="18" charset="0"/>
                <a:cs typeface="Times New Roman" panose="02020603050405020304" pitchFamily="18" charset="0"/>
              </a:rPr>
              <a:t>Now, develop an entity relationships diagram (ERD) and show entity names, primary keys, attributes for each entity, relationships between the entities and cardinality. </a:t>
            </a:r>
          </a:p>
        </p:txBody>
      </p:sp>
      <p:sp>
        <p:nvSpPr>
          <p:cNvPr id="2" name="Slide Number Placeholder 1">
            <a:extLst>
              <a:ext uri="{FF2B5EF4-FFF2-40B4-BE49-F238E27FC236}">
                <a16:creationId xmlns:a16="http://schemas.microsoft.com/office/drawing/2014/main" id="{B7D7DC3E-BB1D-43EF-80F9-B97489BD888E}"/>
              </a:ext>
            </a:extLst>
          </p:cNvPr>
          <p:cNvSpPr>
            <a:spLocks noGrp="1"/>
          </p:cNvSpPr>
          <p:nvPr>
            <p:ph type="sldNum" sz="quarter" idx="12"/>
          </p:nvPr>
        </p:nvSpPr>
        <p:spPr/>
        <p:txBody>
          <a:bodyPr/>
          <a:lstStyle/>
          <a:p>
            <a:fld id="{5A4BBB72-C093-4EE2-AA3F-13EFB3CEC2B1}" type="slidenum">
              <a:rPr lang="en-US" smtClean="0"/>
              <a:t>6</a:t>
            </a:fld>
            <a:endParaRPr lang="en-US" dirty="0"/>
          </a:p>
        </p:txBody>
      </p:sp>
    </p:spTree>
    <p:extLst>
      <p:ext uri="{BB962C8B-B14F-4D97-AF65-F5344CB8AC3E}">
        <p14:creationId xmlns:p14="http://schemas.microsoft.com/office/powerpoint/2010/main" val="17163865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5366" name="Rectangle 6">
            <a:extLst>
              <a:ext uri="{FF2B5EF4-FFF2-40B4-BE49-F238E27FC236}">
                <a16:creationId xmlns:a16="http://schemas.microsoft.com/office/drawing/2014/main" id="{0E654B48-35B7-49C3-B79C-CFA356375C92}"/>
              </a:ext>
            </a:extLst>
          </p:cNvPr>
          <p:cNvSpPr>
            <a:spLocks noGrp="1" noChangeArrowheads="1"/>
          </p:cNvSpPr>
          <p:nvPr>
            <p:ph type="title"/>
          </p:nvPr>
        </p:nvSpPr>
        <p:spPr/>
        <p:txBody>
          <a:bodyPr vert="horz" lIns="84138" tIns="41275" rIns="84138" bIns="41275" rtlCol="0" anchor="b">
            <a:normAutofit/>
          </a:bodyPr>
          <a:lstStyle/>
          <a:p>
            <a:pPr algn="ctr">
              <a:defRPr/>
            </a:pPr>
            <a:r>
              <a:rPr lang="en-US" b="1" dirty="0">
                <a:latin typeface="Times New Roman" panose="02020603050405020304" pitchFamily="18" charset="0"/>
                <a:cs typeface="Times New Roman" panose="02020603050405020304" pitchFamily="18" charset="0"/>
              </a:rPr>
              <a:t>ER-Diagram Exercise Answer</a:t>
            </a:r>
            <a:endParaRPr lang="en-GB" altLang="ar-SA" dirty="0">
              <a:solidFill>
                <a:schemeClr val="tx2">
                  <a:satMod val="130000"/>
                </a:schemeClr>
              </a:solidFill>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a:xfrm>
            <a:off x="1097280" y="1845733"/>
            <a:ext cx="10058400" cy="4364567"/>
          </a:xfrm>
        </p:spPr>
        <p:txBody>
          <a:bodyPr vert="horz" lIns="84138" tIns="41275" rIns="84138" bIns="41275" rtlCol="0">
            <a:noAutofit/>
          </a:bodyPr>
          <a:lstStyle/>
          <a:p>
            <a:pPr marL="457200" indent="-457200">
              <a:lnSpc>
                <a:spcPct val="110000"/>
              </a:lnSpc>
              <a:buAutoNum type="arabicPeriod"/>
            </a:pPr>
            <a:r>
              <a:rPr lang="en-US" sz="2200" b="1" dirty="0">
                <a:solidFill>
                  <a:schemeClr val="tx1"/>
                </a:solidFill>
                <a:latin typeface="Times New Roman" panose="02020603050405020304" pitchFamily="18" charset="0"/>
                <a:cs typeface="Times New Roman" panose="02020603050405020304" pitchFamily="18" charset="0"/>
              </a:rPr>
              <a:t>Identifying Entities, primary keys and attributes: </a:t>
            </a:r>
          </a:p>
          <a:p>
            <a:pPr lvl="1">
              <a:lnSpc>
                <a:spcPct val="110000"/>
              </a:lnSpc>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Program: </a:t>
            </a:r>
            <a:r>
              <a:rPr lang="en-US" sz="2000" u="sng" dirty="0" err="1">
                <a:solidFill>
                  <a:schemeClr val="tx1"/>
                </a:solidFill>
                <a:latin typeface="Times New Roman" panose="02020603050405020304" pitchFamily="18" charset="0"/>
                <a:cs typeface="Times New Roman" panose="02020603050405020304" pitchFamily="18" charset="0"/>
              </a:rPr>
              <a:t>Program_name</a:t>
            </a:r>
            <a:r>
              <a:rPr lang="en-US" sz="2000" u="sng"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Number_of_courses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Number_of_students</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Courses: </a:t>
            </a:r>
            <a:r>
              <a:rPr lang="en-US" u="sng" dirty="0" err="1">
                <a:solidFill>
                  <a:schemeClr val="tx1"/>
                </a:solidFill>
                <a:latin typeface="Times New Roman" panose="02020603050405020304" pitchFamily="18" charset="0"/>
                <a:cs typeface="Times New Roman" panose="02020603050405020304" pitchFamily="18" charset="0"/>
              </a:rPr>
              <a:t>Course_name</a:t>
            </a:r>
            <a:r>
              <a:rPr lang="en-US" u="sng"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t>
            </a:r>
            <a:r>
              <a:rPr lang="en-US" u="sng" dirty="0" err="1">
                <a:solidFill>
                  <a:schemeClr val="tx1"/>
                </a:solidFill>
                <a:latin typeface="Times New Roman" panose="02020603050405020304" pitchFamily="18" charset="0"/>
                <a:cs typeface="Times New Roman" panose="02020603050405020304" pitchFamily="18" charset="0"/>
              </a:rPr>
              <a:t>Course_code</a:t>
            </a:r>
            <a:r>
              <a:rPr lang="en-US" u="sng" dirty="0">
                <a:solidFill>
                  <a:schemeClr val="tx1"/>
                </a:solidFill>
                <a:latin typeface="Times New Roman" panose="02020603050405020304" pitchFamily="18" charset="0"/>
                <a:cs typeface="Times New Roman" panose="02020603050405020304" pitchFamily="18" charset="0"/>
              </a:rPr>
              <a:t>/number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Course_date_time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Number_student</a:t>
            </a:r>
            <a:r>
              <a:rPr lang="en-US" dirty="0">
                <a:solidFill>
                  <a:schemeClr val="tx1"/>
                </a:solidFill>
                <a:latin typeface="Times New Roman" panose="02020603050405020304" pitchFamily="18" charset="0"/>
                <a:cs typeface="Times New Roman" panose="02020603050405020304" pitchFamily="18" charset="0"/>
              </a:rPr>
              <a:t>_ registered. </a:t>
            </a:r>
          </a:p>
          <a:p>
            <a:pPr lvl="1">
              <a:lnSpc>
                <a:spcPct val="110000"/>
              </a:lnSpc>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Students: </a:t>
            </a:r>
            <a:r>
              <a:rPr lang="en-US" sz="2000" u="sng" dirty="0" err="1">
                <a:solidFill>
                  <a:schemeClr val="tx1"/>
                </a:solidFill>
                <a:latin typeface="Times New Roman" panose="02020603050405020304" pitchFamily="18" charset="0"/>
                <a:cs typeface="Times New Roman" panose="02020603050405020304" pitchFamily="18" charset="0"/>
              </a:rPr>
              <a:t>Student_ID</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Student_name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Student_address</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Instructors: </a:t>
            </a:r>
            <a:r>
              <a:rPr lang="en-US" sz="2000" u="sng" dirty="0" err="1">
                <a:solidFill>
                  <a:schemeClr val="tx1"/>
                </a:solidFill>
                <a:latin typeface="Times New Roman" panose="02020603050405020304" pitchFamily="18" charset="0"/>
                <a:cs typeface="Times New Roman" panose="02020603050405020304" pitchFamily="18" charset="0"/>
              </a:rPr>
              <a:t>Instructor_number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Instructor_name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Instructor_program</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Section: </a:t>
            </a:r>
            <a:r>
              <a:rPr lang="en-US" sz="2000" u="sng" dirty="0" err="1">
                <a:solidFill>
                  <a:schemeClr val="tx1"/>
                </a:solidFill>
                <a:latin typeface="Times New Roman" panose="02020603050405020304" pitchFamily="18" charset="0"/>
                <a:cs typeface="Times New Roman" panose="02020603050405020304" pitchFamily="18" charset="0"/>
              </a:rPr>
              <a:t>Section_number</a:t>
            </a:r>
            <a:r>
              <a:rPr lang="en-US" sz="2000" u="sng"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Instructor_name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Section_date_time</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v"/>
            </a:pP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v"/>
            </a:pPr>
            <a:endParaRPr lang="en-US"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10000"/>
              </a:lnSpc>
              <a:buNone/>
            </a:pPr>
            <a:r>
              <a:rPr lang="en-US" sz="2000" b="1" dirty="0">
                <a:solidFill>
                  <a:srgbClr val="FF0000"/>
                </a:solidFill>
                <a:latin typeface="Times New Roman" panose="02020603050405020304" pitchFamily="18" charset="0"/>
                <a:cs typeface="Times New Roman" panose="02020603050405020304" pitchFamily="18" charset="0"/>
              </a:rPr>
              <a:t>Sometimes attributes are not giving, so we have to propose the appropriate attributes. </a:t>
            </a:r>
          </a:p>
        </p:txBody>
      </p:sp>
      <p:sp>
        <p:nvSpPr>
          <p:cNvPr id="2" name="Slide Number Placeholder 1">
            <a:extLst>
              <a:ext uri="{FF2B5EF4-FFF2-40B4-BE49-F238E27FC236}">
                <a16:creationId xmlns:a16="http://schemas.microsoft.com/office/drawing/2014/main" id="{3BB52326-1B25-4FB7-8573-79E5042A44DC}"/>
              </a:ext>
            </a:extLst>
          </p:cNvPr>
          <p:cNvSpPr>
            <a:spLocks noGrp="1"/>
          </p:cNvSpPr>
          <p:nvPr>
            <p:ph type="sldNum" sz="quarter" idx="12"/>
          </p:nvPr>
        </p:nvSpPr>
        <p:spPr/>
        <p:txBody>
          <a:bodyPr/>
          <a:lstStyle/>
          <a:p>
            <a:fld id="{5A4BBB72-C093-4EE2-AA3F-13EFB3CEC2B1}" type="slidenum">
              <a:rPr lang="en-US" smtClean="0"/>
              <a:t>7</a:t>
            </a:fld>
            <a:endParaRPr lang="en-US" dirty="0"/>
          </a:p>
        </p:txBody>
      </p:sp>
    </p:spTree>
    <p:extLst>
      <p:ext uri="{BB962C8B-B14F-4D97-AF65-F5344CB8AC3E}">
        <p14:creationId xmlns:p14="http://schemas.microsoft.com/office/powerpoint/2010/main" val="23843827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5366" name="Rectangle 6">
            <a:extLst>
              <a:ext uri="{FF2B5EF4-FFF2-40B4-BE49-F238E27FC236}">
                <a16:creationId xmlns:a16="http://schemas.microsoft.com/office/drawing/2014/main" id="{0E654B48-35B7-49C3-B79C-CFA356375C92}"/>
              </a:ext>
            </a:extLst>
          </p:cNvPr>
          <p:cNvSpPr>
            <a:spLocks noGrp="1" noChangeArrowheads="1"/>
          </p:cNvSpPr>
          <p:nvPr>
            <p:ph type="title"/>
          </p:nvPr>
        </p:nvSpPr>
        <p:spPr/>
        <p:txBody>
          <a:bodyPr vert="horz" lIns="84138" tIns="41275" rIns="84138" bIns="41275" rtlCol="0" anchor="b">
            <a:normAutofit/>
          </a:bodyPr>
          <a:lstStyle/>
          <a:p>
            <a:pPr algn="ctr">
              <a:defRPr/>
            </a:pPr>
            <a:r>
              <a:rPr lang="en-US" b="1" dirty="0">
                <a:latin typeface="Times New Roman" panose="02020603050405020304" pitchFamily="18" charset="0"/>
                <a:cs typeface="Times New Roman" panose="02020603050405020304" pitchFamily="18" charset="0"/>
              </a:rPr>
              <a:t>ER-Diagram Exercise Answer (Cont.)</a:t>
            </a:r>
            <a:endParaRPr lang="en-GB" altLang="ar-SA" dirty="0">
              <a:solidFill>
                <a:schemeClr val="tx2">
                  <a:satMod val="130000"/>
                </a:schemeClr>
              </a:solidFill>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a:xfrm>
            <a:off x="1097280" y="1845733"/>
            <a:ext cx="10058400" cy="4364567"/>
          </a:xfrm>
        </p:spPr>
        <p:txBody>
          <a:bodyPr vert="horz" lIns="84138" tIns="41275" rIns="84138" bIns="41275" rtlCol="0">
            <a:noAutofit/>
          </a:bodyPr>
          <a:lstStyle/>
          <a:p>
            <a:pPr marL="0" indent="0">
              <a:lnSpc>
                <a:spcPct val="110000"/>
              </a:lnSpc>
              <a:buNone/>
            </a:pPr>
            <a:r>
              <a:rPr lang="en-US" sz="2600" b="1" dirty="0">
                <a:solidFill>
                  <a:srgbClr val="00B0F0"/>
                </a:solidFill>
                <a:latin typeface="Times New Roman" panose="02020603050405020304" pitchFamily="18" charset="0"/>
                <a:cs typeface="Times New Roman" panose="02020603050405020304" pitchFamily="18" charset="0"/>
              </a:rPr>
              <a:t>2. </a:t>
            </a:r>
            <a:r>
              <a:rPr lang="en-US" sz="2600" b="1" dirty="0">
                <a:solidFill>
                  <a:schemeClr val="tx1"/>
                </a:solidFill>
                <a:latin typeface="Times New Roman" panose="02020603050405020304" pitchFamily="18" charset="0"/>
                <a:cs typeface="Times New Roman" panose="02020603050405020304" pitchFamily="18" charset="0"/>
              </a:rPr>
              <a:t>Establishing relationships and specifying cardinalities:</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Program --} Course: Mandatory 1:N</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Program --} Student: Mandatory 1:N</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Course --} Student: Optional N:M</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Student --} Course: Mandatory N:M</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Program --} Instructor: Mandatory 1:N</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Course --} Instructor: Mandatory N:M</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Instructor --} Course: Mandatory N:M</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Course --} Section: Mandatory 1:N</a:t>
            </a:r>
          </a:p>
          <a:p>
            <a:pPr marL="0" indent="0">
              <a:lnSpc>
                <a:spcPct val="110000"/>
              </a:lnSpc>
              <a:buNone/>
            </a:pP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2D70F6E-3861-4418-8A9B-D63291EBB668}"/>
              </a:ext>
            </a:extLst>
          </p:cNvPr>
          <p:cNvSpPr>
            <a:spLocks noGrp="1"/>
          </p:cNvSpPr>
          <p:nvPr>
            <p:ph type="sldNum" sz="quarter" idx="12"/>
          </p:nvPr>
        </p:nvSpPr>
        <p:spPr/>
        <p:txBody>
          <a:bodyPr/>
          <a:lstStyle/>
          <a:p>
            <a:fld id="{5A4BBB72-C093-4EE2-AA3F-13EFB3CEC2B1}" type="slidenum">
              <a:rPr lang="en-US" smtClean="0"/>
              <a:t>8</a:t>
            </a:fld>
            <a:endParaRPr lang="en-US" dirty="0"/>
          </a:p>
        </p:txBody>
      </p:sp>
    </p:spTree>
    <p:extLst>
      <p:ext uri="{BB962C8B-B14F-4D97-AF65-F5344CB8AC3E}">
        <p14:creationId xmlns:p14="http://schemas.microsoft.com/office/powerpoint/2010/main" val="90075366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5366" name="Rectangle 6">
            <a:extLst>
              <a:ext uri="{FF2B5EF4-FFF2-40B4-BE49-F238E27FC236}">
                <a16:creationId xmlns:a16="http://schemas.microsoft.com/office/drawing/2014/main" id="{0E654B48-35B7-49C3-B79C-CFA356375C92}"/>
              </a:ext>
            </a:extLst>
          </p:cNvPr>
          <p:cNvSpPr>
            <a:spLocks noGrp="1" noChangeArrowheads="1"/>
          </p:cNvSpPr>
          <p:nvPr>
            <p:ph type="title"/>
          </p:nvPr>
        </p:nvSpPr>
        <p:spPr/>
        <p:txBody>
          <a:bodyPr vert="horz" lIns="84138" tIns="41275" rIns="84138" bIns="41275" rtlCol="0" anchor="b">
            <a:normAutofit/>
          </a:bodyPr>
          <a:lstStyle/>
          <a:p>
            <a:pPr algn="ctr">
              <a:defRPr/>
            </a:pPr>
            <a:r>
              <a:rPr lang="en-US" b="1" dirty="0">
                <a:latin typeface="Times New Roman" panose="02020603050405020304" pitchFamily="18" charset="0"/>
                <a:cs typeface="Times New Roman" panose="02020603050405020304" pitchFamily="18" charset="0"/>
              </a:rPr>
              <a:t>ER-Diagram Exercise Answer (Cont.)</a:t>
            </a:r>
            <a:endParaRPr lang="en-GB" altLang="ar-SA" dirty="0">
              <a:solidFill>
                <a:schemeClr val="tx2">
                  <a:satMod val="130000"/>
                </a:schemeClr>
              </a:solidFill>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a:xfrm>
            <a:off x="1097280" y="1845733"/>
            <a:ext cx="10058400" cy="4364567"/>
          </a:xfrm>
        </p:spPr>
        <p:txBody>
          <a:bodyPr vert="horz" lIns="84138" tIns="41275" rIns="84138" bIns="41275" rtlCol="0">
            <a:noAutofit/>
          </a:bodyPr>
          <a:lstStyle/>
          <a:p>
            <a:pPr marL="0" indent="0">
              <a:lnSpc>
                <a:spcPct val="110000"/>
              </a:lnSpc>
              <a:buNone/>
            </a:pPr>
            <a:r>
              <a:rPr lang="en-US" sz="2600" b="1" dirty="0">
                <a:solidFill>
                  <a:srgbClr val="00B0F0"/>
                </a:solidFill>
                <a:latin typeface="Times New Roman" panose="02020603050405020304" pitchFamily="18" charset="0"/>
                <a:cs typeface="Times New Roman" panose="02020603050405020304" pitchFamily="18" charset="0"/>
              </a:rPr>
              <a:t>2. </a:t>
            </a:r>
            <a:r>
              <a:rPr lang="en-US" sz="2600" b="1" dirty="0">
                <a:solidFill>
                  <a:schemeClr val="tx1"/>
                </a:solidFill>
                <a:latin typeface="Times New Roman" panose="02020603050405020304" pitchFamily="18" charset="0"/>
                <a:cs typeface="Times New Roman" panose="02020603050405020304" pitchFamily="18" charset="0"/>
              </a:rPr>
              <a:t>Establishing relationships and specifying cardinalities:</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Program --} Course: Mandatory 1:N</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Program --} Student: Mandatory 1:N</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Course --} Student: Optional N:M</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Student --} Course: Mandatory N:M</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Program --} Instructor: Mandatory 1:N</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Course --} Instructor: Mandatory N:M</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Instructor --} Course: Mandatory N:M</a:t>
            </a:r>
          </a:p>
          <a:p>
            <a:pPr lvl="1">
              <a:lnSpc>
                <a:spcPct val="110000"/>
              </a:lnSpc>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 Course --} Section: Mandatory 1:N</a:t>
            </a:r>
          </a:p>
          <a:p>
            <a:pPr marL="0" indent="0">
              <a:lnSpc>
                <a:spcPct val="110000"/>
              </a:lnSpc>
              <a:buNone/>
            </a:pP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DD1527C-4F45-40CD-9799-05158218BBF7}"/>
              </a:ext>
            </a:extLst>
          </p:cNvPr>
          <p:cNvSpPr>
            <a:spLocks noGrp="1"/>
          </p:cNvSpPr>
          <p:nvPr>
            <p:ph type="sldNum" sz="quarter" idx="12"/>
          </p:nvPr>
        </p:nvSpPr>
        <p:spPr/>
        <p:txBody>
          <a:bodyPr/>
          <a:lstStyle/>
          <a:p>
            <a:fld id="{5A4BBB72-C093-4EE2-AA3F-13EFB3CEC2B1}" type="slidenum">
              <a:rPr lang="en-US" smtClean="0"/>
              <a:t>9</a:t>
            </a:fld>
            <a:endParaRPr lang="en-US" dirty="0"/>
          </a:p>
        </p:txBody>
      </p:sp>
    </p:spTree>
    <p:extLst>
      <p:ext uri="{BB962C8B-B14F-4D97-AF65-F5344CB8AC3E}">
        <p14:creationId xmlns:p14="http://schemas.microsoft.com/office/powerpoint/2010/main" val="4063822801"/>
      </p:ext>
    </p:extLst>
  </p:cSld>
  <p:clrMapOvr>
    <a:masterClrMapping/>
  </p:clrMapOvr>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515</TotalTime>
  <Words>795</Words>
  <Application>Microsoft Office PowerPoint</Application>
  <PresentationFormat>Widescreen</PresentationFormat>
  <Paragraphs>122</Paragraphs>
  <Slides>12</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Times New Roman</vt:lpstr>
      <vt:lpstr>Wingdings</vt:lpstr>
      <vt:lpstr>Retrospect</vt:lpstr>
      <vt:lpstr>Office Theme</vt:lpstr>
      <vt:lpstr>Chapter7 (Lecture2)  Structuring System Requirements: Conceptual Data Modeling</vt:lpstr>
      <vt:lpstr>Lecture’s Agendas:</vt:lpstr>
      <vt:lpstr>Main Components of ER-Diagram</vt:lpstr>
      <vt:lpstr>Steps to Draw an ER-Diagram</vt:lpstr>
      <vt:lpstr>ER-Diagram Exercise </vt:lpstr>
      <vt:lpstr>ER-Diagram Exercise (Cont.)</vt:lpstr>
      <vt:lpstr>ER-Diagram Exercise Answer</vt:lpstr>
      <vt:lpstr>ER-Diagram Exercise Answer (Cont.)</vt:lpstr>
      <vt:lpstr>ER-Diagram Exercise Answer (Cont.)</vt:lpstr>
      <vt:lpstr>PowerPoint Presentation</vt:lpstr>
      <vt:lpstr>ER-Diagram Exercise Answer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Entity-Relationship Diagram </dc:title>
  <dc:creator>Fayez Mogeb Mohammed Alshahrani</dc:creator>
  <cp:lastModifiedBy>Ali Ahmed Hamad Alzmanan</cp:lastModifiedBy>
  <cp:revision>19</cp:revision>
  <dcterms:created xsi:type="dcterms:W3CDTF">2019-11-08T17:55:49Z</dcterms:created>
  <dcterms:modified xsi:type="dcterms:W3CDTF">2022-03-29T08:07:46Z</dcterms:modified>
</cp:coreProperties>
</file>