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1"/>
  </p:notesMasterIdLst>
  <p:sldIdLst>
    <p:sldId id="256" r:id="rId2"/>
    <p:sldId id="257" r:id="rId3"/>
    <p:sldId id="305" r:id="rId4"/>
    <p:sldId id="260" r:id="rId5"/>
    <p:sldId id="289" r:id="rId6"/>
    <p:sldId id="302" r:id="rId7"/>
    <p:sldId id="303" r:id="rId8"/>
    <p:sldId id="304" r:id="rId9"/>
    <p:sldId id="30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yez Mogeb Mohammed Alshahrani" initials="FMMA" lastIdx="1" clrIdx="0">
    <p:extLst>
      <p:ext uri="{19B8F6BF-5375-455C-9EA6-DF929625EA0E}">
        <p15:presenceInfo xmlns:p15="http://schemas.microsoft.com/office/powerpoint/2012/main" userId="S::fmalbalala@nu.edu.sa::7cf44633-72dd-45d0-b250-5be8be95d3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4ED818-0345-42AD-9688-BF3C8533DCC4}" v="177" dt="2019-11-16T06:43:11.9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2"/>
  </p:normalViewPr>
  <p:slideViewPr>
    <p:cSldViewPr snapToGrid="0">
      <p:cViewPr varScale="1">
        <p:scale>
          <a:sx n="60" d="100"/>
          <a:sy n="60" d="100"/>
        </p:scale>
        <p:origin x="78"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yez Mogeb Mohammed Alshahrani" userId="7cf44633-72dd-45d0-b250-5be8be95d324" providerId="ADAL" clId="{FD4ED818-0345-42AD-9688-BF3C8533DCC4}"/>
    <pc:docChg chg="undo redo custSel addSld delSld modSld">
      <pc:chgData name="Fayez Mogeb Mohammed Alshahrani" userId="7cf44633-72dd-45d0-b250-5be8be95d324" providerId="ADAL" clId="{FD4ED818-0345-42AD-9688-BF3C8533DCC4}" dt="2019-11-16T06:48:00.318" v="2068" actId="14100"/>
      <pc:docMkLst>
        <pc:docMk/>
      </pc:docMkLst>
      <pc:sldChg chg="modSp">
        <pc:chgData name="Fayez Mogeb Mohammed Alshahrani" userId="7cf44633-72dd-45d0-b250-5be8be95d324" providerId="ADAL" clId="{FD4ED818-0345-42AD-9688-BF3C8533DCC4}" dt="2019-11-16T06:09:12.463" v="1385"/>
        <pc:sldMkLst>
          <pc:docMk/>
          <pc:sldMk cId="2729306983" sldId="256"/>
        </pc:sldMkLst>
        <pc:spChg chg="mod">
          <ac:chgData name="Fayez Mogeb Mohammed Alshahrani" userId="7cf44633-72dd-45d0-b250-5be8be95d324" providerId="ADAL" clId="{FD4ED818-0345-42AD-9688-BF3C8533DCC4}" dt="2019-11-16T06:09:12.463" v="1385"/>
          <ac:spMkLst>
            <pc:docMk/>
            <pc:sldMk cId="2729306983" sldId="256"/>
            <ac:spMk id="3" creationId="{6C4C1C49-8058-402D-A756-716D913DF804}"/>
          </ac:spMkLst>
        </pc:spChg>
      </pc:sldChg>
      <pc:sldChg chg="modSp">
        <pc:chgData name="Fayez Mogeb Mohammed Alshahrani" userId="7cf44633-72dd-45d0-b250-5be8be95d324" providerId="ADAL" clId="{FD4ED818-0345-42AD-9688-BF3C8533DCC4}" dt="2019-11-16T06:46:28.300" v="2065" actId="20577"/>
        <pc:sldMkLst>
          <pc:docMk/>
          <pc:sldMk cId="3382546130" sldId="257"/>
        </pc:sldMkLst>
        <pc:spChg chg="mod">
          <ac:chgData name="Fayez Mogeb Mohammed Alshahrani" userId="7cf44633-72dd-45d0-b250-5be8be95d324" providerId="ADAL" clId="{FD4ED818-0345-42AD-9688-BF3C8533DCC4}" dt="2019-11-16T06:46:28.300" v="2065" actId="20577"/>
          <ac:spMkLst>
            <pc:docMk/>
            <pc:sldMk cId="3382546130" sldId="257"/>
            <ac:spMk id="3" creationId="{02DCBA02-5013-4474-9B83-117D40922203}"/>
          </ac:spMkLst>
        </pc:spChg>
      </pc:sldChg>
      <pc:sldChg chg="modSp">
        <pc:chgData name="Fayez Mogeb Mohammed Alshahrani" userId="7cf44633-72dd-45d0-b250-5be8be95d324" providerId="ADAL" clId="{FD4ED818-0345-42AD-9688-BF3C8533DCC4}" dt="2019-11-16T06:09:12.463" v="1385"/>
        <pc:sldMkLst>
          <pc:docMk/>
          <pc:sldMk cId="165892362" sldId="260"/>
        </pc:sldMkLst>
        <pc:spChg chg="mod">
          <ac:chgData name="Fayez Mogeb Mohammed Alshahrani" userId="7cf44633-72dd-45d0-b250-5be8be95d324" providerId="ADAL" clId="{FD4ED818-0345-42AD-9688-BF3C8533DCC4}" dt="2019-11-16T06:09:12.463" v="1385"/>
          <ac:spMkLst>
            <pc:docMk/>
            <pc:sldMk cId="165892362" sldId="260"/>
            <ac:spMk id="2" creationId="{74E8226F-6C0B-4AD0-8F17-8D474D778C49}"/>
          </ac:spMkLst>
        </pc:spChg>
      </pc:sldChg>
      <pc:sldChg chg="del">
        <pc:chgData name="Fayez Mogeb Mohammed Alshahrani" userId="7cf44633-72dd-45d0-b250-5be8be95d324" providerId="ADAL" clId="{FD4ED818-0345-42AD-9688-BF3C8533DCC4}" dt="2019-11-15T06:42:53.109" v="7" actId="2696"/>
        <pc:sldMkLst>
          <pc:docMk/>
          <pc:sldMk cId="2226752044" sldId="288"/>
        </pc:sldMkLst>
      </pc:sldChg>
      <pc:sldChg chg="modSp">
        <pc:chgData name="Fayez Mogeb Mohammed Alshahrani" userId="7cf44633-72dd-45d0-b250-5be8be95d324" providerId="ADAL" clId="{FD4ED818-0345-42AD-9688-BF3C8533DCC4}" dt="2019-11-16T05:25:13.217" v="510" actId="20577"/>
        <pc:sldMkLst>
          <pc:docMk/>
          <pc:sldMk cId="3160514675" sldId="290"/>
        </pc:sldMkLst>
        <pc:spChg chg="mod">
          <ac:chgData name="Fayez Mogeb Mohammed Alshahrani" userId="7cf44633-72dd-45d0-b250-5be8be95d324" providerId="ADAL" clId="{FD4ED818-0345-42AD-9688-BF3C8533DCC4}" dt="2019-11-16T05:03:39.488" v="252" actId="5793"/>
          <ac:spMkLst>
            <pc:docMk/>
            <pc:sldMk cId="3160514675" sldId="290"/>
            <ac:spMk id="15366" creationId="{0E654B48-35B7-49C3-B79C-CFA356375C92}"/>
          </ac:spMkLst>
        </pc:spChg>
        <pc:spChg chg="mod">
          <ac:chgData name="Fayez Mogeb Mohammed Alshahrani" userId="7cf44633-72dd-45d0-b250-5be8be95d324" providerId="ADAL" clId="{FD4ED818-0345-42AD-9688-BF3C8533DCC4}" dt="2019-11-16T05:25:13.217" v="510" actId="20577"/>
          <ac:spMkLst>
            <pc:docMk/>
            <pc:sldMk cId="3160514675" sldId="290"/>
            <ac:spMk id="17415" creationId="{90DBA1BD-C532-4659-A904-92206B005520}"/>
          </ac:spMkLst>
        </pc:spChg>
      </pc:sldChg>
      <pc:sldChg chg="addSp delSp modSp add del">
        <pc:chgData name="Fayez Mogeb Mohammed Alshahrani" userId="7cf44633-72dd-45d0-b250-5be8be95d324" providerId="ADAL" clId="{FD4ED818-0345-42AD-9688-BF3C8533DCC4}" dt="2019-11-16T05:20:25.366" v="397" actId="2696"/>
        <pc:sldMkLst>
          <pc:docMk/>
          <pc:sldMk cId="1016683997" sldId="291"/>
        </pc:sldMkLst>
        <pc:spChg chg="add del">
          <ac:chgData name="Fayez Mogeb Mohammed Alshahrani" userId="7cf44633-72dd-45d0-b250-5be8be95d324" providerId="ADAL" clId="{FD4ED818-0345-42AD-9688-BF3C8533DCC4}" dt="2019-11-15T06:58:13.273" v="66"/>
          <ac:spMkLst>
            <pc:docMk/>
            <pc:sldMk cId="1016683997" sldId="291"/>
            <ac:spMk id="2" creationId="{7D02AF44-8839-4036-9062-8F34EB32C433}"/>
          </ac:spMkLst>
        </pc:spChg>
        <pc:spChg chg="mod">
          <ac:chgData name="Fayez Mogeb Mohammed Alshahrani" userId="7cf44633-72dd-45d0-b250-5be8be95d324" providerId="ADAL" clId="{FD4ED818-0345-42AD-9688-BF3C8533DCC4}" dt="2019-11-15T06:57:39.479" v="64" actId="113"/>
          <ac:spMkLst>
            <pc:docMk/>
            <pc:sldMk cId="1016683997" sldId="291"/>
            <ac:spMk id="15366" creationId="{0E654B48-35B7-49C3-B79C-CFA356375C92}"/>
          </ac:spMkLst>
        </pc:spChg>
        <pc:spChg chg="add del mod">
          <ac:chgData name="Fayez Mogeb Mohammed Alshahrani" userId="7cf44633-72dd-45d0-b250-5be8be95d324" providerId="ADAL" clId="{FD4ED818-0345-42AD-9688-BF3C8533DCC4}" dt="2019-11-15T06:56:10.844" v="60"/>
          <ac:spMkLst>
            <pc:docMk/>
            <pc:sldMk cId="1016683997" sldId="291"/>
            <ac:spMk id="17415" creationId="{90DBA1BD-C532-4659-A904-92206B005520}"/>
          </ac:spMkLst>
        </pc:spChg>
        <pc:picChg chg="add mod">
          <ac:chgData name="Fayez Mogeb Mohammed Alshahrani" userId="7cf44633-72dd-45d0-b250-5be8be95d324" providerId="ADAL" clId="{FD4ED818-0345-42AD-9688-BF3C8533DCC4}" dt="2019-11-15T06:55:59.131" v="59" actId="14100"/>
          <ac:picMkLst>
            <pc:docMk/>
            <pc:sldMk cId="1016683997" sldId="291"/>
            <ac:picMk id="1026" creationId="{82E817AB-A1E8-45C8-8D2E-0F2AEC6894C1}"/>
          </ac:picMkLst>
        </pc:picChg>
      </pc:sldChg>
      <pc:sldChg chg="modSp add del">
        <pc:chgData name="Fayez Mogeb Mohammed Alshahrani" userId="7cf44633-72dd-45d0-b250-5be8be95d324" providerId="ADAL" clId="{FD4ED818-0345-42AD-9688-BF3C8533DCC4}" dt="2019-11-15T06:55:57.517" v="56"/>
        <pc:sldMkLst>
          <pc:docMk/>
          <pc:sldMk cId="22945635" sldId="292"/>
        </pc:sldMkLst>
        <pc:spChg chg="mod">
          <ac:chgData name="Fayez Mogeb Mohammed Alshahrani" userId="7cf44633-72dd-45d0-b250-5be8be95d324" providerId="ADAL" clId="{FD4ED818-0345-42AD-9688-BF3C8533DCC4}" dt="2019-11-15T06:55:56.768" v="55" actId="20577"/>
          <ac:spMkLst>
            <pc:docMk/>
            <pc:sldMk cId="22945635" sldId="292"/>
            <ac:spMk id="15366" creationId="{0E654B48-35B7-49C3-B79C-CFA356375C92}"/>
          </ac:spMkLst>
        </pc:spChg>
        <pc:spChg chg="mod">
          <ac:chgData name="Fayez Mogeb Mohammed Alshahrani" userId="7cf44633-72dd-45d0-b250-5be8be95d324" providerId="ADAL" clId="{FD4ED818-0345-42AD-9688-BF3C8533DCC4}" dt="2019-11-15T06:55:55.657" v="53" actId="20577"/>
          <ac:spMkLst>
            <pc:docMk/>
            <pc:sldMk cId="22945635" sldId="292"/>
            <ac:spMk id="17415" creationId="{90DBA1BD-C532-4659-A904-92206B005520}"/>
          </ac:spMkLst>
        </pc:spChg>
      </pc:sldChg>
      <pc:sldChg chg="modSp add del">
        <pc:chgData name="Fayez Mogeb Mohammed Alshahrani" userId="7cf44633-72dd-45d0-b250-5be8be95d324" providerId="ADAL" clId="{FD4ED818-0345-42AD-9688-BF3C8533DCC4}" dt="2019-11-16T05:20:29.857" v="398" actId="2696"/>
        <pc:sldMkLst>
          <pc:docMk/>
          <pc:sldMk cId="3819773123" sldId="292"/>
        </pc:sldMkLst>
        <pc:spChg chg="mod">
          <ac:chgData name="Fayez Mogeb Mohammed Alshahrani" userId="7cf44633-72dd-45d0-b250-5be8be95d324" providerId="ADAL" clId="{FD4ED818-0345-42AD-9688-BF3C8533DCC4}" dt="2019-11-15T06:58:58.879" v="87" actId="255"/>
          <ac:spMkLst>
            <pc:docMk/>
            <pc:sldMk cId="3819773123" sldId="292"/>
            <ac:spMk id="15366" creationId="{0E654B48-35B7-49C3-B79C-CFA356375C92}"/>
          </ac:spMkLst>
        </pc:spChg>
        <pc:spChg chg="mod">
          <ac:chgData name="Fayez Mogeb Mohammed Alshahrani" userId="7cf44633-72dd-45d0-b250-5be8be95d324" providerId="ADAL" clId="{FD4ED818-0345-42AD-9688-BF3C8533DCC4}" dt="2019-11-15T06:59:25.395" v="91" actId="20577"/>
          <ac:spMkLst>
            <pc:docMk/>
            <pc:sldMk cId="3819773123" sldId="292"/>
            <ac:spMk id="17415" creationId="{90DBA1BD-C532-4659-A904-92206B005520}"/>
          </ac:spMkLst>
        </pc:spChg>
      </pc:sldChg>
      <pc:sldChg chg="modSp add del">
        <pc:chgData name="Fayez Mogeb Mohammed Alshahrani" userId="7cf44633-72dd-45d0-b250-5be8be95d324" providerId="ADAL" clId="{FD4ED818-0345-42AD-9688-BF3C8533DCC4}" dt="2019-11-16T05:20:31.997" v="399" actId="2696"/>
        <pc:sldMkLst>
          <pc:docMk/>
          <pc:sldMk cId="2253909814" sldId="293"/>
        </pc:sldMkLst>
        <pc:spChg chg="mod">
          <ac:chgData name="Fayez Mogeb Mohammed Alshahrani" userId="7cf44633-72dd-45d0-b250-5be8be95d324" providerId="ADAL" clId="{FD4ED818-0345-42AD-9688-BF3C8533DCC4}" dt="2019-11-15T07:00:36.403" v="106" actId="255"/>
          <ac:spMkLst>
            <pc:docMk/>
            <pc:sldMk cId="2253909814" sldId="293"/>
            <ac:spMk id="15366" creationId="{0E654B48-35B7-49C3-B79C-CFA356375C92}"/>
          </ac:spMkLst>
        </pc:spChg>
        <pc:spChg chg="mod">
          <ac:chgData name="Fayez Mogeb Mohammed Alshahrani" userId="7cf44633-72dd-45d0-b250-5be8be95d324" providerId="ADAL" clId="{FD4ED818-0345-42AD-9688-BF3C8533DCC4}" dt="2019-11-15T07:13:17.443" v="230" actId="20577"/>
          <ac:spMkLst>
            <pc:docMk/>
            <pc:sldMk cId="2253909814" sldId="293"/>
            <ac:spMk id="17415" creationId="{90DBA1BD-C532-4659-A904-92206B005520}"/>
          </ac:spMkLst>
        </pc:spChg>
      </pc:sldChg>
      <pc:sldChg chg="modSp add del">
        <pc:chgData name="Fayez Mogeb Mohammed Alshahrani" userId="7cf44633-72dd-45d0-b250-5be8be95d324" providerId="ADAL" clId="{FD4ED818-0345-42AD-9688-BF3C8533DCC4}" dt="2019-11-15T06:55:53.633" v="50"/>
        <pc:sldMkLst>
          <pc:docMk/>
          <pc:sldMk cId="3141160984" sldId="293"/>
        </pc:sldMkLst>
        <pc:spChg chg="mod">
          <ac:chgData name="Fayez Mogeb Mohammed Alshahrani" userId="7cf44633-72dd-45d0-b250-5be8be95d324" providerId="ADAL" clId="{FD4ED818-0345-42AD-9688-BF3C8533DCC4}" dt="2019-11-15T06:54:50.918" v="49"/>
          <ac:spMkLst>
            <pc:docMk/>
            <pc:sldMk cId="3141160984" sldId="293"/>
            <ac:spMk id="17415" creationId="{90DBA1BD-C532-4659-A904-92206B005520}"/>
          </ac:spMkLst>
        </pc:spChg>
      </pc:sldChg>
      <pc:sldChg chg="modSp add">
        <pc:chgData name="Fayez Mogeb Mohammed Alshahrani" userId="7cf44633-72dd-45d0-b250-5be8be95d324" providerId="ADAL" clId="{FD4ED818-0345-42AD-9688-BF3C8533DCC4}" dt="2019-11-16T05:19:50.974" v="396" actId="255"/>
        <pc:sldMkLst>
          <pc:docMk/>
          <pc:sldMk cId="1716386504" sldId="294"/>
        </pc:sldMkLst>
        <pc:spChg chg="mod">
          <ac:chgData name="Fayez Mogeb Mohammed Alshahrani" userId="7cf44633-72dd-45d0-b250-5be8be95d324" providerId="ADAL" clId="{FD4ED818-0345-42AD-9688-BF3C8533DCC4}" dt="2019-11-16T05:15:38.676" v="390" actId="20577"/>
          <ac:spMkLst>
            <pc:docMk/>
            <pc:sldMk cId="1716386504" sldId="294"/>
            <ac:spMk id="15366" creationId="{0E654B48-35B7-49C3-B79C-CFA356375C92}"/>
          </ac:spMkLst>
        </pc:spChg>
        <pc:spChg chg="mod">
          <ac:chgData name="Fayez Mogeb Mohammed Alshahrani" userId="7cf44633-72dd-45d0-b250-5be8be95d324" providerId="ADAL" clId="{FD4ED818-0345-42AD-9688-BF3C8533DCC4}" dt="2019-11-16T05:19:50.974" v="396" actId="255"/>
          <ac:spMkLst>
            <pc:docMk/>
            <pc:sldMk cId="1716386504" sldId="294"/>
            <ac:spMk id="17415" creationId="{90DBA1BD-C532-4659-A904-92206B005520}"/>
          </ac:spMkLst>
        </pc:spChg>
      </pc:sldChg>
      <pc:sldChg chg="modSp add">
        <pc:chgData name="Fayez Mogeb Mohammed Alshahrani" userId="7cf44633-72dd-45d0-b250-5be8be95d324" providerId="ADAL" clId="{FD4ED818-0345-42AD-9688-BF3C8533DCC4}" dt="2019-11-16T05:37:47.919" v="834" actId="207"/>
        <pc:sldMkLst>
          <pc:docMk/>
          <pc:sldMk cId="2384382785" sldId="295"/>
        </pc:sldMkLst>
        <pc:spChg chg="mod">
          <ac:chgData name="Fayez Mogeb Mohammed Alshahrani" userId="7cf44633-72dd-45d0-b250-5be8be95d324" providerId="ADAL" clId="{FD4ED818-0345-42AD-9688-BF3C8533DCC4}" dt="2019-11-16T05:20:44.672" v="406" actId="20577"/>
          <ac:spMkLst>
            <pc:docMk/>
            <pc:sldMk cId="2384382785" sldId="295"/>
            <ac:spMk id="15366" creationId="{0E654B48-35B7-49C3-B79C-CFA356375C92}"/>
          </ac:spMkLst>
        </pc:spChg>
        <pc:spChg chg="mod">
          <ac:chgData name="Fayez Mogeb Mohammed Alshahrani" userId="7cf44633-72dd-45d0-b250-5be8be95d324" providerId="ADAL" clId="{FD4ED818-0345-42AD-9688-BF3C8533DCC4}" dt="2019-11-16T05:37:47.919" v="834" actId="207"/>
          <ac:spMkLst>
            <pc:docMk/>
            <pc:sldMk cId="2384382785" sldId="295"/>
            <ac:spMk id="17415" creationId="{90DBA1BD-C532-4659-A904-92206B005520}"/>
          </ac:spMkLst>
        </pc:spChg>
      </pc:sldChg>
      <pc:sldChg chg="modSp add modAnim">
        <pc:chgData name="Fayez Mogeb Mohammed Alshahrani" userId="7cf44633-72dd-45d0-b250-5be8be95d324" providerId="ADAL" clId="{FD4ED818-0345-42AD-9688-BF3C8533DCC4}" dt="2019-11-16T06:01:56.183" v="1289"/>
        <pc:sldMkLst>
          <pc:docMk/>
          <pc:sldMk cId="900753667" sldId="296"/>
        </pc:sldMkLst>
        <pc:spChg chg="mod">
          <ac:chgData name="Fayez Mogeb Mohammed Alshahrani" userId="7cf44633-72dd-45d0-b250-5be8be95d324" providerId="ADAL" clId="{FD4ED818-0345-42AD-9688-BF3C8533DCC4}" dt="2019-11-16T05:38:05.177" v="842" actId="20577"/>
          <ac:spMkLst>
            <pc:docMk/>
            <pc:sldMk cId="900753667" sldId="296"/>
            <ac:spMk id="15366" creationId="{0E654B48-35B7-49C3-B79C-CFA356375C92}"/>
          </ac:spMkLst>
        </pc:spChg>
        <pc:spChg chg="mod">
          <ac:chgData name="Fayez Mogeb Mohammed Alshahrani" userId="7cf44633-72dd-45d0-b250-5be8be95d324" providerId="ADAL" clId="{FD4ED818-0345-42AD-9688-BF3C8533DCC4}" dt="2019-11-16T05:52:18.397" v="1264" actId="20577"/>
          <ac:spMkLst>
            <pc:docMk/>
            <pc:sldMk cId="900753667" sldId="296"/>
            <ac:spMk id="17415" creationId="{90DBA1BD-C532-4659-A904-92206B005520}"/>
          </ac:spMkLst>
        </pc:spChg>
      </pc:sldChg>
      <pc:sldChg chg="add">
        <pc:chgData name="Fayez Mogeb Mohammed Alshahrani" userId="7cf44633-72dd-45d0-b250-5be8be95d324" providerId="ADAL" clId="{FD4ED818-0345-42AD-9688-BF3C8533DCC4}" dt="2019-11-16T06:02:40.533" v="1290"/>
        <pc:sldMkLst>
          <pc:docMk/>
          <pc:sldMk cId="4063822801" sldId="297"/>
        </pc:sldMkLst>
      </pc:sldChg>
      <pc:sldChg chg="addSp delSp modSp add">
        <pc:chgData name="Fayez Mogeb Mohammed Alshahrani" userId="7cf44633-72dd-45d0-b250-5be8be95d324" providerId="ADAL" clId="{FD4ED818-0345-42AD-9688-BF3C8533DCC4}" dt="2019-11-16T06:48:00.318" v="2068" actId="14100"/>
        <pc:sldMkLst>
          <pc:docMk/>
          <pc:sldMk cId="1567261048" sldId="298"/>
        </pc:sldMkLst>
        <pc:spChg chg="add mod">
          <ac:chgData name="Fayez Mogeb Mohammed Alshahrani" userId="7cf44633-72dd-45d0-b250-5be8be95d324" providerId="ADAL" clId="{FD4ED818-0345-42AD-9688-BF3C8533DCC4}" dt="2019-11-16T06:13:23.868" v="1420" actId="1076"/>
          <ac:spMkLst>
            <pc:docMk/>
            <pc:sldMk cId="1567261048" sldId="298"/>
            <ac:spMk id="2" creationId="{A842544D-5271-4D50-8C26-C53AAD0886B0}"/>
          </ac:spMkLst>
        </pc:spChg>
        <pc:spChg chg="add mod">
          <ac:chgData name="Fayez Mogeb Mohammed Alshahrani" userId="7cf44633-72dd-45d0-b250-5be8be95d324" providerId="ADAL" clId="{FD4ED818-0345-42AD-9688-BF3C8533DCC4}" dt="2019-11-16T06:15:55.393" v="1478" actId="20577"/>
          <ac:spMkLst>
            <pc:docMk/>
            <pc:sldMk cId="1567261048" sldId="298"/>
            <ac:spMk id="3" creationId="{21265B7F-6718-4050-81FD-B3C1C627D318}"/>
          </ac:spMkLst>
        </pc:spChg>
        <pc:spChg chg="add del mod">
          <ac:chgData name="Fayez Mogeb Mohammed Alshahrani" userId="7cf44633-72dd-45d0-b250-5be8be95d324" providerId="ADAL" clId="{FD4ED818-0345-42AD-9688-BF3C8533DCC4}" dt="2019-11-16T06:08:49.171" v="1380"/>
          <ac:spMkLst>
            <pc:docMk/>
            <pc:sldMk cId="1567261048" sldId="298"/>
            <ac:spMk id="5" creationId="{64027817-DCEA-462B-8AE4-478E0C755486}"/>
          </ac:spMkLst>
        </pc:spChg>
        <pc:spChg chg="add mod">
          <ac:chgData name="Fayez Mogeb Mohammed Alshahrani" userId="7cf44633-72dd-45d0-b250-5be8be95d324" providerId="ADAL" clId="{FD4ED818-0345-42AD-9688-BF3C8533DCC4}" dt="2019-11-16T06:11:39.019" v="1391" actId="208"/>
          <ac:spMkLst>
            <pc:docMk/>
            <pc:sldMk cId="1567261048" sldId="298"/>
            <ac:spMk id="9" creationId="{008EF2E3-93ED-4761-89A9-96928355E94F}"/>
          </ac:spMkLst>
        </pc:spChg>
        <pc:spChg chg="add mod">
          <ac:chgData name="Fayez Mogeb Mohammed Alshahrani" userId="7cf44633-72dd-45d0-b250-5be8be95d324" providerId="ADAL" clId="{FD4ED818-0345-42AD-9688-BF3C8533DCC4}" dt="2019-11-16T06:13:00.487" v="1416" actId="1076"/>
          <ac:spMkLst>
            <pc:docMk/>
            <pc:sldMk cId="1567261048" sldId="298"/>
            <ac:spMk id="10" creationId="{AC6BE2B2-60FB-4F9F-B73F-E8147CA766B9}"/>
          </ac:spMkLst>
        </pc:spChg>
        <pc:spChg chg="add mod">
          <ac:chgData name="Fayez Mogeb Mohammed Alshahrani" userId="7cf44633-72dd-45d0-b250-5be8be95d324" providerId="ADAL" clId="{FD4ED818-0345-42AD-9688-BF3C8533DCC4}" dt="2019-11-16T06:13:27.966" v="1421" actId="1076"/>
          <ac:spMkLst>
            <pc:docMk/>
            <pc:sldMk cId="1567261048" sldId="298"/>
            <ac:spMk id="11" creationId="{A57FC75B-2C20-4AB4-BD0D-692F9532FAE9}"/>
          </ac:spMkLst>
        </pc:spChg>
        <pc:spChg chg="add mod">
          <ac:chgData name="Fayez Mogeb Mohammed Alshahrani" userId="7cf44633-72dd-45d0-b250-5be8be95d324" providerId="ADAL" clId="{FD4ED818-0345-42AD-9688-BF3C8533DCC4}" dt="2019-11-16T06:11:21.275" v="1389" actId="208"/>
          <ac:spMkLst>
            <pc:docMk/>
            <pc:sldMk cId="1567261048" sldId="298"/>
            <ac:spMk id="12" creationId="{B292FEEB-F758-4CB5-8CD8-061EAA4022B6}"/>
          </ac:spMkLst>
        </pc:spChg>
        <pc:spChg chg="add mod">
          <ac:chgData name="Fayez Mogeb Mohammed Alshahrani" userId="7cf44633-72dd-45d0-b250-5be8be95d324" providerId="ADAL" clId="{FD4ED818-0345-42AD-9688-BF3C8533DCC4}" dt="2019-11-16T06:25:46.971" v="1616" actId="115"/>
          <ac:spMkLst>
            <pc:docMk/>
            <pc:sldMk cId="1567261048" sldId="298"/>
            <ac:spMk id="16" creationId="{D18029EB-EDC4-4669-824F-237405DC4FB0}"/>
          </ac:spMkLst>
        </pc:spChg>
        <pc:spChg chg="add mod">
          <ac:chgData name="Fayez Mogeb Mohammed Alshahrani" userId="7cf44633-72dd-45d0-b250-5be8be95d324" providerId="ADAL" clId="{FD4ED818-0345-42AD-9688-BF3C8533DCC4}" dt="2019-11-16T06:16:19.974" v="1486" actId="20577"/>
          <ac:spMkLst>
            <pc:docMk/>
            <pc:sldMk cId="1567261048" sldId="298"/>
            <ac:spMk id="17" creationId="{3AAD496D-D502-42BF-8629-82113433C8BB}"/>
          </ac:spMkLst>
        </pc:spChg>
        <pc:spChg chg="add mod">
          <ac:chgData name="Fayez Mogeb Mohammed Alshahrani" userId="7cf44633-72dd-45d0-b250-5be8be95d324" providerId="ADAL" clId="{FD4ED818-0345-42AD-9688-BF3C8533DCC4}" dt="2019-11-16T06:22:43.677" v="1577" actId="1076"/>
          <ac:spMkLst>
            <pc:docMk/>
            <pc:sldMk cId="1567261048" sldId="298"/>
            <ac:spMk id="18" creationId="{9858D292-431F-412B-8DE9-D6A23D1B1DD0}"/>
          </ac:spMkLst>
        </pc:spChg>
        <pc:spChg chg="add mod">
          <ac:chgData name="Fayez Mogeb Mohammed Alshahrani" userId="7cf44633-72dd-45d0-b250-5be8be95d324" providerId="ADAL" clId="{FD4ED818-0345-42AD-9688-BF3C8533DCC4}" dt="2019-11-16T06:22:54.554" v="1578" actId="1076"/>
          <ac:spMkLst>
            <pc:docMk/>
            <pc:sldMk cId="1567261048" sldId="298"/>
            <ac:spMk id="19" creationId="{45F0EE32-5CCA-4768-A7B5-1C8A77590277}"/>
          </ac:spMkLst>
        </pc:spChg>
        <pc:spChg chg="add mod">
          <ac:chgData name="Fayez Mogeb Mohammed Alshahrani" userId="7cf44633-72dd-45d0-b250-5be8be95d324" providerId="ADAL" clId="{FD4ED818-0345-42AD-9688-BF3C8533DCC4}" dt="2019-11-16T06:19:35.760" v="1545" actId="20577"/>
          <ac:spMkLst>
            <pc:docMk/>
            <pc:sldMk cId="1567261048" sldId="298"/>
            <ac:spMk id="20" creationId="{E5B8278B-D5CC-4917-99DA-D4F1C5209AB8}"/>
          </ac:spMkLst>
        </pc:spChg>
        <pc:spChg chg="add mod">
          <ac:chgData name="Fayez Mogeb Mohammed Alshahrani" userId="7cf44633-72dd-45d0-b250-5be8be95d324" providerId="ADAL" clId="{FD4ED818-0345-42AD-9688-BF3C8533DCC4}" dt="2019-11-16T06:25:18.940" v="1615" actId="115"/>
          <ac:spMkLst>
            <pc:docMk/>
            <pc:sldMk cId="1567261048" sldId="298"/>
            <ac:spMk id="21" creationId="{EE7E317C-381E-4649-AC27-AC3DA4324F3B}"/>
          </ac:spMkLst>
        </pc:spChg>
        <pc:spChg chg="add mod">
          <ac:chgData name="Fayez Mogeb Mohammed Alshahrani" userId="7cf44633-72dd-45d0-b250-5be8be95d324" providerId="ADAL" clId="{FD4ED818-0345-42AD-9688-BF3C8533DCC4}" dt="2019-11-16T06:24:21.460" v="1593" actId="20577"/>
          <ac:spMkLst>
            <pc:docMk/>
            <pc:sldMk cId="1567261048" sldId="298"/>
            <ac:spMk id="22" creationId="{87C42874-7C0A-4732-BCCE-449FF18A19D7}"/>
          </ac:spMkLst>
        </pc:spChg>
        <pc:spChg chg="add mod">
          <ac:chgData name="Fayez Mogeb Mohammed Alshahrani" userId="7cf44633-72dd-45d0-b250-5be8be95d324" providerId="ADAL" clId="{FD4ED818-0345-42AD-9688-BF3C8533DCC4}" dt="2019-11-16T06:24:44.192" v="1612" actId="20577"/>
          <ac:spMkLst>
            <pc:docMk/>
            <pc:sldMk cId="1567261048" sldId="298"/>
            <ac:spMk id="23" creationId="{11892E00-14CA-437A-B1BE-919D58766296}"/>
          </ac:spMkLst>
        </pc:spChg>
        <pc:spChg chg="add mod">
          <ac:chgData name="Fayez Mogeb Mohammed Alshahrani" userId="7cf44633-72dd-45d0-b250-5be8be95d324" providerId="ADAL" clId="{FD4ED818-0345-42AD-9688-BF3C8533DCC4}" dt="2019-11-16T06:17:52.833" v="1509" actId="20577"/>
          <ac:spMkLst>
            <pc:docMk/>
            <pc:sldMk cId="1567261048" sldId="298"/>
            <ac:spMk id="24" creationId="{37C966FC-85BF-443A-AE07-1C42DF34EF97}"/>
          </ac:spMkLst>
        </pc:spChg>
        <pc:spChg chg="add mod">
          <ac:chgData name="Fayez Mogeb Mohammed Alshahrani" userId="7cf44633-72dd-45d0-b250-5be8be95d324" providerId="ADAL" clId="{FD4ED818-0345-42AD-9688-BF3C8533DCC4}" dt="2019-11-16T06:32:05.884" v="1665" actId="1076"/>
          <ac:spMkLst>
            <pc:docMk/>
            <pc:sldMk cId="1567261048" sldId="298"/>
            <ac:spMk id="25" creationId="{5A917127-4E4A-4984-8ADC-7280AF3577E1}"/>
          </ac:spMkLst>
        </pc:spChg>
        <pc:spChg chg="add mod">
          <ac:chgData name="Fayez Mogeb Mohammed Alshahrani" userId="7cf44633-72dd-45d0-b250-5be8be95d324" providerId="ADAL" clId="{FD4ED818-0345-42AD-9688-BF3C8533DCC4}" dt="2019-11-16T06:32:13.278" v="1666" actId="1076"/>
          <ac:spMkLst>
            <pc:docMk/>
            <pc:sldMk cId="1567261048" sldId="298"/>
            <ac:spMk id="26" creationId="{59D866FC-F6FF-4771-8EAD-16BD9942FE6A}"/>
          </ac:spMkLst>
        </pc:spChg>
        <pc:spChg chg="add mod">
          <ac:chgData name="Fayez Mogeb Mohammed Alshahrani" userId="7cf44633-72dd-45d0-b250-5be8be95d324" providerId="ADAL" clId="{FD4ED818-0345-42AD-9688-BF3C8533DCC4}" dt="2019-11-16T06:32:21.694" v="1667" actId="1076"/>
          <ac:spMkLst>
            <pc:docMk/>
            <pc:sldMk cId="1567261048" sldId="298"/>
            <ac:spMk id="27" creationId="{4683044A-F6D7-4A01-B5C1-546389D33152}"/>
          </ac:spMkLst>
        </pc:spChg>
        <pc:spChg chg="add mod">
          <ac:chgData name="Fayez Mogeb Mohammed Alshahrani" userId="7cf44633-72dd-45d0-b250-5be8be95d324" providerId="ADAL" clId="{FD4ED818-0345-42AD-9688-BF3C8533DCC4}" dt="2019-11-16T06:21:20.160" v="1571" actId="20577"/>
          <ac:spMkLst>
            <pc:docMk/>
            <pc:sldMk cId="1567261048" sldId="298"/>
            <ac:spMk id="28" creationId="{5CD452B5-3A9D-4CBE-980E-7684F9B5FE44}"/>
          </ac:spMkLst>
        </pc:spChg>
        <pc:spChg chg="add mod">
          <ac:chgData name="Fayez Mogeb Mohammed Alshahrani" userId="7cf44633-72dd-45d0-b250-5be8be95d324" providerId="ADAL" clId="{FD4ED818-0345-42AD-9688-BF3C8533DCC4}" dt="2019-11-16T06:21:30.855" v="1576" actId="20577"/>
          <ac:spMkLst>
            <pc:docMk/>
            <pc:sldMk cId="1567261048" sldId="298"/>
            <ac:spMk id="29" creationId="{9BEE26F8-93CF-4012-BD73-2E360592DB45}"/>
          </ac:spMkLst>
        </pc:spChg>
        <pc:spChg chg="add mod">
          <ac:chgData name="Fayez Mogeb Mohammed Alshahrani" userId="7cf44633-72dd-45d0-b250-5be8be95d324" providerId="ADAL" clId="{FD4ED818-0345-42AD-9688-BF3C8533DCC4}" dt="2019-11-16T06:20:57.041" v="1562" actId="20577"/>
          <ac:spMkLst>
            <pc:docMk/>
            <pc:sldMk cId="1567261048" sldId="298"/>
            <ac:spMk id="30" creationId="{0FEF1517-3F21-4943-8B2A-F66DDEE8D501}"/>
          </ac:spMkLst>
        </pc:spChg>
        <pc:spChg chg="del">
          <ac:chgData name="Fayez Mogeb Mohammed Alshahrani" userId="7cf44633-72dd-45d0-b250-5be8be95d324" providerId="ADAL" clId="{FD4ED818-0345-42AD-9688-BF3C8533DCC4}" dt="2019-11-16T06:08:43.698" v="1379" actId="478"/>
          <ac:spMkLst>
            <pc:docMk/>
            <pc:sldMk cId="1567261048" sldId="298"/>
            <ac:spMk id="15366" creationId="{0E654B48-35B7-49C3-B79C-CFA356375C92}"/>
          </ac:spMkLst>
        </pc:spChg>
        <pc:spChg chg="mod">
          <ac:chgData name="Fayez Mogeb Mohammed Alshahrani" userId="7cf44633-72dd-45d0-b250-5be8be95d324" providerId="ADAL" clId="{FD4ED818-0345-42AD-9688-BF3C8533DCC4}" dt="2019-11-16T06:43:11.902" v="1989" actId="207"/>
          <ac:spMkLst>
            <pc:docMk/>
            <pc:sldMk cId="1567261048" sldId="298"/>
            <ac:spMk id="17415" creationId="{90DBA1BD-C532-4659-A904-92206B005520}"/>
          </ac:spMkLst>
        </pc:spChg>
        <pc:cxnChg chg="add mod">
          <ac:chgData name="Fayez Mogeb Mohammed Alshahrani" userId="7cf44633-72dd-45d0-b250-5be8be95d324" providerId="ADAL" clId="{FD4ED818-0345-42AD-9688-BF3C8533DCC4}" dt="2019-11-16T06:25:06.765" v="1614" actId="13822"/>
          <ac:cxnSpMkLst>
            <pc:docMk/>
            <pc:sldMk cId="1567261048" sldId="298"/>
            <ac:cxnSpMk id="7" creationId="{1D15EBF4-3C8B-4981-A76C-6FAE9BB0465A}"/>
          </ac:cxnSpMkLst>
        </pc:cxnChg>
        <pc:cxnChg chg="add mod">
          <ac:chgData name="Fayez Mogeb Mohammed Alshahrani" userId="7cf44633-72dd-45d0-b250-5be8be95d324" providerId="ADAL" clId="{FD4ED818-0345-42AD-9688-BF3C8533DCC4}" dt="2019-11-16T06:26:38.095" v="1618" actId="13822"/>
          <ac:cxnSpMkLst>
            <pc:docMk/>
            <pc:sldMk cId="1567261048" sldId="298"/>
            <ac:cxnSpMk id="13" creationId="{5795CBA2-7865-49D8-B3DD-29EB2B1AFACC}"/>
          </ac:cxnSpMkLst>
        </pc:cxnChg>
        <pc:cxnChg chg="add mod">
          <ac:chgData name="Fayez Mogeb Mohammed Alshahrani" userId="7cf44633-72dd-45d0-b250-5be8be95d324" providerId="ADAL" clId="{FD4ED818-0345-42AD-9688-BF3C8533DCC4}" dt="2019-11-16T06:26:50.432" v="1620" actId="13822"/>
          <ac:cxnSpMkLst>
            <pc:docMk/>
            <pc:sldMk cId="1567261048" sldId="298"/>
            <ac:cxnSpMk id="15" creationId="{D56A5725-5099-47DE-BF2B-44FFD1C0FCAB}"/>
          </ac:cxnSpMkLst>
        </pc:cxnChg>
        <pc:cxnChg chg="add mod">
          <ac:chgData name="Fayez Mogeb Mohammed Alshahrani" userId="7cf44633-72dd-45d0-b250-5be8be95d324" providerId="ADAL" clId="{FD4ED818-0345-42AD-9688-BF3C8533DCC4}" dt="2019-11-16T06:27:01.991" v="1622" actId="13822"/>
          <ac:cxnSpMkLst>
            <pc:docMk/>
            <pc:sldMk cId="1567261048" sldId="298"/>
            <ac:cxnSpMk id="15360" creationId="{57F7FA94-EF41-43BB-9884-351F5AE0A3C7}"/>
          </ac:cxnSpMkLst>
        </pc:cxnChg>
        <pc:cxnChg chg="add mod">
          <ac:chgData name="Fayez Mogeb Mohammed Alshahrani" userId="7cf44633-72dd-45d0-b250-5be8be95d324" providerId="ADAL" clId="{FD4ED818-0345-42AD-9688-BF3C8533DCC4}" dt="2019-11-16T06:27:13.346" v="1624" actId="13822"/>
          <ac:cxnSpMkLst>
            <pc:docMk/>
            <pc:sldMk cId="1567261048" sldId="298"/>
            <ac:cxnSpMk id="15362" creationId="{88B9D240-02EA-43E5-9FD9-7B19C75CB59C}"/>
          </ac:cxnSpMkLst>
        </pc:cxnChg>
        <pc:cxnChg chg="add mod">
          <ac:chgData name="Fayez Mogeb Mohammed Alshahrani" userId="7cf44633-72dd-45d0-b250-5be8be95d324" providerId="ADAL" clId="{FD4ED818-0345-42AD-9688-BF3C8533DCC4}" dt="2019-11-16T06:27:24.170" v="1626" actId="13822"/>
          <ac:cxnSpMkLst>
            <pc:docMk/>
            <pc:sldMk cId="1567261048" sldId="298"/>
            <ac:cxnSpMk id="15364" creationId="{C4132B63-FE38-4DA3-B4A5-17C2B747FA0E}"/>
          </ac:cxnSpMkLst>
        </pc:cxnChg>
        <pc:cxnChg chg="add mod">
          <ac:chgData name="Fayez Mogeb Mohammed Alshahrani" userId="7cf44633-72dd-45d0-b250-5be8be95d324" providerId="ADAL" clId="{FD4ED818-0345-42AD-9688-BF3C8533DCC4}" dt="2019-11-16T06:27:33.564" v="1628" actId="13822"/>
          <ac:cxnSpMkLst>
            <pc:docMk/>
            <pc:sldMk cId="1567261048" sldId="298"/>
            <ac:cxnSpMk id="15367" creationId="{D008245A-8EC6-42E5-B224-168B69D4BC60}"/>
          </ac:cxnSpMkLst>
        </pc:cxnChg>
        <pc:cxnChg chg="add mod">
          <ac:chgData name="Fayez Mogeb Mohammed Alshahrani" userId="7cf44633-72dd-45d0-b250-5be8be95d324" providerId="ADAL" clId="{FD4ED818-0345-42AD-9688-BF3C8533DCC4}" dt="2019-11-16T06:27:44.684" v="1630" actId="13822"/>
          <ac:cxnSpMkLst>
            <pc:docMk/>
            <pc:sldMk cId="1567261048" sldId="298"/>
            <ac:cxnSpMk id="15369" creationId="{7C4593FF-1421-4C24-B396-2EBB72915B14}"/>
          </ac:cxnSpMkLst>
        </pc:cxnChg>
        <pc:cxnChg chg="add mod">
          <ac:chgData name="Fayez Mogeb Mohammed Alshahrani" userId="7cf44633-72dd-45d0-b250-5be8be95d324" providerId="ADAL" clId="{FD4ED818-0345-42AD-9688-BF3C8533DCC4}" dt="2019-11-16T06:27:53.396" v="1632" actId="13822"/>
          <ac:cxnSpMkLst>
            <pc:docMk/>
            <pc:sldMk cId="1567261048" sldId="298"/>
            <ac:cxnSpMk id="15371" creationId="{7E923A97-087A-40F3-90A5-6745781C01EF}"/>
          </ac:cxnSpMkLst>
        </pc:cxnChg>
        <pc:cxnChg chg="add mod">
          <ac:chgData name="Fayez Mogeb Mohammed Alshahrani" userId="7cf44633-72dd-45d0-b250-5be8be95d324" providerId="ADAL" clId="{FD4ED818-0345-42AD-9688-BF3C8533DCC4}" dt="2019-11-16T06:32:34.566" v="1669" actId="14100"/>
          <ac:cxnSpMkLst>
            <pc:docMk/>
            <pc:sldMk cId="1567261048" sldId="298"/>
            <ac:cxnSpMk id="15373" creationId="{34377F15-2BAF-4E2B-915A-3A63430BD1B6}"/>
          </ac:cxnSpMkLst>
        </pc:cxnChg>
        <pc:cxnChg chg="add mod">
          <ac:chgData name="Fayez Mogeb Mohammed Alshahrani" userId="7cf44633-72dd-45d0-b250-5be8be95d324" providerId="ADAL" clId="{FD4ED818-0345-42AD-9688-BF3C8533DCC4}" dt="2019-11-16T06:32:40.329" v="1670" actId="14100"/>
          <ac:cxnSpMkLst>
            <pc:docMk/>
            <pc:sldMk cId="1567261048" sldId="298"/>
            <ac:cxnSpMk id="15375" creationId="{0C45B3C5-B707-4A0C-B0F4-414A9932A0E0}"/>
          </ac:cxnSpMkLst>
        </pc:cxnChg>
        <pc:cxnChg chg="add mod">
          <ac:chgData name="Fayez Mogeb Mohammed Alshahrani" userId="7cf44633-72dd-45d0-b250-5be8be95d324" providerId="ADAL" clId="{FD4ED818-0345-42AD-9688-BF3C8533DCC4}" dt="2019-11-16T06:28:36.310" v="1638" actId="13822"/>
          <ac:cxnSpMkLst>
            <pc:docMk/>
            <pc:sldMk cId="1567261048" sldId="298"/>
            <ac:cxnSpMk id="15377" creationId="{B4EEA525-FF70-4B4C-A07F-33402C6E6122}"/>
          </ac:cxnSpMkLst>
        </pc:cxnChg>
        <pc:cxnChg chg="add mod">
          <ac:chgData name="Fayez Mogeb Mohammed Alshahrani" userId="7cf44633-72dd-45d0-b250-5be8be95d324" providerId="ADAL" clId="{FD4ED818-0345-42AD-9688-BF3C8533DCC4}" dt="2019-11-16T06:32:28.352" v="1668" actId="14100"/>
          <ac:cxnSpMkLst>
            <pc:docMk/>
            <pc:sldMk cId="1567261048" sldId="298"/>
            <ac:cxnSpMk id="15379" creationId="{4D0E2384-5501-4A96-AA51-93158A110B6E}"/>
          </ac:cxnSpMkLst>
        </pc:cxnChg>
        <pc:cxnChg chg="add mod">
          <ac:chgData name="Fayez Mogeb Mohammed Alshahrani" userId="7cf44633-72dd-45d0-b250-5be8be95d324" providerId="ADAL" clId="{FD4ED818-0345-42AD-9688-BF3C8533DCC4}" dt="2019-11-16T06:28:54.150" v="1642" actId="13822"/>
          <ac:cxnSpMkLst>
            <pc:docMk/>
            <pc:sldMk cId="1567261048" sldId="298"/>
            <ac:cxnSpMk id="15381" creationId="{13E8700D-9AC6-4446-AED5-1D41BBA0D088}"/>
          </ac:cxnSpMkLst>
        </pc:cxnChg>
        <pc:cxnChg chg="add mod">
          <ac:chgData name="Fayez Mogeb Mohammed Alshahrani" userId="7cf44633-72dd-45d0-b250-5be8be95d324" providerId="ADAL" clId="{FD4ED818-0345-42AD-9688-BF3C8533DCC4}" dt="2019-11-16T06:29:01.782" v="1644" actId="13822"/>
          <ac:cxnSpMkLst>
            <pc:docMk/>
            <pc:sldMk cId="1567261048" sldId="298"/>
            <ac:cxnSpMk id="15383" creationId="{F7A45645-E8FC-49EE-A701-56E6A1D9E337}"/>
          </ac:cxnSpMkLst>
        </pc:cxnChg>
        <pc:cxnChg chg="add mod">
          <ac:chgData name="Fayez Mogeb Mohammed Alshahrani" userId="7cf44633-72dd-45d0-b250-5be8be95d324" providerId="ADAL" clId="{FD4ED818-0345-42AD-9688-BF3C8533DCC4}" dt="2019-11-16T06:48:00.318" v="2068" actId="14100"/>
          <ac:cxnSpMkLst>
            <pc:docMk/>
            <pc:sldMk cId="1567261048" sldId="298"/>
            <ac:cxnSpMk id="15385" creationId="{82119F28-A458-4975-9589-8528D27A2921}"/>
          </ac:cxnSpMkLst>
        </pc:cxnChg>
        <pc:cxnChg chg="add mod">
          <ac:chgData name="Fayez Mogeb Mohammed Alshahrani" userId="7cf44633-72dd-45d0-b250-5be8be95d324" providerId="ADAL" clId="{FD4ED818-0345-42AD-9688-BF3C8533DCC4}" dt="2019-11-16T06:30:31.483" v="1658" actId="1582"/>
          <ac:cxnSpMkLst>
            <pc:docMk/>
            <pc:sldMk cId="1567261048" sldId="298"/>
            <ac:cxnSpMk id="15388" creationId="{69104A7A-1E5B-4786-9B40-997D00C1D0E8}"/>
          </ac:cxnSpMkLst>
        </pc:cxnChg>
        <pc:cxnChg chg="add mod">
          <ac:chgData name="Fayez Mogeb Mohammed Alshahrani" userId="7cf44633-72dd-45d0-b250-5be8be95d324" providerId="ADAL" clId="{FD4ED818-0345-42AD-9688-BF3C8533DCC4}" dt="2019-11-16T06:30:21.963" v="1657" actId="1582"/>
          <ac:cxnSpMkLst>
            <pc:docMk/>
            <pc:sldMk cId="1567261048" sldId="298"/>
            <ac:cxnSpMk id="15390" creationId="{0E9D9EDE-740E-41D9-984D-BA9B83F06501}"/>
          </ac:cxnSpMkLst>
        </pc:cxnChg>
        <pc:cxnChg chg="add mod">
          <ac:chgData name="Fayez Mogeb Mohammed Alshahrani" userId="7cf44633-72dd-45d0-b250-5be8be95d324" providerId="ADAL" clId="{FD4ED818-0345-42AD-9688-BF3C8533DCC4}" dt="2019-11-16T06:30:47.934" v="1661" actId="1582"/>
          <ac:cxnSpMkLst>
            <pc:docMk/>
            <pc:sldMk cId="1567261048" sldId="298"/>
            <ac:cxnSpMk id="17408" creationId="{C395B450-382F-404F-9A46-5C5A38E9B63F}"/>
          </ac:cxnSpMkLst>
        </pc:cxnChg>
        <pc:cxnChg chg="add mod">
          <ac:chgData name="Fayez Mogeb Mohammed Alshahrani" userId="7cf44633-72dd-45d0-b250-5be8be95d324" providerId="ADAL" clId="{FD4ED818-0345-42AD-9688-BF3C8533DCC4}" dt="2019-11-16T06:31:02.787" v="1664" actId="1582"/>
          <ac:cxnSpMkLst>
            <pc:docMk/>
            <pc:sldMk cId="1567261048" sldId="298"/>
            <ac:cxnSpMk id="17414" creationId="{DE19CF50-0AE3-4FF0-AFD2-FC61953F8887}"/>
          </ac:cxnSpMkLst>
        </pc:cxnChg>
        <pc:cxnChg chg="add mod">
          <ac:chgData name="Fayez Mogeb Mohammed Alshahrani" userId="7cf44633-72dd-45d0-b250-5be8be95d324" providerId="ADAL" clId="{FD4ED818-0345-42AD-9688-BF3C8533DCC4}" dt="2019-11-16T06:33:10.461" v="1674" actId="14100"/>
          <ac:cxnSpMkLst>
            <pc:docMk/>
            <pc:sldMk cId="1567261048" sldId="298"/>
            <ac:cxnSpMk id="17421" creationId="{7B36FF24-31C7-4AD9-A6EB-F1C60970BACB}"/>
          </ac:cxnSpMkLst>
        </pc:cxnChg>
        <pc:cxnChg chg="add mod">
          <ac:chgData name="Fayez Mogeb Mohammed Alshahrani" userId="7cf44633-72dd-45d0-b250-5be8be95d324" providerId="ADAL" clId="{FD4ED818-0345-42AD-9688-BF3C8533DCC4}" dt="2019-11-16T06:34:34.173" v="1694" actId="962"/>
          <ac:cxnSpMkLst>
            <pc:docMk/>
            <pc:sldMk cId="1567261048" sldId="298"/>
            <ac:cxnSpMk id="17424" creationId="{A013E270-D707-45AF-B4B1-EDA4118FE881}"/>
          </ac:cxnSpMkLst>
        </pc:cxnChg>
        <pc:cxnChg chg="add del mod">
          <ac:chgData name="Fayez Mogeb Mohammed Alshahrani" userId="7cf44633-72dd-45d0-b250-5be8be95d324" providerId="ADAL" clId="{FD4ED818-0345-42AD-9688-BF3C8533DCC4}" dt="2019-11-16T06:36:55.047" v="1719" actId="11529"/>
          <ac:cxnSpMkLst>
            <pc:docMk/>
            <pc:sldMk cId="1567261048" sldId="298"/>
            <ac:cxnSpMk id="17426" creationId="{99DBCE41-A1FF-44E4-A11B-5A8F6CC920D8}"/>
          </ac:cxnSpMkLst>
        </pc:cxnChg>
        <pc:cxnChg chg="add del mod">
          <ac:chgData name="Fayez Mogeb Mohammed Alshahrani" userId="7cf44633-72dd-45d0-b250-5be8be95d324" providerId="ADAL" clId="{FD4ED818-0345-42AD-9688-BF3C8533DCC4}" dt="2019-11-16T06:36:53.395" v="1717" actId="11529"/>
          <ac:cxnSpMkLst>
            <pc:docMk/>
            <pc:sldMk cId="1567261048" sldId="298"/>
            <ac:cxnSpMk id="17428" creationId="{527E1F24-308F-489A-BEBF-56F2EFFFBA45}"/>
          </ac:cxnSpMkLst>
        </pc:cxnChg>
        <pc:cxnChg chg="add del mod">
          <ac:chgData name="Fayez Mogeb Mohammed Alshahrani" userId="7cf44633-72dd-45d0-b250-5be8be95d324" providerId="ADAL" clId="{FD4ED818-0345-42AD-9688-BF3C8533DCC4}" dt="2019-11-16T06:36:52.765" v="1716" actId="11529"/>
          <ac:cxnSpMkLst>
            <pc:docMk/>
            <pc:sldMk cId="1567261048" sldId="298"/>
            <ac:cxnSpMk id="17430" creationId="{9A74932B-3C14-4E39-A747-9EB1E9A44072}"/>
          </ac:cxnSpMkLst>
        </pc:cxnChg>
      </pc:sldChg>
      <pc:sldChg chg="modSp add">
        <pc:chgData name="Fayez Mogeb Mohammed Alshahrani" userId="7cf44633-72dd-45d0-b250-5be8be95d324" providerId="ADAL" clId="{FD4ED818-0345-42AD-9688-BF3C8533DCC4}" dt="2019-11-16T06:38:47.966" v="1812" actId="255"/>
        <pc:sldMkLst>
          <pc:docMk/>
          <pc:sldMk cId="2316372648" sldId="299"/>
        </pc:sldMkLst>
        <pc:spChg chg="mod">
          <ac:chgData name="Fayez Mogeb Mohammed Alshahrani" userId="7cf44633-72dd-45d0-b250-5be8be95d324" providerId="ADAL" clId="{FD4ED818-0345-42AD-9688-BF3C8533DCC4}" dt="2019-11-16T06:38:47.966" v="1812" actId="255"/>
          <ac:spMkLst>
            <pc:docMk/>
            <pc:sldMk cId="2316372648" sldId="299"/>
            <ac:spMk id="17415" creationId="{90DBA1BD-C532-4659-A904-92206B005520}"/>
          </ac:spMkLst>
        </pc:spChg>
      </pc:sldChg>
      <pc:sldChg chg="modSp add">
        <pc:chgData name="Fayez Mogeb Mohammed Alshahrani" userId="7cf44633-72dd-45d0-b250-5be8be95d324" providerId="ADAL" clId="{FD4ED818-0345-42AD-9688-BF3C8533DCC4}" dt="2019-11-16T06:41:59.944" v="1968" actId="20577"/>
        <pc:sldMkLst>
          <pc:docMk/>
          <pc:sldMk cId="482499872" sldId="300"/>
        </pc:sldMkLst>
        <pc:spChg chg="mod">
          <ac:chgData name="Fayez Mogeb Mohammed Alshahrani" userId="7cf44633-72dd-45d0-b250-5be8be95d324" providerId="ADAL" clId="{FD4ED818-0345-42AD-9688-BF3C8533DCC4}" dt="2019-11-16T06:39:25.939" v="1830" actId="313"/>
          <ac:spMkLst>
            <pc:docMk/>
            <pc:sldMk cId="482499872" sldId="300"/>
            <ac:spMk id="15366" creationId="{0E654B48-35B7-49C3-B79C-CFA356375C92}"/>
          </ac:spMkLst>
        </pc:spChg>
        <pc:spChg chg="mod">
          <ac:chgData name="Fayez Mogeb Mohammed Alshahrani" userId="7cf44633-72dd-45d0-b250-5be8be95d324" providerId="ADAL" clId="{FD4ED818-0345-42AD-9688-BF3C8533DCC4}" dt="2019-11-16T06:41:59.944" v="1968" actId="20577"/>
          <ac:spMkLst>
            <pc:docMk/>
            <pc:sldMk cId="482499872" sldId="300"/>
            <ac:spMk id="17415" creationId="{90DBA1BD-C532-4659-A904-92206B005520}"/>
          </ac:spMkLst>
        </pc:spChg>
      </pc:sldChg>
      <pc:sldChg chg="addSp delSp modSp add">
        <pc:chgData name="Fayez Mogeb Mohammed Alshahrani" userId="7cf44633-72dd-45d0-b250-5be8be95d324" providerId="ADAL" clId="{FD4ED818-0345-42AD-9688-BF3C8533DCC4}" dt="2019-11-16T06:42:51.553" v="1988" actId="255"/>
        <pc:sldMkLst>
          <pc:docMk/>
          <pc:sldMk cId="1879650289" sldId="301"/>
        </pc:sldMkLst>
        <pc:spChg chg="add del mod">
          <ac:chgData name="Fayez Mogeb Mohammed Alshahrani" userId="7cf44633-72dd-45d0-b250-5be8be95d324" providerId="ADAL" clId="{FD4ED818-0345-42AD-9688-BF3C8533DCC4}" dt="2019-11-16T06:42:17.180" v="1971"/>
          <ac:spMkLst>
            <pc:docMk/>
            <pc:sldMk cId="1879650289" sldId="301"/>
            <ac:spMk id="2" creationId="{EB8D396E-F40E-4EA8-ABE0-E002C85FCAA9}"/>
          </ac:spMkLst>
        </pc:spChg>
        <pc:spChg chg="del">
          <ac:chgData name="Fayez Mogeb Mohammed Alshahrani" userId="7cf44633-72dd-45d0-b250-5be8be95d324" providerId="ADAL" clId="{FD4ED818-0345-42AD-9688-BF3C8533DCC4}" dt="2019-11-16T06:42:12.488" v="1970"/>
          <ac:spMkLst>
            <pc:docMk/>
            <pc:sldMk cId="1879650289" sldId="301"/>
            <ac:spMk id="15366" creationId="{0E654B48-35B7-49C3-B79C-CFA356375C92}"/>
          </ac:spMkLst>
        </pc:spChg>
        <pc:spChg chg="mod">
          <ac:chgData name="Fayez Mogeb Mohammed Alshahrani" userId="7cf44633-72dd-45d0-b250-5be8be95d324" providerId="ADAL" clId="{FD4ED818-0345-42AD-9688-BF3C8533DCC4}" dt="2019-11-16T06:42:51.553" v="1988" actId="255"/>
          <ac:spMkLst>
            <pc:docMk/>
            <pc:sldMk cId="1879650289" sldId="301"/>
            <ac:spMk id="17415" creationId="{90DBA1BD-C532-4659-A904-92206B005520}"/>
          </ac:spMkLst>
        </pc:spChg>
      </pc:sldChg>
    </pc:docChg>
  </pc:docChgLst>
  <pc:docChgLst>
    <pc:chgData name="Fayez Mogeb Mohammed Alshahrani" userId="7cf44633-72dd-45d0-b250-5be8be95d324" providerId="ADAL" clId="{60BBF4B8-074A-412C-A646-0B1C590B8D0D}"/>
    <pc:docChg chg="undo redo custSel mod addSld delSld modSld">
      <pc:chgData name="Fayez Mogeb Mohammed Alshahrani" userId="7cf44633-72dd-45d0-b250-5be8be95d324" providerId="ADAL" clId="{60BBF4B8-074A-412C-A646-0B1C590B8D0D}" dt="2019-11-11T13:53:02.117" v="3757" actId="113"/>
      <pc:docMkLst>
        <pc:docMk/>
      </pc:docMkLst>
      <pc:sldChg chg="modSp add">
        <pc:chgData name="Fayez Mogeb Mohammed Alshahrani" userId="7cf44633-72dd-45d0-b250-5be8be95d324" providerId="ADAL" clId="{60BBF4B8-074A-412C-A646-0B1C590B8D0D}" dt="2019-11-08T11:26:31.039" v="248" actId="2711"/>
        <pc:sldMkLst>
          <pc:docMk/>
          <pc:sldMk cId="2729306983" sldId="256"/>
        </pc:sldMkLst>
        <pc:spChg chg="mod">
          <ac:chgData name="Fayez Mogeb Mohammed Alshahrani" userId="7cf44633-72dd-45d0-b250-5be8be95d324" providerId="ADAL" clId="{60BBF4B8-074A-412C-A646-0B1C590B8D0D}" dt="2019-11-08T11:13:51.682" v="36" actId="313"/>
          <ac:spMkLst>
            <pc:docMk/>
            <pc:sldMk cId="2729306983" sldId="256"/>
            <ac:spMk id="2" creationId="{D4ADFEF8-17EB-4993-9D08-2D7214BEA79E}"/>
          </ac:spMkLst>
        </pc:spChg>
        <pc:spChg chg="mod">
          <ac:chgData name="Fayez Mogeb Mohammed Alshahrani" userId="7cf44633-72dd-45d0-b250-5be8be95d324" providerId="ADAL" clId="{60BBF4B8-074A-412C-A646-0B1C590B8D0D}" dt="2019-11-08T11:26:31.039" v="248" actId="2711"/>
          <ac:spMkLst>
            <pc:docMk/>
            <pc:sldMk cId="2729306983" sldId="256"/>
            <ac:spMk id="3" creationId="{6C4C1C49-8058-402D-A756-716D913DF804}"/>
          </ac:spMkLst>
        </pc:spChg>
      </pc:sldChg>
      <pc:sldChg chg="add del">
        <pc:chgData name="Fayez Mogeb Mohammed Alshahrani" userId="7cf44633-72dd-45d0-b250-5be8be95d324" providerId="ADAL" clId="{60BBF4B8-074A-412C-A646-0B1C590B8D0D}" dt="2019-11-08T11:14:50.105" v="85"/>
        <pc:sldMkLst>
          <pc:docMk/>
          <pc:sldMk cId="871692972" sldId="257"/>
        </pc:sldMkLst>
      </pc:sldChg>
      <pc:sldChg chg="delSp modSp add">
        <pc:chgData name="Fayez Mogeb Mohammed Alshahrani" userId="7cf44633-72dd-45d0-b250-5be8be95d324" providerId="ADAL" clId="{60BBF4B8-074A-412C-A646-0B1C590B8D0D}" dt="2019-11-11T13:52:23.339" v="3749" actId="113"/>
        <pc:sldMkLst>
          <pc:docMk/>
          <pc:sldMk cId="3382546130" sldId="257"/>
        </pc:sldMkLst>
        <pc:spChg chg="mod">
          <ac:chgData name="Fayez Mogeb Mohammed Alshahrani" userId="7cf44633-72dd-45d0-b250-5be8be95d324" providerId="ADAL" clId="{60BBF4B8-074A-412C-A646-0B1C590B8D0D}" dt="2019-11-11T13:52:23.339" v="3749" actId="113"/>
          <ac:spMkLst>
            <pc:docMk/>
            <pc:sldMk cId="3382546130" sldId="257"/>
            <ac:spMk id="2" creationId="{8A8E22A2-83EF-4B2E-B6B6-9646560D267E}"/>
          </ac:spMkLst>
        </pc:spChg>
        <pc:spChg chg="mod">
          <ac:chgData name="Fayez Mogeb Mohammed Alshahrani" userId="7cf44633-72dd-45d0-b250-5be8be95d324" providerId="ADAL" clId="{60BBF4B8-074A-412C-A646-0B1C590B8D0D}" dt="2019-11-08T12:32:29.220" v="924" actId="20577"/>
          <ac:spMkLst>
            <pc:docMk/>
            <pc:sldMk cId="3382546130" sldId="257"/>
            <ac:spMk id="3" creationId="{02DCBA02-5013-4474-9B83-117D40922203}"/>
          </ac:spMkLst>
        </pc:spChg>
        <pc:spChg chg="del">
          <ac:chgData name="Fayez Mogeb Mohammed Alshahrani" userId="7cf44633-72dd-45d0-b250-5be8be95d324" providerId="ADAL" clId="{60BBF4B8-074A-412C-A646-0B1C590B8D0D}" dt="2019-11-08T11:35:52.245" v="364"/>
          <ac:spMkLst>
            <pc:docMk/>
            <pc:sldMk cId="3382546130" sldId="257"/>
            <ac:spMk id="4" creationId="{B036A931-56C8-4E69-85F0-0251DD3881B9}"/>
          </ac:spMkLst>
        </pc:spChg>
      </pc:sldChg>
      <pc:sldChg chg="addSp delSp modSp add">
        <pc:chgData name="Fayez Mogeb Mohammed Alshahrani" userId="7cf44633-72dd-45d0-b250-5be8be95d324" providerId="ADAL" clId="{60BBF4B8-074A-412C-A646-0B1C590B8D0D}" dt="2019-11-11T13:41:23.443" v="3736" actId="113"/>
        <pc:sldMkLst>
          <pc:docMk/>
          <pc:sldMk cId="2575792135" sldId="258"/>
        </pc:sldMkLst>
        <pc:spChg chg="mod">
          <ac:chgData name="Fayez Mogeb Mohammed Alshahrani" userId="7cf44633-72dd-45d0-b250-5be8be95d324" providerId="ADAL" clId="{60BBF4B8-074A-412C-A646-0B1C590B8D0D}" dt="2019-11-11T13:41:23.443" v="3736" actId="113"/>
          <ac:spMkLst>
            <pc:docMk/>
            <pc:sldMk cId="2575792135" sldId="258"/>
            <ac:spMk id="2" creationId="{74E8226F-6C0B-4AD0-8F17-8D474D778C49}"/>
          </ac:spMkLst>
        </pc:spChg>
        <pc:spChg chg="mod">
          <ac:chgData name="Fayez Mogeb Mohammed Alshahrani" userId="7cf44633-72dd-45d0-b250-5be8be95d324" providerId="ADAL" clId="{60BBF4B8-074A-412C-A646-0B1C590B8D0D}" dt="2019-11-08T11:47:02.169" v="431" actId="12"/>
          <ac:spMkLst>
            <pc:docMk/>
            <pc:sldMk cId="2575792135" sldId="258"/>
            <ac:spMk id="3" creationId="{42E2F995-FBEB-46FB-B3A7-50E413E0F6C1}"/>
          </ac:spMkLst>
        </pc:spChg>
        <pc:spChg chg="add del">
          <ac:chgData name="Fayez Mogeb Mohammed Alshahrani" userId="7cf44633-72dd-45d0-b250-5be8be95d324" providerId="ADAL" clId="{60BBF4B8-074A-412C-A646-0B1C590B8D0D}" dt="2019-11-08T11:44:39.984" v="417"/>
          <ac:spMkLst>
            <pc:docMk/>
            <pc:sldMk cId="2575792135" sldId="258"/>
            <ac:spMk id="4" creationId="{76F3B411-5336-4E4C-ACA2-166E701546B6}"/>
          </ac:spMkLst>
        </pc:spChg>
      </pc:sldChg>
      <pc:sldChg chg="modSp add">
        <pc:chgData name="Fayez Mogeb Mohammed Alshahrani" userId="7cf44633-72dd-45d0-b250-5be8be95d324" providerId="ADAL" clId="{60BBF4B8-074A-412C-A646-0B1C590B8D0D}" dt="2019-11-11T13:52:28.583" v="3750" actId="113"/>
        <pc:sldMkLst>
          <pc:docMk/>
          <pc:sldMk cId="2368157205" sldId="259"/>
        </pc:sldMkLst>
        <pc:spChg chg="mod">
          <ac:chgData name="Fayez Mogeb Mohammed Alshahrani" userId="7cf44633-72dd-45d0-b250-5be8be95d324" providerId="ADAL" clId="{60BBF4B8-074A-412C-A646-0B1C590B8D0D}" dt="2019-11-11T13:52:28.583" v="3750" actId="113"/>
          <ac:spMkLst>
            <pc:docMk/>
            <pc:sldMk cId="2368157205" sldId="259"/>
            <ac:spMk id="2" creationId="{74E8226F-6C0B-4AD0-8F17-8D474D778C49}"/>
          </ac:spMkLst>
        </pc:spChg>
        <pc:spChg chg="mod">
          <ac:chgData name="Fayez Mogeb Mohammed Alshahrani" userId="7cf44633-72dd-45d0-b250-5be8be95d324" providerId="ADAL" clId="{60BBF4B8-074A-412C-A646-0B1C590B8D0D}" dt="2019-11-11T13:42:14.349" v="3737" actId="2711"/>
          <ac:spMkLst>
            <pc:docMk/>
            <pc:sldMk cId="2368157205" sldId="259"/>
            <ac:spMk id="3" creationId="{42E2F995-FBEB-46FB-B3A7-50E413E0F6C1}"/>
          </ac:spMkLst>
        </pc:spChg>
      </pc:sldChg>
      <pc:sldChg chg="modSp add">
        <pc:chgData name="Fayez Mogeb Mohammed Alshahrani" userId="7cf44633-72dd-45d0-b250-5be8be95d324" providerId="ADAL" clId="{60BBF4B8-074A-412C-A646-0B1C590B8D0D}" dt="2019-11-11T13:52:33.567" v="3752" actId="27636"/>
        <pc:sldMkLst>
          <pc:docMk/>
          <pc:sldMk cId="165892362" sldId="260"/>
        </pc:sldMkLst>
        <pc:spChg chg="mod">
          <ac:chgData name="Fayez Mogeb Mohammed Alshahrani" userId="7cf44633-72dd-45d0-b250-5be8be95d324" providerId="ADAL" clId="{60BBF4B8-074A-412C-A646-0B1C590B8D0D}" dt="2019-11-11T13:52:33.567" v="3752" actId="27636"/>
          <ac:spMkLst>
            <pc:docMk/>
            <pc:sldMk cId="165892362" sldId="260"/>
            <ac:spMk id="2" creationId="{74E8226F-6C0B-4AD0-8F17-8D474D778C49}"/>
          </ac:spMkLst>
        </pc:spChg>
        <pc:spChg chg="mod">
          <ac:chgData name="Fayez Mogeb Mohammed Alshahrani" userId="7cf44633-72dd-45d0-b250-5be8be95d324" providerId="ADAL" clId="{60BBF4B8-074A-412C-A646-0B1C590B8D0D}" dt="2019-11-11T13:42:42.334" v="3738" actId="2711"/>
          <ac:spMkLst>
            <pc:docMk/>
            <pc:sldMk cId="165892362" sldId="260"/>
            <ac:spMk id="3" creationId="{42E2F995-FBEB-46FB-B3A7-50E413E0F6C1}"/>
          </ac:spMkLst>
        </pc:spChg>
      </pc:sldChg>
      <pc:sldChg chg="addSp delSp modSp add">
        <pc:chgData name="Fayez Mogeb Mohammed Alshahrani" userId="7cf44633-72dd-45d0-b250-5be8be95d324" providerId="ADAL" clId="{60BBF4B8-074A-412C-A646-0B1C590B8D0D}" dt="2019-11-11T13:52:39.592" v="3753" actId="113"/>
        <pc:sldMkLst>
          <pc:docMk/>
          <pc:sldMk cId="3964982028" sldId="261"/>
        </pc:sldMkLst>
        <pc:spChg chg="mod">
          <ac:chgData name="Fayez Mogeb Mohammed Alshahrani" userId="7cf44633-72dd-45d0-b250-5be8be95d324" providerId="ADAL" clId="{60BBF4B8-074A-412C-A646-0B1C590B8D0D}" dt="2019-11-11T13:52:39.592" v="3753" actId="113"/>
          <ac:spMkLst>
            <pc:docMk/>
            <pc:sldMk cId="3964982028" sldId="261"/>
            <ac:spMk id="2" creationId="{74E8226F-6C0B-4AD0-8F17-8D474D778C49}"/>
          </ac:spMkLst>
        </pc:spChg>
        <pc:spChg chg="mod">
          <ac:chgData name="Fayez Mogeb Mohammed Alshahrani" userId="7cf44633-72dd-45d0-b250-5be8be95d324" providerId="ADAL" clId="{60BBF4B8-074A-412C-A646-0B1C590B8D0D}" dt="2019-11-08T12:36:40.122" v="1039" actId="20577"/>
          <ac:spMkLst>
            <pc:docMk/>
            <pc:sldMk cId="3964982028" sldId="261"/>
            <ac:spMk id="3" creationId="{42E2F995-FBEB-46FB-B3A7-50E413E0F6C1}"/>
          </ac:spMkLst>
        </pc:spChg>
        <pc:spChg chg="add del">
          <ac:chgData name="Fayez Mogeb Mohammed Alshahrani" userId="7cf44633-72dd-45d0-b250-5be8be95d324" providerId="ADAL" clId="{60BBF4B8-074A-412C-A646-0B1C590B8D0D}" dt="2019-11-08T12:06:57.228" v="780"/>
          <ac:spMkLst>
            <pc:docMk/>
            <pc:sldMk cId="3964982028" sldId="261"/>
            <ac:spMk id="4" creationId="{5B1195C5-8401-44E5-A4D8-E1B5396D30C7}"/>
          </ac:spMkLst>
        </pc:spChg>
      </pc:sldChg>
      <pc:sldChg chg="addSp modSp add modAnim">
        <pc:chgData name="Fayez Mogeb Mohammed Alshahrani" userId="7cf44633-72dd-45d0-b250-5be8be95d324" providerId="ADAL" clId="{60BBF4B8-074A-412C-A646-0B1C590B8D0D}" dt="2019-11-11T13:52:44.025" v="3754" actId="113"/>
        <pc:sldMkLst>
          <pc:docMk/>
          <pc:sldMk cId="2585409014" sldId="262"/>
        </pc:sldMkLst>
        <pc:spChg chg="mod">
          <ac:chgData name="Fayez Mogeb Mohammed Alshahrani" userId="7cf44633-72dd-45d0-b250-5be8be95d324" providerId="ADAL" clId="{60BBF4B8-074A-412C-A646-0B1C590B8D0D}" dt="2019-11-11T13:52:44.025" v="3754" actId="113"/>
          <ac:spMkLst>
            <pc:docMk/>
            <pc:sldMk cId="2585409014" sldId="262"/>
            <ac:spMk id="2" creationId="{74E8226F-6C0B-4AD0-8F17-8D474D778C49}"/>
          </ac:spMkLst>
        </pc:spChg>
        <pc:spChg chg="mod">
          <ac:chgData name="Fayez Mogeb Mohammed Alshahrani" userId="7cf44633-72dd-45d0-b250-5be8be95d324" providerId="ADAL" clId="{60BBF4B8-074A-412C-A646-0B1C590B8D0D}" dt="2019-11-11T13:45:29.708" v="3739" actId="113"/>
          <ac:spMkLst>
            <pc:docMk/>
            <pc:sldMk cId="2585409014" sldId="262"/>
            <ac:spMk id="3" creationId="{42E2F995-FBEB-46FB-B3A7-50E413E0F6C1}"/>
          </ac:spMkLst>
        </pc:spChg>
        <pc:spChg chg="mod">
          <ac:chgData name="Fayez Mogeb Mohammed Alshahrani" userId="7cf44633-72dd-45d0-b250-5be8be95d324" providerId="ADAL" clId="{60BBF4B8-074A-412C-A646-0B1C590B8D0D}" dt="2019-11-08T17:02:45.417" v="1768" actId="207"/>
          <ac:spMkLst>
            <pc:docMk/>
            <pc:sldMk cId="2585409014" sldId="262"/>
            <ac:spMk id="5" creationId="{10E61178-F38C-4973-A6C5-9464409E1043}"/>
          </ac:spMkLst>
        </pc:spChg>
        <pc:spChg chg="mod">
          <ac:chgData name="Fayez Mogeb Mohammed Alshahrani" userId="7cf44633-72dd-45d0-b250-5be8be95d324" providerId="ADAL" clId="{60BBF4B8-074A-412C-A646-0B1C590B8D0D}" dt="2019-11-08T17:02:57.906" v="1770" actId="207"/>
          <ac:spMkLst>
            <pc:docMk/>
            <pc:sldMk cId="2585409014" sldId="262"/>
            <ac:spMk id="8" creationId="{CF18BF6A-BCBE-41A9-8EBE-B1CE2A3C369E}"/>
          </ac:spMkLst>
        </pc:spChg>
        <pc:grpChg chg="add mod">
          <ac:chgData name="Fayez Mogeb Mohammed Alshahrani" userId="7cf44633-72dd-45d0-b250-5be8be95d324" providerId="ADAL" clId="{60BBF4B8-074A-412C-A646-0B1C590B8D0D}" dt="2019-11-08T17:28:04.434" v="2012" actId="1076"/>
          <ac:grpSpMkLst>
            <pc:docMk/>
            <pc:sldMk cId="2585409014" sldId="262"/>
            <ac:grpSpMk id="4" creationId="{7B793907-6AEE-4C4A-AE52-61E548946A53}"/>
          </ac:grpSpMkLst>
        </pc:grpChg>
        <pc:grpChg chg="add mod">
          <ac:chgData name="Fayez Mogeb Mohammed Alshahrani" userId="7cf44633-72dd-45d0-b250-5be8be95d324" providerId="ADAL" clId="{60BBF4B8-074A-412C-A646-0B1C590B8D0D}" dt="2019-11-08T17:02:46.726" v="1769" actId="1076"/>
          <ac:grpSpMkLst>
            <pc:docMk/>
            <pc:sldMk cId="2585409014" sldId="262"/>
            <ac:grpSpMk id="7" creationId="{A913B5BE-A538-4F20-A4D9-1019CD7FD24E}"/>
          </ac:grpSpMkLst>
        </pc:grpChg>
      </pc:sldChg>
      <pc:sldChg chg="modSp add del">
        <pc:chgData name="Fayez Mogeb Mohammed Alshahrani" userId="7cf44633-72dd-45d0-b250-5be8be95d324" providerId="ADAL" clId="{60BBF4B8-074A-412C-A646-0B1C590B8D0D}" dt="2019-11-08T12:57:09.830" v="1291" actId="2696"/>
        <pc:sldMkLst>
          <pc:docMk/>
          <pc:sldMk cId="3035282578" sldId="263"/>
        </pc:sldMkLst>
        <pc:spChg chg="mod">
          <ac:chgData name="Fayez Mogeb Mohammed Alshahrani" userId="7cf44633-72dd-45d0-b250-5be8be95d324" providerId="ADAL" clId="{60BBF4B8-074A-412C-A646-0B1C590B8D0D}" dt="2019-11-08T12:34:34.549" v="999" actId="20577"/>
          <ac:spMkLst>
            <pc:docMk/>
            <pc:sldMk cId="3035282578" sldId="263"/>
            <ac:spMk id="2" creationId="{74E8226F-6C0B-4AD0-8F17-8D474D778C49}"/>
          </ac:spMkLst>
        </pc:spChg>
        <pc:spChg chg="mod">
          <ac:chgData name="Fayez Mogeb Mohammed Alshahrani" userId="7cf44633-72dd-45d0-b250-5be8be95d324" providerId="ADAL" clId="{60BBF4B8-074A-412C-A646-0B1C590B8D0D}" dt="2019-11-08T12:48:50.340" v="1080" actId="27636"/>
          <ac:spMkLst>
            <pc:docMk/>
            <pc:sldMk cId="3035282578" sldId="263"/>
            <ac:spMk id="3" creationId="{42E2F995-FBEB-46FB-B3A7-50E413E0F6C1}"/>
          </ac:spMkLst>
        </pc:spChg>
      </pc:sldChg>
      <pc:sldChg chg="addSp delSp modSp add modAnim">
        <pc:chgData name="Fayez Mogeb Mohammed Alshahrani" userId="7cf44633-72dd-45d0-b250-5be8be95d324" providerId="ADAL" clId="{60BBF4B8-074A-412C-A646-0B1C590B8D0D}" dt="2019-11-11T13:52:48.459" v="3755" actId="113"/>
        <pc:sldMkLst>
          <pc:docMk/>
          <pc:sldMk cId="1364017184" sldId="264"/>
        </pc:sldMkLst>
        <pc:spChg chg="mod">
          <ac:chgData name="Fayez Mogeb Mohammed Alshahrani" userId="7cf44633-72dd-45d0-b250-5be8be95d324" providerId="ADAL" clId="{60BBF4B8-074A-412C-A646-0B1C590B8D0D}" dt="2019-11-11T13:52:48.459" v="3755" actId="113"/>
          <ac:spMkLst>
            <pc:docMk/>
            <pc:sldMk cId="1364017184" sldId="264"/>
            <ac:spMk id="2" creationId="{74E8226F-6C0B-4AD0-8F17-8D474D778C49}"/>
          </ac:spMkLst>
        </pc:spChg>
        <pc:spChg chg="mod">
          <ac:chgData name="Fayez Mogeb Mohammed Alshahrani" userId="7cf44633-72dd-45d0-b250-5be8be95d324" providerId="ADAL" clId="{60BBF4B8-074A-412C-A646-0B1C590B8D0D}" dt="2019-11-11T13:50:04.257" v="3740" actId="113"/>
          <ac:spMkLst>
            <pc:docMk/>
            <pc:sldMk cId="1364017184" sldId="264"/>
            <ac:spMk id="3" creationId="{42E2F995-FBEB-46FB-B3A7-50E413E0F6C1}"/>
          </ac:spMkLst>
        </pc:spChg>
        <pc:spChg chg="mod">
          <ac:chgData name="Fayez Mogeb Mohammed Alshahrani" userId="7cf44633-72dd-45d0-b250-5be8be95d324" providerId="ADAL" clId="{60BBF4B8-074A-412C-A646-0B1C590B8D0D}" dt="2019-11-08T12:55:25.878" v="1254" actId="20577"/>
          <ac:spMkLst>
            <pc:docMk/>
            <pc:sldMk cId="1364017184" sldId="264"/>
            <ac:spMk id="5" creationId="{B6BC7789-A467-43EA-ABA7-60B0EF0B9D76}"/>
          </ac:spMkLst>
        </pc:spChg>
        <pc:spChg chg="del mod">
          <ac:chgData name="Fayez Mogeb Mohammed Alshahrani" userId="7cf44633-72dd-45d0-b250-5be8be95d324" providerId="ADAL" clId="{60BBF4B8-074A-412C-A646-0B1C590B8D0D}" dt="2019-11-08T12:52:06.629" v="1109" actId="478"/>
          <ac:spMkLst>
            <pc:docMk/>
            <pc:sldMk cId="1364017184" sldId="264"/>
            <ac:spMk id="6" creationId="{D0836B62-9B7D-4104-9CD1-C67657A9268A}"/>
          </ac:spMkLst>
        </pc:spChg>
        <pc:spChg chg="add mod">
          <ac:chgData name="Fayez Mogeb Mohammed Alshahrani" userId="7cf44633-72dd-45d0-b250-5be8be95d324" providerId="ADAL" clId="{60BBF4B8-074A-412C-A646-0B1C590B8D0D}" dt="2019-11-08T12:55:10.552" v="1246" actId="20577"/>
          <ac:spMkLst>
            <pc:docMk/>
            <pc:sldMk cId="1364017184" sldId="264"/>
            <ac:spMk id="7" creationId="{9DE5EDCD-B481-4CA6-B863-66DF7C1FA188}"/>
          </ac:spMkLst>
        </pc:spChg>
        <pc:spChg chg="add mod">
          <ac:chgData name="Fayez Mogeb Mohammed Alshahrani" userId="7cf44633-72dd-45d0-b250-5be8be95d324" providerId="ADAL" clId="{60BBF4B8-074A-412C-A646-0B1C590B8D0D}" dt="2019-11-08T12:54:42.938" v="1239" actId="122"/>
          <ac:spMkLst>
            <pc:docMk/>
            <pc:sldMk cId="1364017184" sldId="264"/>
            <ac:spMk id="8" creationId="{29DE3F76-EBD4-487D-9BEF-06919B032B56}"/>
          </ac:spMkLst>
        </pc:spChg>
        <pc:spChg chg="add mod">
          <ac:chgData name="Fayez Mogeb Mohammed Alshahrani" userId="7cf44633-72dd-45d0-b250-5be8be95d324" providerId="ADAL" clId="{60BBF4B8-074A-412C-A646-0B1C590B8D0D}" dt="2019-11-08T12:53:47.048" v="1224" actId="14100"/>
          <ac:spMkLst>
            <pc:docMk/>
            <pc:sldMk cId="1364017184" sldId="264"/>
            <ac:spMk id="9" creationId="{F7FA2A82-C4A7-4D03-81D4-3C9D99F5CC86}"/>
          </ac:spMkLst>
        </pc:spChg>
        <pc:spChg chg="add mod">
          <ac:chgData name="Fayez Mogeb Mohammed Alshahrani" userId="7cf44633-72dd-45d0-b250-5be8be95d324" providerId="ADAL" clId="{60BBF4B8-074A-412C-A646-0B1C590B8D0D}" dt="2019-11-08T12:54:07.100" v="1228" actId="14100"/>
          <ac:spMkLst>
            <pc:docMk/>
            <pc:sldMk cId="1364017184" sldId="264"/>
            <ac:spMk id="10" creationId="{6318FFDF-F90A-4BC3-86C8-0D9BBA919854}"/>
          </ac:spMkLst>
        </pc:spChg>
        <pc:grpChg chg="add del mod">
          <ac:chgData name="Fayez Mogeb Mohammed Alshahrani" userId="7cf44633-72dd-45d0-b250-5be8be95d324" providerId="ADAL" clId="{60BBF4B8-074A-412C-A646-0B1C590B8D0D}" dt="2019-11-08T12:52:06.629" v="1109" actId="478"/>
          <ac:grpSpMkLst>
            <pc:docMk/>
            <pc:sldMk cId="1364017184" sldId="264"/>
            <ac:grpSpMk id="4" creationId="{28A4A763-AC94-4D8C-B3B2-0E0840F760C6}"/>
          </ac:grpSpMkLst>
        </pc:grpChg>
      </pc:sldChg>
      <pc:sldChg chg="addSp delSp modSp add modAnim">
        <pc:chgData name="Fayez Mogeb Mohammed Alshahrani" userId="7cf44633-72dd-45d0-b250-5be8be95d324" providerId="ADAL" clId="{60BBF4B8-074A-412C-A646-0B1C590B8D0D}" dt="2019-11-11T13:52:11.153" v="3748" actId="113"/>
        <pc:sldMkLst>
          <pc:docMk/>
          <pc:sldMk cId="712448898" sldId="265"/>
        </pc:sldMkLst>
        <pc:spChg chg="mod">
          <ac:chgData name="Fayez Mogeb Mohammed Alshahrani" userId="7cf44633-72dd-45d0-b250-5be8be95d324" providerId="ADAL" clId="{60BBF4B8-074A-412C-A646-0B1C590B8D0D}" dt="2019-11-11T13:52:11.153" v="3748" actId="113"/>
          <ac:spMkLst>
            <pc:docMk/>
            <pc:sldMk cId="712448898" sldId="265"/>
            <ac:spMk id="2" creationId="{74E8226F-6C0B-4AD0-8F17-8D474D778C49}"/>
          </ac:spMkLst>
        </pc:spChg>
        <pc:spChg chg="mod">
          <ac:chgData name="Fayez Mogeb Mohammed Alshahrani" userId="7cf44633-72dd-45d0-b250-5be8be95d324" providerId="ADAL" clId="{60BBF4B8-074A-412C-A646-0B1C590B8D0D}" dt="2019-11-11T13:50:10.708" v="3741" actId="113"/>
          <ac:spMkLst>
            <pc:docMk/>
            <pc:sldMk cId="712448898" sldId="265"/>
            <ac:spMk id="3" creationId="{42E2F995-FBEB-46FB-B3A7-50E413E0F6C1}"/>
          </ac:spMkLst>
        </pc:spChg>
        <pc:spChg chg="mod">
          <ac:chgData name="Fayez Mogeb Mohammed Alshahrani" userId="7cf44633-72dd-45d0-b250-5be8be95d324" providerId="ADAL" clId="{60BBF4B8-074A-412C-A646-0B1C590B8D0D}" dt="2019-11-08T16:46:33.013" v="1556" actId="1076"/>
          <ac:spMkLst>
            <pc:docMk/>
            <pc:sldMk cId="712448898" sldId="265"/>
            <ac:spMk id="5" creationId="{A14BB53A-A43A-4F39-B11A-EF8B042C8B5B}"/>
          </ac:spMkLst>
        </pc:spChg>
        <pc:spChg chg="mod">
          <ac:chgData name="Fayez Mogeb Mohammed Alshahrani" userId="7cf44633-72dd-45d0-b250-5be8be95d324" providerId="ADAL" clId="{60BBF4B8-074A-412C-A646-0B1C590B8D0D}" dt="2019-11-08T17:02:01.164" v="1763" actId="6549"/>
          <ac:spMkLst>
            <pc:docMk/>
            <pc:sldMk cId="712448898" sldId="265"/>
            <ac:spMk id="6" creationId="{F8DFE532-62B3-45C9-A5E0-FA3AB63D58A4}"/>
          </ac:spMkLst>
        </pc:spChg>
        <pc:spChg chg="del mod">
          <ac:chgData name="Fayez Mogeb Mohammed Alshahrani" userId="7cf44633-72dd-45d0-b250-5be8be95d324" providerId="ADAL" clId="{60BBF4B8-074A-412C-A646-0B1C590B8D0D}" dt="2019-11-08T17:01:57.905" v="1762" actId="478"/>
          <ac:spMkLst>
            <pc:docMk/>
            <pc:sldMk cId="712448898" sldId="265"/>
            <ac:spMk id="11" creationId="{638C68D7-BABF-411C-91D5-7133E673E43F}"/>
          </ac:spMkLst>
        </pc:spChg>
        <pc:spChg chg="del mod">
          <ac:chgData name="Fayez Mogeb Mohammed Alshahrani" userId="7cf44633-72dd-45d0-b250-5be8be95d324" providerId="ADAL" clId="{60BBF4B8-074A-412C-A646-0B1C590B8D0D}" dt="2019-11-08T17:01:54.979" v="1761" actId="478"/>
          <ac:spMkLst>
            <pc:docMk/>
            <pc:sldMk cId="712448898" sldId="265"/>
            <ac:spMk id="12" creationId="{74BAD34F-68EF-4B31-8642-EA6C8C1932D8}"/>
          </ac:spMkLst>
        </pc:spChg>
        <pc:grpChg chg="add del mod">
          <ac:chgData name="Fayez Mogeb Mohammed Alshahrani" userId="7cf44633-72dd-45d0-b250-5be8be95d324" providerId="ADAL" clId="{60BBF4B8-074A-412C-A646-0B1C590B8D0D}" dt="2019-11-08T17:02:03.665" v="1764" actId="478"/>
          <ac:grpSpMkLst>
            <pc:docMk/>
            <pc:sldMk cId="712448898" sldId="265"/>
            <ac:grpSpMk id="4" creationId="{AD5F0BED-02F8-4073-B19E-F97D3646BAAD}"/>
          </ac:grpSpMkLst>
        </pc:grpChg>
        <pc:grpChg chg="add del">
          <ac:chgData name="Fayez Mogeb Mohammed Alshahrani" userId="7cf44633-72dd-45d0-b250-5be8be95d324" providerId="ADAL" clId="{60BBF4B8-074A-412C-A646-0B1C590B8D0D}" dt="2019-11-08T13:06:15.201" v="1401"/>
          <ac:grpSpMkLst>
            <pc:docMk/>
            <pc:sldMk cId="712448898" sldId="265"/>
            <ac:grpSpMk id="7" creationId="{E94F2BE1-FEB0-49CB-8C47-C65A5EB2EB5B}"/>
          </ac:grpSpMkLst>
        </pc:grpChg>
        <pc:grpChg chg="add del mod">
          <ac:chgData name="Fayez Mogeb Mohammed Alshahrani" userId="7cf44633-72dd-45d0-b250-5be8be95d324" providerId="ADAL" clId="{60BBF4B8-074A-412C-A646-0B1C590B8D0D}" dt="2019-11-08T17:01:54.979" v="1761" actId="478"/>
          <ac:grpSpMkLst>
            <pc:docMk/>
            <pc:sldMk cId="712448898" sldId="265"/>
            <ac:grpSpMk id="10" creationId="{0E7605FB-5416-4370-8679-98A709558D69}"/>
          </ac:grpSpMkLst>
        </pc:grpChg>
      </pc:sldChg>
      <pc:sldChg chg="addSp modSp add modAnim">
        <pc:chgData name="Fayez Mogeb Mohammed Alshahrani" userId="7cf44633-72dd-45d0-b250-5be8be95d324" providerId="ADAL" clId="{60BBF4B8-074A-412C-A646-0B1C590B8D0D}" dt="2019-11-11T13:52:05.646" v="3747" actId="113"/>
        <pc:sldMkLst>
          <pc:docMk/>
          <pc:sldMk cId="3311296507" sldId="266"/>
        </pc:sldMkLst>
        <pc:spChg chg="mod">
          <ac:chgData name="Fayez Mogeb Mohammed Alshahrani" userId="7cf44633-72dd-45d0-b250-5be8be95d324" providerId="ADAL" clId="{60BBF4B8-074A-412C-A646-0B1C590B8D0D}" dt="2019-11-11T13:52:05.646" v="3747" actId="113"/>
          <ac:spMkLst>
            <pc:docMk/>
            <pc:sldMk cId="3311296507" sldId="266"/>
            <ac:spMk id="2" creationId="{74E8226F-6C0B-4AD0-8F17-8D474D778C49}"/>
          </ac:spMkLst>
        </pc:spChg>
        <pc:spChg chg="mod">
          <ac:chgData name="Fayez Mogeb Mohammed Alshahrani" userId="7cf44633-72dd-45d0-b250-5be8be95d324" providerId="ADAL" clId="{60BBF4B8-074A-412C-A646-0B1C590B8D0D}" dt="2019-11-08T16:57:34.445" v="1759" actId="5793"/>
          <ac:spMkLst>
            <pc:docMk/>
            <pc:sldMk cId="3311296507" sldId="266"/>
            <ac:spMk id="3" creationId="{42E2F995-FBEB-46FB-B3A7-50E413E0F6C1}"/>
          </ac:spMkLst>
        </pc:spChg>
        <pc:spChg chg="mod">
          <ac:chgData name="Fayez Mogeb Mohammed Alshahrani" userId="7cf44633-72dd-45d0-b250-5be8be95d324" providerId="ADAL" clId="{60BBF4B8-074A-412C-A646-0B1C590B8D0D}" dt="2019-11-08T17:02:29.500" v="1767" actId="207"/>
          <ac:spMkLst>
            <pc:docMk/>
            <pc:sldMk cId="3311296507" sldId="266"/>
            <ac:spMk id="5" creationId="{A14BB53A-A43A-4F39-B11A-EF8B042C8B5B}"/>
          </ac:spMkLst>
        </pc:spChg>
        <pc:spChg chg="mod">
          <ac:chgData name="Fayez Mogeb Mohammed Alshahrani" userId="7cf44633-72dd-45d0-b250-5be8be95d324" providerId="ADAL" clId="{60BBF4B8-074A-412C-A646-0B1C590B8D0D}" dt="2019-11-08T17:02:18.038" v="1766" actId="313"/>
          <ac:spMkLst>
            <pc:docMk/>
            <pc:sldMk cId="3311296507" sldId="266"/>
            <ac:spMk id="6" creationId="{F8DFE532-62B3-45C9-A5E0-FA3AB63D58A4}"/>
          </ac:spMkLst>
        </pc:spChg>
        <pc:spChg chg="mod">
          <ac:chgData name="Fayez Mogeb Mohammed Alshahrani" userId="7cf44633-72dd-45d0-b250-5be8be95d324" providerId="ADAL" clId="{60BBF4B8-074A-412C-A646-0B1C590B8D0D}" dt="2019-11-08T16:57:50.940" v="1760" actId="207"/>
          <ac:spMkLst>
            <pc:docMk/>
            <pc:sldMk cId="3311296507" sldId="266"/>
            <ac:spMk id="11" creationId="{638C68D7-BABF-411C-91D5-7133E673E43F}"/>
          </ac:spMkLst>
        </pc:spChg>
        <pc:spChg chg="mod">
          <ac:chgData name="Fayez Mogeb Mohammed Alshahrani" userId="7cf44633-72dd-45d0-b250-5be8be95d324" providerId="ADAL" clId="{60BBF4B8-074A-412C-A646-0B1C590B8D0D}" dt="2019-11-08T17:04:07.905" v="1773" actId="207"/>
          <ac:spMkLst>
            <pc:docMk/>
            <pc:sldMk cId="3311296507" sldId="266"/>
            <ac:spMk id="16" creationId="{0789D4D0-86E9-42C9-BCF3-5D2B6BA0AB94}"/>
          </ac:spMkLst>
        </pc:spChg>
        <pc:spChg chg="mod">
          <ac:chgData name="Fayez Mogeb Mohammed Alshahrani" userId="7cf44633-72dd-45d0-b250-5be8be95d324" providerId="ADAL" clId="{60BBF4B8-074A-412C-A646-0B1C590B8D0D}" dt="2019-11-08T17:04:41.907" v="1777" actId="207"/>
          <ac:spMkLst>
            <pc:docMk/>
            <pc:sldMk cId="3311296507" sldId="266"/>
            <ac:spMk id="19" creationId="{C2FBA1F0-E3B9-4FA7-A3E1-767AC4BA6B3A}"/>
          </ac:spMkLst>
        </pc:spChg>
        <pc:spChg chg="mod">
          <ac:chgData name="Fayez Mogeb Mohammed Alshahrani" userId="7cf44633-72dd-45d0-b250-5be8be95d324" providerId="ADAL" clId="{60BBF4B8-074A-412C-A646-0B1C590B8D0D}" dt="2019-11-08T17:05:12.592" v="1781" actId="207"/>
          <ac:spMkLst>
            <pc:docMk/>
            <pc:sldMk cId="3311296507" sldId="266"/>
            <ac:spMk id="24" creationId="{869CDE38-4B84-4699-91F4-F1487C4FC650}"/>
          </ac:spMkLst>
        </pc:spChg>
        <pc:spChg chg="mod">
          <ac:chgData name="Fayez Mogeb Mohammed Alshahrani" userId="7cf44633-72dd-45d0-b250-5be8be95d324" providerId="ADAL" clId="{60BBF4B8-074A-412C-A646-0B1C590B8D0D}" dt="2019-11-08T17:05:22.317" v="1782" actId="207"/>
          <ac:spMkLst>
            <pc:docMk/>
            <pc:sldMk cId="3311296507" sldId="266"/>
            <ac:spMk id="25" creationId="{3425722E-021B-4FFD-ABD1-D5A6288E79B6}"/>
          </ac:spMkLst>
        </pc:spChg>
        <pc:spChg chg="mod">
          <ac:chgData name="Fayez Mogeb Mohammed Alshahrani" userId="7cf44633-72dd-45d0-b250-5be8be95d324" providerId="ADAL" clId="{60BBF4B8-074A-412C-A646-0B1C590B8D0D}" dt="2019-11-08T17:05:04.936" v="1780" actId="207"/>
          <ac:spMkLst>
            <pc:docMk/>
            <pc:sldMk cId="3311296507" sldId="266"/>
            <ac:spMk id="26" creationId="{CFC5ACFC-F7A2-4812-B00D-3A992C0A0C60}"/>
          </ac:spMkLst>
        </pc:spChg>
        <pc:grpChg chg="mod">
          <ac:chgData name="Fayez Mogeb Mohammed Alshahrani" userId="7cf44633-72dd-45d0-b250-5be8be95d324" providerId="ADAL" clId="{60BBF4B8-074A-412C-A646-0B1C590B8D0D}" dt="2019-11-08T17:02:13.307" v="1765" actId="1076"/>
          <ac:grpSpMkLst>
            <pc:docMk/>
            <pc:sldMk cId="3311296507" sldId="266"/>
            <ac:grpSpMk id="4" creationId="{AD5F0BED-02F8-4073-B19E-F97D3646BAAD}"/>
          </ac:grpSpMkLst>
        </pc:grpChg>
        <pc:grpChg chg="mod">
          <ac:chgData name="Fayez Mogeb Mohammed Alshahrani" userId="7cf44633-72dd-45d0-b250-5be8be95d324" providerId="ADAL" clId="{60BBF4B8-074A-412C-A646-0B1C590B8D0D}" dt="2019-11-08T16:57:30.617" v="1757" actId="1076"/>
          <ac:grpSpMkLst>
            <pc:docMk/>
            <pc:sldMk cId="3311296507" sldId="266"/>
            <ac:grpSpMk id="10" creationId="{0E7605FB-5416-4370-8679-98A709558D69}"/>
          </ac:grpSpMkLst>
        </pc:grpChg>
        <pc:grpChg chg="add mod">
          <ac:chgData name="Fayez Mogeb Mohammed Alshahrani" userId="7cf44633-72dd-45d0-b250-5be8be95d324" providerId="ADAL" clId="{60BBF4B8-074A-412C-A646-0B1C590B8D0D}" dt="2019-11-08T17:04:14.621" v="1774" actId="1076"/>
          <ac:grpSpMkLst>
            <pc:docMk/>
            <pc:sldMk cId="3311296507" sldId="266"/>
            <ac:grpSpMk id="13" creationId="{61446CF0-6505-4904-BB1A-4E3F4CC2166A}"/>
          </ac:grpSpMkLst>
        </pc:grpChg>
        <pc:grpChg chg="mod">
          <ac:chgData name="Fayez Mogeb Mohammed Alshahrani" userId="7cf44633-72dd-45d0-b250-5be8be95d324" providerId="ADAL" clId="{60BBF4B8-074A-412C-A646-0B1C590B8D0D}" dt="2019-11-08T17:04:14.621" v="1774" actId="1076"/>
          <ac:grpSpMkLst>
            <pc:docMk/>
            <pc:sldMk cId="3311296507" sldId="266"/>
            <ac:grpSpMk id="15" creationId="{0AA570C8-C99F-4DDE-9EC3-91BFEF0D0B0E}"/>
          </ac:grpSpMkLst>
        </pc:grpChg>
        <pc:grpChg chg="add mod">
          <ac:chgData name="Fayez Mogeb Mohammed Alshahrani" userId="7cf44633-72dd-45d0-b250-5be8be95d324" providerId="ADAL" clId="{60BBF4B8-074A-412C-A646-0B1C590B8D0D}" dt="2019-11-08T17:04:34.654" v="1776" actId="1076"/>
          <ac:grpSpMkLst>
            <pc:docMk/>
            <pc:sldMk cId="3311296507" sldId="266"/>
            <ac:grpSpMk id="18" creationId="{5B1E0F35-5F8A-43CF-BD8C-918E70C61008}"/>
          </ac:grpSpMkLst>
        </pc:grpChg>
        <pc:grpChg chg="add mod">
          <ac:chgData name="Fayez Mogeb Mohammed Alshahrani" userId="7cf44633-72dd-45d0-b250-5be8be95d324" providerId="ADAL" clId="{60BBF4B8-074A-412C-A646-0B1C590B8D0D}" dt="2019-11-08T17:04:59.006" v="1779" actId="1076"/>
          <ac:grpSpMkLst>
            <pc:docMk/>
            <pc:sldMk cId="3311296507" sldId="266"/>
            <ac:grpSpMk id="21" creationId="{AB2A615C-E3CF-4C45-890F-6E742C803B8F}"/>
          </ac:grpSpMkLst>
        </pc:grpChg>
        <pc:grpChg chg="mod">
          <ac:chgData name="Fayez Mogeb Mohammed Alshahrani" userId="7cf44633-72dd-45d0-b250-5be8be95d324" providerId="ADAL" clId="{60BBF4B8-074A-412C-A646-0B1C590B8D0D}" dt="2019-11-08T17:04:59.006" v="1779" actId="1076"/>
          <ac:grpSpMkLst>
            <pc:docMk/>
            <pc:sldMk cId="3311296507" sldId="266"/>
            <ac:grpSpMk id="23" creationId="{FB284C17-EAF7-4CF0-A5D5-33BDFD5DA704}"/>
          </ac:grpSpMkLst>
        </pc:grpChg>
      </pc:sldChg>
      <pc:sldChg chg="addSp delSp modSp add modAnim">
        <pc:chgData name="Fayez Mogeb Mohammed Alshahrani" userId="7cf44633-72dd-45d0-b250-5be8be95d324" providerId="ADAL" clId="{60BBF4B8-074A-412C-A646-0B1C590B8D0D}" dt="2019-11-11T13:51:59.936" v="3746" actId="113"/>
        <pc:sldMkLst>
          <pc:docMk/>
          <pc:sldMk cId="1124808994" sldId="267"/>
        </pc:sldMkLst>
        <pc:spChg chg="mod">
          <ac:chgData name="Fayez Mogeb Mohammed Alshahrani" userId="7cf44633-72dd-45d0-b250-5be8be95d324" providerId="ADAL" clId="{60BBF4B8-074A-412C-A646-0B1C590B8D0D}" dt="2019-11-11T13:51:59.936" v="3746" actId="113"/>
          <ac:spMkLst>
            <pc:docMk/>
            <pc:sldMk cId="1124808994" sldId="267"/>
            <ac:spMk id="2" creationId="{74E8226F-6C0B-4AD0-8F17-8D474D778C49}"/>
          </ac:spMkLst>
        </pc:spChg>
        <pc:spChg chg="mod">
          <ac:chgData name="Fayez Mogeb Mohammed Alshahrani" userId="7cf44633-72dd-45d0-b250-5be8be95d324" providerId="ADAL" clId="{60BBF4B8-074A-412C-A646-0B1C590B8D0D}" dt="2019-11-08T17:47:53.121" v="2167" actId="20577"/>
          <ac:spMkLst>
            <pc:docMk/>
            <pc:sldMk cId="1124808994" sldId="267"/>
            <ac:spMk id="3" creationId="{42E2F995-FBEB-46FB-B3A7-50E413E0F6C1}"/>
          </ac:spMkLst>
        </pc:spChg>
        <pc:spChg chg="del mod">
          <ac:chgData name="Fayez Mogeb Mohammed Alshahrani" userId="7cf44633-72dd-45d0-b250-5be8be95d324" providerId="ADAL" clId="{60BBF4B8-074A-412C-A646-0B1C590B8D0D}" dt="2019-11-08T17:07:38.518" v="1809"/>
          <ac:spMkLst>
            <pc:docMk/>
            <pc:sldMk cId="1124808994" sldId="267"/>
            <ac:spMk id="5" creationId="{B6BC7789-A467-43EA-ABA7-60B0EF0B9D76}"/>
          </ac:spMkLst>
        </pc:spChg>
        <pc:spChg chg="del">
          <ac:chgData name="Fayez Mogeb Mohammed Alshahrani" userId="7cf44633-72dd-45d0-b250-5be8be95d324" providerId="ADAL" clId="{60BBF4B8-074A-412C-A646-0B1C590B8D0D}" dt="2019-11-08T17:07:30.311" v="1807"/>
          <ac:spMkLst>
            <pc:docMk/>
            <pc:sldMk cId="1124808994" sldId="267"/>
            <ac:spMk id="7" creationId="{9DE5EDCD-B481-4CA6-B863-66DF7C1FA188}"/>
          </ac:spMkLst>
        </pc:spChg>
        <pc:spChg chg="del mod">
          <ac:chgData name="Fayez Mogeb Mohammed Alshahrani" userId="7cf44633-72dd-45d0-b250-5be8be95d324" providerId="ADAL" clId="{60BBF4B8-074A-412C-A646-0B1C590B8D0D}" dt="2019-11-08T17:07:26.826" v="1806"/>
          <ac:spMkLst>
            <pc:docMk/>
            <pc:sldMk cId="1124808994" sldId="267"/>
            <ac:spMk id="8" creationId="{29DE3F76-EBD4-487D-9BEF-06919B032B56}"/>
          </ac:spMkLst>
        </pc:spChg>
        <pc:spChg chg="del">
          <ac:chgData name="Fayez Mogeb Mohammed Alshahrani" userId="7cf44633-72dd-45d0-b250-5be8be95d324" providerId="ADAL" clId="{60BBF4B8-074A-412C-A646-0B1C590B8D0D}" dt="2019-11-08T17:07:10.733" v="1803"/>
          <ac:spMkLst>
            <pc:docMk/>
            <pc:sldMk cId="1124808994" sldId="267"/>
            <ac:spMk id="9" creationId="{F7FA2A82-C4A7-4D03-81D4-3C9D99F5CC86}"/>
          </ac:spMkLst>
        </pc:spChg>
        <pc:spChg chg="del">
          <ac:chgData name="Fayez Mogeb Mohammed Alshahrani" userId="7cf44633-72dd-45d0-b250-5be8be95d324" providerId="ADAL" clId="{60BBF4B8-074A-412C-A646-0B1C590B8D0D}" dt="2019-11-08T17:07:32.995" v="1808"/>
          <ac:spMkLst>
            <pc:docMk/>
            <pc:sldMk cId="1124808994" sldId="267"/>
            <ac:spMk id="10" creationId="{6318FFDF-F90A-4BC3-86C8-0D9BBA919854}"/>
          </ac:spMkLst>
        </pc:spChg>
        <pc:spChg chg="mod">
          <ac:chgData name="Fayez Mogeb Mohammed Alshahrani" userId="7cf44633-72dd-45d0-b250-5be8be95d324" providerId="ADAL" clId="{60BBF4B8-074A-412C-A646-0B1C590B8D0D}" dt="2019-11-08T17:17:36.389" v="1888" actId="207"/>
          <ac:spMkLst>
            <pc:docMk/>
            <pc:sldMk cId="1124808994" sldId="267"/>
            <ac:spMk id="12" creationId="{66F847B6-A6C8-4BB3-B4F8-86AE01C4A657}"/>
          </ac:spMkLst>
        </pc:spChg>
        <pc:grpChg chg="add del mod">
          <ac:chgData name="Fayez Mogeb Mohammed Alshahrani" userId="7cf44633-72dd-45d0-b250-5be8be95d324" providerId="ADAL" clId="{60BBF4B8-074A-412C-A646-0B1C590B8D0D}" dt="2019-11-08T17:22:19.838" v="1933"/>
          <ac:grpSpMkLst>
            <pc:docMk/>
            <pc:sldMk cId="1124808994" sldId="267"/>
            <ac:grpSpMk id="11" creationId="{92CEE81F-50CA-4B0D-A75A-E400AC8E7B30}"/>
          </ac:grpSpMkLst>
        </pc:grpChg>
        <pc:grpChg chg="add mod">
          <ac:chgData name="Fayez Mogeb Mohammed Alshahrani" userId="7cf44633-72dd-45d0-b250-5be8be95d324" providerId="ADAL" clId="{60BBF4B8-074A-412C-A646-0B1C590B8D0D}" dt="2019-11-08T17:48:03.341" v="2168" actId="1076"/>
          <ac:grpSpMkLst>
            <pc:docMk/>
            <pc:sldMk cId="1124808994" sldId="267"/>
            <ac:grpSpMk id="14" creationId="{05C56C62-C228-4363-9FA8-E07B00FE430B}"/>
          </ac:grpSpMkLst>
        </pc:grpChg>
      </pc:sldChg>
      <pc:sldChg chg="addSp delSp modSp add modAnim addCm delCm">
        <pc:chgData name="Fayez Mogeb Mohammed Alshahrani" userId="7cf44633-72dd-45d0-b250-5be8be95d324" providerId="ADAL" clId="{60BBF4B8-074A-412C-A646-0B1C590B8D0D}" dt="2019-11-11T13:52:57.922" v="3756" actId="113"/>
        <pc:sldMkLst>
          <pc:docMk/>
          <pc:sldMk cId="2128898132" sldId="268"/>
        </pc:sldMkLst>
        <pc:spChg chg="mod">
          <ac:chgData name="Fayez Mogeb Mohammed Alshahrani" userId="7cf44633-72dd-45d0-b250-5be8be95d324" providerId="ADAL" clId="{60BBF4B8-074A-412C-A646-0B1C590B8D0D}" dt="2019-11-11T13:52:57.922" v="3756" actId="113"/>
          <ac:spMkLst>
            <pc:docMk/>
            <pc:sldMk cId="2128898132" sldId="268"/>
            <ac:spMk id="2" creationId="{74E8226F-6C0B-4AD0-8F17-8D474D778C49}"/>
          </ac:spMkLst>
        </pc:spChg>
        <pc:spChg chg="mod">
          <ac:chgData name="Fayez Mogeb Mohammed Alshahrani" userId="7cf44633-72dd-45d0-b250-5be8be95d324" providerId="ADAL" clId="{60BBF4B8-074A-412C-A646-0B1C590B8D0D}" dt="2019-11-08T17:30:10.087" v="2048" actId="20577"/>
          <ac:spMkLst>
            <pc:docMk/>
            <pc:sldMk cId="2128898132" sldId="268"/>
            <ac:spMk id="3" creationId="{42E2F995-FBEB-46FB-B3A7-50E413E0F6C1}"/>
          </ac:spMkLst>
        </pc:spChg>
        <pc:spChg chg="add del mod">
          <ac:chgData name="Fayez Mogeb Mohammed Alshahrani" userId="7cf44633-72dd-45d0-b250-5be8be95d324" providerId="ADAL" clId="{60BBF4B8-074A-412C-A646-0B1C590B8D0D}" dt="2019-11-08T17:31:13.382" v="2062" actId="478"/>
          <ac:spMkLst>
            <pc:docMk/>
            <pc:sldMk cId="2128898132" sldId="268"/>
            <ac:spMk id="4" creationId="{F42D411A-DFD7-4C65-B826-9B6503AC80DF}"/>
          </ac:spMkLst>
        </pc:spChg>
        <pc:spChg chg="add mod">
          <ac:chgData name="Fayez Mogeb Mohammed Alshahrani" userId="7cf44633-72dd-45d0-b250-5be8be95d324" providerId="ADAL" clId="{60BBF4B8-074A-412C-A646-0B1C590B8D0D}" dt="2019-11-08T17:32:13.452" v="2083" actId="1076"/>
          <ac:spMkLst>
            <pc:docMk/>
            <pc:sldMk cId="2128898132" sldId="268"/>
            <ac:spMk id="7" creationId="{83A6BCD4-C9D0-49EC-899F-F43861721893}"/>
          </ac:spMkLst>
        </pc:spChg>
        <pc:spChg chg="add mod">
          <ac:chgData name="Fayez Mogeb Mohammed Alshahrani" userId="7cf44633-72dd-45d0-b250-5be8be95d324" providerId="ADAL" clId="{60BBF4B8-074A-412C-A646-0B1C590B8D0D}" dt="2019-11-08T17:31:39.636" v="2068" actId="14100"/>
          <ac:spMkLst>
            <pc:docMk/>
            <pc:sldMk cId="2128898132" sldId="268"/>
            <ac:spMk id="9" creationId="{98DA5F2E-0C43-4129-86A0-DB7A80B08FB9}"/>
          </ac:spMkLst>
        </pc:spChg>
        <pc:spChg chg="add mod">
          <ac:chgData name="Fayez Mogeb Mohammed Alshahrani" userId="7cf44633-72dd-45d0-b250-5be8be95d324" providerId="ADAL" clId="{60BBF4B8-074A-412C-A646-0B1C590B8D0D}" dt="2019-11-08T17:32:50.078" v="2151" actId="1038"/>
          <ac:spMkLst>
            <pc:docMk/>
            <pc:sldMk cId="2128898132" sldId="268"/>
            <ac:spMk id="10" creationId="{3BB0BC8A-DD0A-48D3-BDCB-A141E10E9909}"/>
          </ac:spMkLst>
        </pc:spChg>
        <pc:spChg chg="add mod">
          <ac:chgData name="Fayez Mogeb Mohammed Alshahrani" userId="7cf44633-72dd-45d0-b250-5be8be95d324" providerId="ADAL" clId="{60BBF4B8-074A-412C-A646-0B1C590B8D0D}" dt="2019-11-08T17:32:33.399" v="2086" actId="14100"/>
          <ac:spMkLst>
            <pc:docMk/>
            <pc:sldMk cId="2128898132" sldId="268"/>
            <ac:spMk id="11" creationId="{3567059D-3F7F-4115-968B-F5BD85B10C86}"/>
          </ac:spMkLst>
        </pc:spChg>
        <pc:spChg chg="add mod">
          <ac:chgData name="Fayez Mogeb Mohammed Alshahrani" userId="7cf44633-72dd-45d0-b250-5be8be95d324" providerId="ADAL" clId="{60BBF4B8-074A-412C-A646-0B1C590B8D0D}" dt="2019-11-08T17:33:19.813" v="2158" actId="14100"/>
          <ac:spMkLst>
            <pc:docMk/>
            <pc:sldMk cId="2128898132" sldId="268"/>
            <ac:spMk id="12" creationId="{04E64D17-E1A6-47DC-B850-2967E9B9A85D}"/>
          </ac:spMkLst>
        </pc:spChg>
        <pc:grpChg chg="del">
          <ac:chgData name="Fayez Mogeb Mohammed Alshahrani" userId="7cf44633-72dd-45d0-b250-5be8be95d324" providerId="ADAL" clId="{60BBF4B8-074A-412C-A646-0B1C590B8D0D}" dt="2019-11-08T17:23:33.049" v="1957" actId="478"/>
          <ac:grpSpMkLst>
            <pc:docMk/>
            <pc:sldMk cId="2128898132" sldId="268"/>
            <ac:grpSpMk id="14" creationId="{05C56C62-C228-4363-9FA8-E07B00FE430B}"/>
          </ac:grpSpMkLst>
        </pc:grpChg>
      </pc:sldChg>
      <pc:sldChg chg="addSp delSp modSp add modAnim">
        <pc:chgData name="Fayez Mogeb Mohammed Alshahrani" userId="7cf44633-72dd-45d0-b250-5be8be95d324" providerId="ADAL" clId="{60BBF4B8-074A-412C-A646-0B1C590B8D0D}" dt="2019-11-11T13:53:02.117" v="3757" actId="113"/>
        <pc:sldMkLst>
          <pc:docMk/>
          <pc:sldMk cId="4210827538" sldId="269"/>
        </pc:sldMkLst>
        <pc:spChg chg="mod">
          <ac:chgData name="Fayez Mogeb Mohammed Alshahrani" userId="7cf44633-72dd-45d0-b250-5be8be95d324" providerId="ADAL" clId="{60BBF4B8-074A-412C-A646-0B1C590B8D0D}" dt="2019-11-11T13:53:02.117" v="3757" actId="113"/>
          <ac:spMkLst>
            <pc:docMk/>
            <pc:sldMk cId="4210827538" sldId="269"/>
            <ac:spMk id="2" creationId="{74E8226F-6C0B-4AD0-8F17-8D474D778C49}"/>
          </ac:spMkLst>
        </pc:spChg>
        <pc:spChg chg="mod">
          <ac:chgData name="Fayez Mogeb Mohammed Alshahrani" userId="7cf44633-72dd-45d0-b250-5be8be95d324" providerId="ADAL" clId="{60BBF4B8-074A-412C-A646-0B1C590B8D0D}" dt="2019-11-08T18:15:34.850" v="2428" actId="20577"/>
          <ac:spMkLst>
            <pc:docMk/>
            <pc:sldMk cId="4210827538" sldId="269"/>
            <ac:spMk id="3" creationId="{42E2F995-FBEB-46FB-B3A7-50E413E0F6C1}"/>
          </ac:spMkLst>
        </pc:spChg>
        <pc:spChg chg="mod">
          <ac:chgData name="Fayez Mogeb Mohammed Alshahrani" userId="7cf44633-72dd-45d0-b250-5be8be95d324" providerId="ADAL" clId="{60BBF4B8-074A-412C-A646-0B1C590B8D0D}" dt="2019-11-08T17:49:43.812" v="2195" actId="6549"/>
          <ac:spMkLst>
            <pc:docMk/>
            <pc:sldMk cId="4210827538" sldId="269"/>
            <ac:spMk id="16" creationId="{2485D5CF-AFC1-42E7-AE5F-2C1A64BE5C88}"/>
          </ac:spMkLst>
        </pc:spChg>
        <pc:grpChg chg="add del">
          <ac:chgData name="Fayez Mogeb Mohammed Alshahrani" userId="7cf44633-72dd-45d0-b250-5be8be95d324" providerId="ADAL" clId="{60BBF4B8-074A-412C-A646-0B1C590B8D0D}" dt="2019-11-08T17:49:47.384" v="2197" actId="478"/>
          <ac:grpSpMkLst>
            <pc:docMk/>
            <pc:sldMk cId="4210827538" sldId="269"/>
            <ac:grpSpMk id="14" creationId="{05C56C62-C228-4363-9FA8-E07B00FE430B}"/>
          </ac:grpSpMkLst>
        </pc:grpChg>
      </pc:sldChg>
      <pc:sldChg chg="addSp delSp modSp add mod setBg">
        <pc:chgData name="Fayez Mogeb Mohammed Alshahrani" userId="7cf44633-72dd-45d0-b250-5be8be95d324" providerId="ADAL" clId="{60BBF4B8-074A-412C-A646-0B1C590B8D0D}" dt="2019-11-08T18:18:00.945" v="2470"/>
        <pc:sldMkLst>
          <pc:docMk/>
          <pc:sldMk cId="2736129223" sldId="270"/>
        </pc:sldMkLst>
        <pc:spChg chg="mod">
          <ac:chgData name="Fayez Mogeb Mohammed Alshahrani" userId="7cf44633-72dd-45d0-b250-5be8be95d324" providerId="ADAL" clId="{60BBF4B8-074A-412C-A646-0B1C590B8D0D}" dt="2019-11-08T17:55:50.709" v="2330" actId="26606"/>
          <ac:spMkLst>
            <pc:docMk/>
            <pc:sldMk cId="2736129223" sldId="270"/>
            <ac:spMk id="2" creationId="{F2DE5FEE-3593-4BD4-8FCF-BCC1B12BF9EB}"/>
          </ac:spMkLst>
        </pc:spChg>
        <pc:spChg chg="mod">
          <ac:chgData name="Fayez Mogeb Mohammed Alshahrani" userId="7cf44633-72dd-45d0-b250-5be8be95d324" providerId="ADAL" clId="{60BBF4B8-074A-412C-A646-0B1C590B8D0D}" dt="2019-11-08T17:55:50.709" v="2330" actId="26606"/>
          <ac:spMkLst>
            <pc:docMk/>
            <pc:sldMk cId="2736129223" sldId="270"/>
            <ac:spMk id="3" creationId="{40D577FE-00C9-438F-B005-2A26205CE6F3}"/>
          </ac:spMkLst>
        </pc:spChg>
        <pc:spChg chg="add mod">
          <ac:chgData name="Fayez Mogeb Mohammed Alshahrani" userId="7cf44633-72dd-45d0-b250-5be8be95d324" providerId="ADAL" clId="{60BBF4B8-074A-412C-A646-0B1C590B8D0D}" dt="2019-11-08T17:56:40.252" v="2333" actId="1076"/>
          <ac:spMkLst>
            <pc:docMk/>
            <pc:sldMk cId="2736129223" sldId="270"/>
            <ac:spMk id="8" creationId="{EB87AEC5-1E33-47A1-A78F-C3B9AFDA8F8F}"/>
          </ac:spMkLst>
        </pc:spChg>
        <pc:spChg chg="add">
          <ac:chgData name="Fayez Mogeb Mohammed Alshahrani" userId="7cf44633-72dd-45d0-b250-5be8be95d324" providerId="ADAL" clId="{60BBF4B8-074A-412C-A646-0B1C590B8D0D}" dt="2019-11-08T17:55:50.709" v="2330" actId="26606"/>
          <ac:spMkLst>
            <pc:docMk/>
            <pc:sldMk cId="2736129223" sldId="270"/>
            <ac:spMk id="9" creationId="{0AB6E427-3F73-4C06-A5D5-AE52C3883B50}"/>
          </ac:spMkLst>
        </pc:spChg>
        <pc:spChg chg="add mod">
          <ac:chgData name="Fayez Mogeb Mohammed Alshahrani" userId="7cf44633-72dd-45d0-b250-5be8be95d324" providerId="ADAL" clId="{60BBF4B8-074A-412C-A646-0B1C590B8D0D}" dt="2019-11-08T17:56:54.623" v="2335" actId="1076"/>
          <ac:spMkLst>
            <pc:docMk/>
            <pc:sldMk cId="2736129223" sldId="270"/>
            <ac:spMk id="10" creationId="{F59897CD-17FA-47A6-B8E9-415808FF8555}"/>
          </ac:spMkLst>
        </pc:spChg>
        <pc:spChg chg="add">
          <ac:chgData name="Fayez Mogeb Mohammed Alshahrani" userId="7cf44633-72dd-45d0-b250-5be8be95d324" providerId="ADAL" clId="{60BBF4B8-074A-412C-A646-0B1C590B8D0D}" dt="2019-11-08T17:55:50.709" v="2330" actId="26606"/>
          <ac:spMkLst>
            <pc:docMk/>
            <pc:sldMk cId="2736129223" sldId="270"/>
            <ac:spMk id="11" creationId="{D8C9BDAA-0390-4B39-9B5C-BC95E5120DA4}"/>
          </ac:spMkLst>
        </pc:spChg>
        <pc:spChg chg="add mod">
          <ac:chgData name="Fayez Mogeb Mohammed Alshahrani" userId="7cf44633-72dd-45d0-b250-5be8be95d324" providerId="ADAL" clId="{60BBF4B8-074A-412C-A646-0B1C590B8D0D}" dt="2019-11-08T17:57:32.581" v="2338"/>
          <ac:spMkLst>
            <pc:docMk/>
            <pc:sldMk cId="2736129223" sldId="270"/>
            <ac:spMk id="12" creationId="{E5DF9D05-6908-4064-B74B-8699A7FA815A}"/>
          </ac:spMkLst>
        </pc:spChg>
        <pc:spChg chg="add">
          <ac:chgData name="Fayez Mogeb Mohammed Alshahrani" userId="7cf44633-72dd-45d0-b250-5be8be95d324" providerId="ADAL" clId="{60BBF4B8-074A-412C-A646-0B1C590B8D0D}" dt="2019-11-08T17:55:50.709" v="2330" actId="26606"/>
          <ac:spMkLst>
            <pc:docMk/>
            <pc:sldMk cId="2736129223" sldId="270"/>
            <ac:spMk id="13" creationId="{F9DB1FE5-9D46-433B-99D1-2F1B8DC79855}"/>
          </ac:spMkLst>
        </pc:spChg>
        <pc:spChg chg="add del">
          <ac:chgData name="Fayez Mogeb Mohammed Alshahrani" userId="7cf44633-72dd-45d0-b250-5be8be95d324" providerId="ADAL" clId="{60BBF4B8-074A-412C-A646-0B1C590B8D0D}" dt="2019-11-08T18:18:00.945" v="2470"/>
          <ac:spMkLst>
            <pc:docMk/>
            <pc:sldMk cId="2736129223" sldId="270"/>
            <ac:spMk id="14" creationId="{BE8DA21B-8C44-4CB6-9148-21059B562629}"/>
          </ac:spMkLst>
        </pc:spChg>
        <pc:spChg chg="add del">
          <ac:chgData name="Fayez Mogeb Mohammed Alshahrani" userId="7cf44633-72dd-45d0-b250-5be8be95d324" providerId="ADAL" clId="{60BBF4B8-074A-412C-A646-0B1C590B8D0D}" dt="2019-11-08T18:18:00.945" v="2470"/>
          <ac:spMkLst>
            <pc:docMk/>
            <pc:sldMk cId="2736129223" sldId="270"/>
            <ac:spMk id="15" creationId="{20D99E42-2BCD-480E-8929-B89BF860B0E7}"/>
          </ac:spMkLst>
        </pc:spChg>
        <pc:spChg chg="add del">
          <ac:chgData name="Fayez Mogeb Mohammed Alshahrani" userId="7cf44633-72dd-45d0-b250-5be8be95d324" providerId="ADAL" clId="{60BBF4B8-074A-412C-A646-0B1C590B8D0D}" dt="2019-11-08T18:18:00.945" v="2470"/>
          <ac:spMkLst>
            <pc:docMk/>
            <pc:sldMk cId="2736129223" sldId="270"/>
            <ac:spMk id="16" creationId="{2895B861-3F2C-497B-8D1A-F5FE389B38F8}"/>
          </ac:spMkLst>
        </pc:spChg>
        <pc:spChg chg="add del">
          <ac:chgData name="Fayez Mogeb Mohammed Alshahrani" userId="7cf44633-72dd-45d0-b250-5be8be95d324" providerId="ADAL" clId="{60BBF4B8-074A-412C-A646-0B1C590B8D0D}" dt="2019-11-08T18:18:00.945" v="2470"/>
          <ac:spMkLst>
            <pc:docMk/>
            <pc:sldMk cId="2736129223" sldId="270"/>
            <ac:spMk id="17" creationId="{057E7331-49CE-4226-9B98-C2299D17036B}"/>
          </ac:spMkLst>
        </pc:spChg>
        <pc:spChg chg="add del">
          <ac:chgData name="Fayez Mogeb Mohammed Alshahrani" userId="7cf44633-72dd-45d0-b250-5be8be95d324" providerId="ADAL" clId="{60BBF4B8-074A-412C-A646-0B1C590B8D0D}" dt="2019-11-08T18:18:00.945" v="2470"/>
          <ac:spMkLst>
            <pc:docMk/>
            <pc:sldMk cId="2736129223" sldId="270"/>
            <ac:spMk id="18" creationId="{0B9741A4-1449-4A18-B543-B96087F08708}"/>
          </ac:spMkLst>
        </pc:spChg>
        <pc:spChg chg="add del">
          <ac:chgData name="Fayez Mogeb Mohammed Alshahrani" userId="7cf44633-72dd-45d0-b250-5be8be95d324" providerId="ADAL" clId="{60BBF4B8-074A-412C-A646-0B1C590B8D0D}" dt="2019-11-08T18:18:00.945" v="2470"/>
          <ac:spMkLst>
            <pc:docMk/>
            <pc:sldMk cId="2736129223" sldId="270"/>
            <ac:spMk id="19" creationId="{35C41277-8839-4659-8FBB-BCF8DFB54D99}"/>
          </ac:spMkLst>
        </pc:spChg>
        <pc:spChg chg="add del">
          <ac:chgData name="Fayez Mogeb Mohammed Alshahrani" userId="7cf44633-72dd-45d0-b250-5be8be95d324" providerId="ADAL" clId="{60BBF4B8-074A-412C-A646-0B1C590B8D0D}" dt="2019-11-08T18:18:00.945" v="2470"/>
          <ac:spMkLst>
            <pc:docMk/>
            <pc:sldMk cId="2736129223" sldId="270"/>
            <ac:spMk id="20" creationId="{0D037337-80E3-4FD3-AEA6-BA94C9964150}"/>
          </ac:spMkLst>
        </pc:spChg>
        <pc:spChg chg="add del">
          <ac:chgData name="Fayez Mogeb Mohammed Alshahrani" userId="7cf44633-72dd-45d0-b250-5be8be95d324" providerId="ADAL" clId="{60BBF4B8-074A-412C-A646-0B1C590B8D0D}" dt="2019-11-08T18:18:00.945" v="2470"/>
          <ac:spMkLst>
            <pc:docMk/>
            <pc:sldMk cId="2736129223" sldId="270"/>
            <ac:spMk id="21" creationId="{F2D56FF1-5FA8-45E8-BBEC-2EF9DAFE505A}"/>
          </ac:spMkLst>
        </pc:spChg>
        <pc:spChg chg="add del">
          <ac:chgData name="Fayez Mogeb Mohammed Alshahrani" userId="7cf44633-72dd-45d0-b250-5be8be95d324" providerId="ADAL" clId="{60BBF4B8-074A-412C-A646-0B1C590B8D0D}" dt="2019-11-08T18:18:00.945" v="2470"/>
          <ac:spMkLst>
            <pc:docMk/>
            <pc:sldMk cId="2736129223" sldId="270"/>
            <ac:spMk id="22" creationId="{5785794D-03AF-47F9-863A-25A490C7F42D}"/>
          </ac:spMkLst>
        </pc:spChg>
        <pc:spChg chg="add del">
          <ac:chgData name="Fayez Mogeb Mohammed Alshahrani" userId="7cf44633-72dd-45d0-b250-5be8be95d324" providerId="ADAL" clId="{60BBF4B8-074A-412C-A646-0B1C590B8D0D}" dt="2019-11-08T18:18:00.945" v="2470"/>
          <ac:spMkLst>
            <pc:docMk/>
            <pc:sldMk cId="2736129223" sldId="270"/>
            <ac:spMk id="23" creationId="{6608BC5C-DBB8-4A0D-B358-7D8F14848F13}"/>
          </ac:spMkLst>
        </pc:spChg>
        <pc:spChg chg="add del">
          <ac:chgData name="Fayez Mogeb Mohammed Alshahrani" userId="7cf44633-72dd-45d0-b250-5be8be95d324" providerId="ADAL" clId="{60BBF4B8-074A-412C-A646-0B1C590B8D0D}" dt="2019-11-08T18:18:00.945" v="2470"/>
          <ac:spMkLst>
            <pc:docMk/>
            <pc:sldMk cId="2736129223" sldId="270"/>
            <ac:spMk id="24" creationId="{C439FF77-EFDE-45B5-A19E-9E4F35B56775}"/>
          </ac:spMkLst>
        </pc:spChg>
        <pc:spChg chg="add del">
          <ac:chgData name="Fayez Mogeb Mohammed Alshahrani" userId="7cf44633-72dd-45d0-b250-5be8be95d324" providerId="ADAL" clId="{60BBF4B8-074A-412C-A646-0B1C590B8D0D}" dt="2019-11-08T18:18:00.945" v="2470"/>
          <ac:spMkLst>
            <pc:docMk/>
            <pc:sldMk cId="2736129223" sldId="270"/>
            <ac:spMk id="25" creationId="{E89653D9-E2C7-4338-A332-338AA7C13C95}"/>
          </ac:spMkLst>
        </pc:spChg>
        <pc:spChg chg="add del">
          <ac:chgData name="Fayez Mogeb Mohammed Alshahrani" userId="7cf44633-72dd-45d0-b250-5be8be95d324" providerId="ADAL" clId="{60BBF4B8-074A-412C-A646-0B1C590B8D0D}" dt="2019-11-08T18:18:00.945" v="2470"/>
          <ac:spMkLst>
            <pc:docMk/>
            <pc:sldMk cId="2736129223" sldId="270"/>
            <ac:spMk id="26" creationId="{8A2F2B6E-CF38-42BE-B038-DE9356C9041F}"/>
          </ac:spMkLst>
        </pc:spChg>
        <pc:spChg chg="add del">
          <ac:chgData name="Fayez Mogeb Mohammed Alshahrani" userId="7cf44633-72dd-45d0-b250-5be8be95d324" providerId="ADAL" clId="{60BBF4B8-074A-412C-A646-0B1C590B8D0D}" dt="2019-11-08T18:18:00.945" v="2470"/>
          <ac:spMkLst>
            <pc:docMk/>
            <pc:sldMk cId="2736129223" sldId="270"/>
            <ac:spMk id="27" creationId="{CAFD83D6-B15D-4C9E-9C9B-3C1647CBA046}"/>
          </ac:spMkLst>
        </pc:spChg>
        <pc:spChg chg="add del">
          <ac:chgData name="Fayez Mogeb Mohammed Alshahrani" userId="7cf44633-72dd-45d0-b250-5be8be95d324" providerId="ADAL" clId="{60BBF4B8-074A-412C-A646-0B1C590B8D0D}" dt="2019-11-08T18:18:00.945" v="2470"/>
          <ac:spMkLst>
            <pc:docMk/>
            <pc:sldMk cId="2736129223" sldId="270"/>
            <ac:spMk id="28" creationId="{244204A9-DFE5-4F31-8E77-D14290E9673D}"/>
          </ac:spMkLst>
        </pc:spChg>
        <pc:spChg chg="add del">
          <ac:chgData name="Fayez Mogeb Mohammed Alshahrani" userId="7cf44633-72dd-45d0-b250-5be8be95d324" providerId="ADAL" clId="{60BBF4B8-074A-412C-A646-0B1C590B8D0D}" dt="2019-11-08T18:18:00.945" v="2470"/>
          <ac:spMkLst>
            <pc:docMk/>
            <pc:sldMk cId="2736129223" sldId="270"/>
            <ac:spMk id="29" creationId="{CE41E858-B2E1-4F5F-A7AE-3956A4F4B5C6}"/>
          </ac:spMkLst>
        </pc:spChg>
        <pc:spChg chg="add del">
          <ac:chgData name="Fayez Mogeb Mohammed Alshahrani" userId="7cf44633-72dd-45d0-b250-5be8be95d324" providerId="ADAL" clId="{60BBF4B8-074A-412C-A646-0B1C590B8D0D}" dt="2019-11-08T18:18:00.945" v="2470"/>
          <ac:spMkLst>
            <pc:docMk/>
            <pc:sldMk cId="2736129223" sldId="270"/>
            <ac:spMk id="30" creationId="{68C6F1D7-2533-4A6B-B0F7-C8D7C58F750E}"/>
          </ac:spMkLst>
        </pc:spChg>
        <pc:spChg chg="add del">
          <ac:chgData name="Fayez Mogeb Mohammed Alshahrani" userId="7cf44633-72dd-45d0-b250-5be8be95d324" providerId="ADAL" clId="{60BBF4B8-074A-412C-A646-0B1C590B8D0D}" dt="2019-11-08T18:18:00.945" v="2470"/>
          <ac:spMkLst>
            <pc:docMk/>
            <pc:sldMk cId="2736129223" sldId="270"/>
            <ac:spMk id="31" creationId="{5D15CFC3-1B59-412D-8BFA-1C0F6C31FE5B}"/>
          </ac:spMkLst>
        </pc:spChg>
        <pc:spChg chg="add del">
          <ac:chgData name="Fayez Mogeb Mohammed Alshahrani" userId="7cf44633-72dd-45d0-b250-5be8be95d324" providerId="ADAL" clId="{60BBF4B8-074A-412C-A646-0B1C590B8D0D}" dt="2019-11-08T18:18:00.945" v="2470"/>
          <ac:spMkLst>
            <pc:docMk/>
            <pc:sldMk cId="2736129223" sldId="270"/>
            <ac:spMk id="32" creationId="{8B44D2B8-84FA-4233-9D52-1C14F7EE010E}"/>
          </ac:spMkLst>
        </pc:spChg>
        <pc:spChg chg="add del">
          <ac:chgData name="Fayez Mogeb Mohammed Alshahrani" userId="7cf44633-72dd-45d0-b250-5be8be95d324" providerId="ADAL" clId="{60BBF4B8-074A-412C-A646-0B1C590B8D0D}" dt="2019-11-08T18:18:00.945" v="2470"/>
          <ac:spMkLst>
            <pc:docMk/>
            <pc:sldMk cId="2736129223" sldId="270"/>
            <ac:spMk id="33" creationId="{8CEAD961-2385-4494-B2DD-0809DB40B66F}"/>
          </ac:spMkLst>
        </pc:spChg>
        <pc:spChg chg="add del">
          <ac:chgData name="Fayez Mogeb Mohammed Alshahrani" userId="7cf44633-72dd-45d0-b250-5be8be95d324" providerId="ADAL" clId="{60BBF4B8-074A-412C-A646-0B1C590B8D0D}" dt="2019-11-08T18:18:00.945" v="2470"/>
          <ac:spMkLst>
            <pc:docMk/>
            <pc:sldMk cId="2736129223" sldId="270"/>
            <ac:spMk id="34" creationId="{F619A1DA-6DFE-40C1-9400-96432791F307}"/>
          </ac:spMkLst>
        </pc:spChg>
        <pc:spChg chg="add del">
          <ac:chgData name="Fayez Mogeb Mohammed Alshahrani" userId="7cf44633-72dd-45d0-b250-5be8be95d324" providerId="ADAL" clId="{60BBF4B8-074A-412C-A646-0B1C590B8D0D}" dt="2019-11-08T18:18:00.945" v="2470"/>
          <ac:spMkLst>
            <pc:docMk/>
            <pc:sldMk cId="2736129223" sldId="270"/>
            <ac:spMk id="35" creationId="{9B52B150-AB15-4E18-BFEC-24BFB67AC517}"/>
          </ac:spMkLst>
        </pc:spChg>
        <pc:spChg chg="add del">
          <ac:chgData name="Fayez Mogeb Mohammed Alshahrani" userId="7cf44633-72dd-45d0-b250-5be8be95d324" providerId="ADAL" clId="{60BBF4B8-074A-412C-A646-0B1C590B8D0D}" dt="2019-11-08T18:18:00.945" v="2470"/>
          <ac:spMkLst>
            <pc:docMk/>
            <pc:sldMk cId="2736129223" sldId="270"/>
            <ac:spMk id="36" creationId="{50DCD0F2-3009-41A9-B1BC-1F4387C6DA84}"/>
          </ac:spMkLst>
        </pc:spChg>
        <pc:spChg chg="add del">
          <ac:chgData name="Fayez Mogeb Mohammed Alshahrani" userId="7cf44633-72dd-45d0-b250-5be8be95d324" providerId="ADAL" clId="{60BBF4B8-074A-412C-A646-0B1C590B8D0D}" dt="2019-11-08T18:18:00.945" v="2470"/>
          <ac:spMkLst>
            <pc:docMk/>
            <pc:sldMk cId="2736129223" sldId="270"/>
            <ac:spMk id="37" creationId="{6BA290BD-D45C-4D02-863D-5C499B32A7B7}"/>
          </ac:spMkLst>
        </pc:spChg>
        <pc:spChg chg="add del">
          <ac:chgData name="Fayez Mogeb Mohammed Alshahrani" userId="7cf44633-72dd-45d0-b250-5be8be95d324" providerId="ADAL" clId="{60BBF4B8-074A-412C-A646-0B1C590B8D0D}" dt="2019-11-08T18:18:00.945" v="2470"/>
          <ac:spMkLst>
            <pc:docMk/>
            <pc:sldMk cId="2736129223" sldId="270"/>
            <ac:spMk id="38" creationId="{A1F62845-0352-4915-BD1C-FC2F61548FEC}"/>
          </ac:spMkLst>
        </pc:spChg>
        <pc:picChg chg="add mod">
          <ac:chgData name="Fayez Mogeb Mohammed Alshahrani" userId="7cf44633-72dd-45d0-b250-5be8be95d324" providerId="ADAL" clId="{60BBF4B8-074A-412C-A646-0B1C590B8D0D}" dt="2019-11-08T17:56:03.034" v="2331" actId="14100"/>
          <ac:picMkLst>
            <pc:docMk/>
            <pc:sldMk cId="2736129223" sldId="270"/>
            <ac:picMk id="4" creationId="{6C194633-A4E8-40C0-8440-BA558E16AFA5}"/>
          </ac:picMkLst>
        </pc:picChg>
      </pc:sldChg>
      <pc:sldChg chg="addSp delSp modSp add del">
        <pc:chgData name="Fayez Mogeb Mohammed Alshahrani" userId="7cf44633-72dd-45d0-b250-5be8be95d324" providerId="ADAL" clId="{60BBF4B8-074A-412C-A646-0B1C590B8D0D}" dt="2019-11-08T18:17:56.211" v="2468" actId="2696"/>
        <pc:sldMkLst>
          <pc:docMk/>
          <pc:sldMk cId="2058785179" sldId="271"/>
        </pc:sldMkLst>
        <pc:spChg chg="mod">
          <ac:chgData name="Fayez Mogeb Mohammed Alshahrani" userId="7cf44633-72dd-45d0-b250-5be8be95d324" providerId="ADAL" clId="{60BBF4B8-074A-412C-A646-0B1C590B8D0D}" dt="2019-11-08T18:16:57.805" v="2446" actId="14100"/>
          <ac:spMkLst>
            <pc:docMk/>
            <pc:sldMk cId="2058785179" sldId="271"/>
            <ac:spMk id="2" creationId="{74E8226F-6C0B-4AD0-8F17-8D474D778C49}"/>
          </ac:spMkLst>
        </pc:spChg>
        <pc:spChg chg="mod">
          <ac:chgData name="Fayez Mogeb Mohammed Alshahrani" userId="7cf44633-72dd-45d0-b250-5be8be95d324" providerId="ADAL" clId="{60BBF4B8-074A-412C-A646-0B1C590B8D0D}" dt="2019-11-08T18:17:33.947" v="2467" actId="20577"/>
          <ac:spMkLst>
            <pc:docMk/>
            <pc:sldMk cId="2058785179" sldId="271"/>
            <ac:spMk id="3" creationId="{42E2F995-FBEB-46FB-B3A7-50E413E0F6C1}"/>
          </ac:spMkLst>
        </pc:spChg>
        <pc:spChg chg="add del">
          <ac:chgData name="Fayez Mogeb Mohammed Alshahrani" userId="7cf44633-72dd-45d0-b250-5be8be95d324" providerId="ADAL" clId="{60BBF4B8-074A-412C-A646-0B1C590B8D0D}" dt="2019-11-08T18:16:15.035" v="2437"/>
          <ac:spMkLst>
            <pc:docMk/>
            <pc:sldMk cId="2058785179" sldId="271"/>
            <ac:spMk id="4" creationId="{529CF528-A883-41F4-837C-95B9797ED79A}"/>
          </ac:spMkLst>
        </pc:spChg>
        <pc:spChg chg="add del">
          <ac:chgData name="Fayez Mogeb Mohammed Alshahrani" userId="7cf44633-72dd-45d0-b250-5be8be95d324" providerId="ADAL" clId="{60BBF4B8-074A-412C-A646-0B1C590B8D0D}" dt="2019-11-08T18:16:15.035" v="2437"/>
          <ac:spMkLst>
            <pc:docMk/>
            <pc:sldMk cId="2058785179" sldId="271"/>
            <ac:spMk id="5" creationId="{73A83E6E-E578-4A8E-9C3F-E3C032247D1F}"/>
          </ac:spMkLst>
        </pc:spChg>
        <pc:spChg chg="add del">
          <ac:chgData name="Fayez Mogeb Mohammed Alshahrani" userId="7cf44633-72dd-45d0-b250-5be8be95d324" providerId="ADAL" clId="{60BBF4B8-074A-412C-A646-0B1C590B8D0D}" dt="2019-11-08T18:16:15.035" v="2437"/>
          <ac:spMkLst>
            <pc:docMk/>
            <pc:sldMk cId="2058785179" sldId="271"/>
            <ac:spMk id="6" creationId="{AA3B1650-FEC7-4343-BEA0-0842338BF6B2}"/>
          </ac:spMkLst>
        </pc:spChg>
        <pc:spChg chg="add del">
          <ac:chgData name="Fayez Mogeb Mohammed Alshahrani" userId="7cf44633-72dd-45d0-b250-5be8be95d324" providerId="ADAL" clId="{60BBF4B8-074A-412C-A646-0B1C590B8D0D}" dt="2019-11-08T18:16:15.035" v="2437"/>
          <ac:spMkLst>
            <pc:docMk/>
            <pc:sldMk cId="2058785179" sldId="271"/>
            <ac:spMk id="7" creationId="{1D938D68-9AFD-4808-92A3-87EE7C83C05C}"/>
          </ac:spMkLst>
        </pc:spChg>
        <pc:spChg chg="add del">
          <ac:chgData name="Fayez Mogeb Mohammed Alshahrani" userId="7cf44633-72dd-45d0-b250-5be8be95d324" providerId="ADAL" clId="{60BBF4B8-074A-412C-A646-0B1C590B8D0D}" dt="2019-11-08T18:16:15.035" v="2437"/>
          <ac:spMkLst>
            <pc:docMk/>
            <pc:sldMk cId="2058785179" sldId="271"/>
            <ac:spMk id="8" creationId="{82AC03F8-5C85-4B6C-B378-9EAA6C94E024}"/>
          </ac:spMkLst>
        </pc:spChg>
        <pc:spChg chg="add del">
          <ac:chgData name="Fayez Mogeb Mohammed Alshahrani" userId="7cf44633-72dd-45d0-b250-5be8be95d324" providerId="ADAL" clId="{60BBF4B8-074A-412C-A646-0B1C590B8D0D}" dt="2019-11-08T18:16:15.035" v="2437"/>
          <ac:spMkLst>
            <pc:docMk/>
            <pc:sldMk cId="2058785179" sldId="271"/>
            <ac:spMk id="9" creationId="{5F27441B-D99A-40B2-A274-C23FA884B5E6}"/>
          </ac:spMkLst>
        </pc:spChg>
        <pc:spChg chg="add del">
          <ac:chgData name="Fayez Mogeb Mohammed Alshahrani" userId="7cf44633-72dd-45d0-b250-5be8be95d324" providerId="ADAL" clId="{60BBF4B8-074A-412C-A646-0B1C590B8D0D}" dt="2019-11-08T18:16:15.035" v="2437"/>
          <ac:spMkLst>
            <pc:docMk/>
            <pc:sldMk cId="2058785179" sldId="271"/>
            <ac:spMk id="10" creationId="{AFC71899-38FE-4CE2-B128-4AC4BCB065CD}"/>
          </ac:spMkLst>
        </pc:spChg>
        <pc:spChg chg="add del">
          <ac:chgData name="Fayez Mogeb Mohammed Alshahrani" userId="7cf44633-72dd-45d0-b250-5be8be95d324" providerId="ADAL" clId="{60BBF4B8-074A-412C-A646-0B1C590B8D0D}" dt="2019-11-08T18:16:15.035" v="2437"/>
          <ac:spMkLst>
            <pc:docMk/>
            <pc:sldMk cId="2058785179" sldId="271"/>
            <ac:spMk id="11" creationId="{0924C981-44DF-4366-A87B-E5E2825B001A}"/>
          </ac:spMkLst>
        </pc:spChg>
        <pc:spChg chg="add del">
          <ac:chgData name="Fayez Mogeb Mohammed Alshahrani" userId="7cf44633-72dd-45d0-b250-5be8be95d324" providerId="ADAL" clId="{60BBF4B8-074A-412C-A646-0B1C590B8D0D}" dt="2019-11-08T18:16:15.035" v="2437"/>
          <ac:spMkLst>
            <pc:docMk/>
            <pc:sldMk cId="2058785179" sldId="271"/>
            <ac:spMk id="12" creationId="{77D8E05C-DA44-4603-9D7C-1848077DBE8B}"/>
          </ac:spMkLst>
        </pc:spChg>
        <pc:spChg chg="add del">
          <ac:chgData name="Fayez Mogeb Mohammed Alshahrani" userId="7cf44633-72dd-45d0-b250-5be8be95d324" providerId="ADAL" clId="{60BBF4B8-074A-412C-A646-0B1C590B8D0D}" dt="2019-11-08T18:16:15.035" v="2437"/>
          <ac:spMkLst>
            <pc:docMk/>
            <pc:sldMk cId="2058785179" sldId="271"/>
            <ac:spMk id="13" creationId="{6A935CB5-0AF9-4ECB-B05A-720BF8AB4548}"/>
          </ac:spMkLst>
        </pc:spChg>
        <pc:spChg chg="add del">
          <ac:chgData name="Fayez Mogeb Mohammed Alshahrani" userId="7cf44633-72dd-45d0-b250-5be8be95d324" providerId="ADAL" clId="{60BBF4B8-074A-412C-A646-0B1C590B8D0D}" dt="2019-11-08T18:16:15.035" v="2437"/>
          <ac:spMkLst>
            <pc:docMk/>
            <pc:sldMk cId="2058785179" sldId="271"/>
            <ac:spMk id="14" creationId="{83960CDB-C7A2-4861-A039-54D62B5DF231}"/>
          </ac:spMkLst>
        </pc:spChg>
        <pc:spChg chg="add del">
          <ac:chgData name="Fayez Mogeb Mohammed Alshahrani" userId="7cf44633-72dd-45d0-b250-5be8be95d324" providerId="ADAL" clId="{60BBF4B8-074A-412C-A646-0B1C590B8D0D}" dt="2019-11-08T18:16:15.035" v="2437"/>
          <ac:spMkLst>
            <pc:docMk/>
            <pc:sldMk cId="2058785179" sldId="271"/>
            <ac:spMk id="15" creationId="{1C2DF24A-8019-49CD-BDE4-7D491D33A8DA}"/>
          </ac:spMkLst>
        </pc:spChg>
        <pc:spChg chg="add del">
          <ac:chgData name="Fayez Mogeb Mohammed Alshahrani" userId="7cf44633-72dd-45d0-b250-5be8be95d324" providerId="ADAL" clId="{60BBF4B8-074A-412C-A646-0B1C590B8D0D}" dt="2019-11-08T18:16:15.035" v="2437"/>
          <ac:spMkLst>
            <pc:docMk/>
            <pc:sldMk cId="2058785179" sldId="271"/>
            <ac:spMk id="16" creationId="{3C829759-47ED-4FD3-8AFD-7C024975F83D}"/>
          </ac:spMkLst>
        </pc:spChg>
        <pc:spChg chg="add del">
          <ac:chgData name="Fayez Mogeb Mohammed Alshahrani" userId="7cf44633-72dd-45d0-b250-5be8be95d324" providerId="ADAL" clId="{60BBF4B8-074A-412C-A646-0B1C590B8D0D}" dt="2019-11-08T18:16:15.035" v="2437"/>
          <ac:spMkLst>
            <pc:docMk/>
            <pc:sldMk cId="2058785179" sldId="271"/>
            <ac:spMk id="17" creationId="{3BBFF377-67C8-4512-BC13-7DA87EAED0F8}"/>
          </ac:spMkLst>
        </pc:spChg>
        <pc:spChg chg="add del">
          <ac:chgData name="Fayez Mogeb Mohammed Alshahrani" userId="7cf44633-72dd-45d0-b250-5be8be95d324" providerId="ADAL" clId="{60BBF4B8-074A-412C-A646-0B1C590B8D0D}" dt="2019-11-08T18:16:15.035" v="2437"/>
          <ac:spMkLst>
            <pc:docMk/>
            <pc:sldMk cId="2058785179" sldId="271"/>
            <ac:spMk id="18" creationId="{BFE0D226-9078-43DD-91EB-47EA76522F5E}"/>
          </ac:spMkLst>
        </pc:spChg>
        <pc:spChg chg="add del">
          <ac:chgData name="Fayez Mogeb Mohammed Alshahrani" userId="7cf44633-72dd-45d0-b250-5be8be95d324" providerId="ADAL" clId="{60BBF4B8-074A-412C-A646-0B1C590B8D0D}" dt="2019-11-08T18:16:15.035" v="2437"/>
          <ac:spMkLst>
            <pc:docMk/>
            <pc:sldMk cId="2058785179" sldId="271"/>
            <ac:spMk id="19" creationId="{36C42A87-E17A-4FB5-B103-F4A0258192AA}"/>
          </ac:spMkLst>
        </pc:spChg>
        <pc:spChg chg="add del">
          <ac:chgData name="Fayez Mogeb Mohammed Alshahrani" userId="7cf44633-72dd-45d0-b250-5be8be95d324" providerId="ADAL" clId="{60BBF4B8-074A-412C-A646-0B1C590B8D0D}" dt="2019-11-08T18:16:15.035" v="2437"/>
          <ac:spMkLst>
            <pc:docMk/>
            <pc:sldMk cId="2058785179" sldId="271"/>
            <ac:spMk id="20" creationId="{CC958D11-0CD8-442B-8992-B96056F45768}"/>
          </ac:spMkLst>
        </pc:spChg>
        <pc:spChg chg="add del">
          <ac:chgData name="Fayez Mogeb Mohammed Alshahrani" userId="7cf44633-72dd-45d0-b250-5be8be95d324" providerId="ADAL" clId="{60BBF4B8-074A-412C-A646-0B1C590B8D0D}" dt="2019-11-08T18:16:15.035" v="2437"/>
          <ac:spMkLst>
            <pc:docMk/>
            <pc:sldMk cId="2058785179" sldId="271"/>
            <ac:spMk id="21" creationId="{29FB658D-9073-4D4B-B0F2-70820799BF3A}"/>
          </ac:spMkLst>
        </pc:spChg>
        <pc:spChg chg="add del">
          <ac:chgData name="Fayez Mogeb Mohammed Alshahrani" userId="7cf44633-72dd-45d0-b250-5be8be95d324" providerId="ADAL" clId="{60BBF4B8-074A-412C-A646-0B1C590B8D0D}" dt="2019-11-08T18:16:15.035" v="2437"/>
          <ac:spMkLst>
            <pc:docMk/>
            <pc:sldMk cId="2058785179" sldId="271"/>
            <ac:spMk id="22" creationId="{38F85E0D-679C-4B71-8992-810CDA66276B}"/>
          </ac:spMkLst>
        </pc:spChg>
        <pc:spChg chg="add del">
          <ac:chgData name="Fayez Mogeb Mohammed Alshahrani" userId="7cf44633-72dd-45d0-b250-5be8be95d324" providerId="ADAL" clId="{60BBF4B8-074A-412C-A646-0B1C590B8D0D}" dt="2019-11-08T18:16:15.035" v="2437"/>
          <ac:spMkLst>
            <pc:docMk/>
            <pc:sldMk cId="2058785179" sldId="271"/>
            <ac:spMk id="23" creationId="{CD6B603D-1BC0-4797-9C7A-57055C7C367D}"/>
          </ac:spMkLst>
        </pc:spChg>
        <pc:spChg chg="add del">
          <ac:chgData name="Fayez Mogeb Mohammed Alshahrani" userId="7cf44633-72dd-45d0-b250-5be8be95d324" providerId="ADAL" clId="{60BBF4B8-074A-412C-A646-0B1C590B8D0D}" dt="2019-11-08T18:16:15.035" v="2437"/>
          <ac:spMkLst>
            <pc:docMk/>
            <pc:sldMk cId="2058785179" sldId="271"/>
            <ac:spMk id="24" creationId="{DAE86F52-7BF7-4E0A-BFFE-79EF3E5C606D}"/>
          </ac:spMkLst>
        </pc:spChg>
        <pc:spChg chg="add del">
          <ac:chgData name="Fayez Mogeb Mohammed Alshahrani" userId="7cf44633-72dd-45d0-b250-5be8be95d324" providerId="ADAL" clId="{60BBF4B8-074A-412C-A646-0B1C590B8D0D}" dt="2019-11-08T18:16:15.035" v="2437"/>
          <ac:spMkLst>
            <pc:docMk/>
            <pc:sldMk cId="2058785179" sldId="271"/>
            <ac:spMk id="25" creationId="{06E2E30C-2443-46D1-ACE7-2111228E46CF}"/>
          </ac:spMkLst>
        </pc:spChg>
        <pc:spChg chg="add del">
          <ac:chgData name="Fayez Mogeb Mohammed Alshahrani" userId="7cf44633-72dd-45d0-b250-5be8be95d324" providerId="ADAL" clId="{60BBF4B8-074A-412C-A646-0B1C590B8D0D}" dt="2019-11-08T18:16:15.035" v="2437"/>
          <ac:spMkLst>
            <pc:docMk/>
            <pc:sldMk cId="2058785179" sldId="271"/>
            <ac:spMk id="26" creationId="{E4A539E8-9C74-45D9-B594-EB961A084DE2}"/>
          </ac:spMkLst>
        </pc:spChg>
        <pc:spChg chg="add del">
          <ac:chgData name="Fayez Mogeb Mohammed Alshahrani" userId="7cf44633-72dd-45d0-b250-5be8be95d324" providerId="ADAL" clId="{60BBF4B8-074A-412C-A646-0B1C590B8D0D}" dt="2019-11-08T18:16:15.035" v="2437"/>
          <ac:spMkLst>
            <pc:docMk/>
            <pc:sldMk cId="2058785179" sldId="271"/>
            <ac:spMk id="27" creationId="{856502F7-E767-4816-A995-309F71A9E8B9}"/>
          </ac:spMkLst>
        </pc:spChg>
        <pc:spChg chg="add del">
          <ac:chgData name="Fayez Mogeb Mohammed Alshahrani" userId="7cf44633-72dd-45d0-b250-5be8be95d324" providerId="ADAL" clId="{60BBF4B8-074A-412C-A646-0B1C590B8D0D}" dt="2019-11-08T18:16:15.035" v="2437"/>
          <ac:spMkLst>
            <pc:docMk/>
            <pc:sldMk cId="2058785179" sldId="271"/>
            <ac:spMk id="28" creationId="{711BBBA3-4AFD-4528-8781-7BDACF371C8B}"/>
          </ac:spMkLst>
        </pc:spChg>
        <pc:spChg chg="add">
          <ac:chgData name="Fayez Mogeb Mohammed Alshahrani" userId="7cf44633-72dd-45d0-b250-5be8be95d324" providerId="ADAL" clId="{60BBF4B8-074A-412C-A646-0B1C590B8D0D}" dt="2019-11-08T18:16:18.468" v="2441"/>
          <ac:spMkLst>
            <pc:docMk/>
            <pc:sldMk cId="2058785179" sldId="271"/>
            <ac:spMk id="29" creationId="{731A76BE-8E27-45D7-B15D-A0D44D1AD6D2}"/>
          </ac:spMkLst>
        </pc:spChg>
        <pc:spChg chg="add">
          <ac:chgData name="Fayez Mogeb Mohammed Alshahrani" userId="7cf44633-72dd-45d0-b250-5be8be95d324" providerId="ADAL" clId="{60BBF4B8-074A-412C-A646-0B1C590B8D0D}" dt="2019-11-08T18:16:18.468" v="2441"/>
          <ac:spMkLst>
            <pc:docMk/>
            <pc:sldMk cId="2058785179" sldId="271"/>
            <ac:spMk id="30" creationId="{FE2BE4EC-2DB1-40DD-B59A-0D690CCEF72D}"/>
          </ac:spMkLst>
        </pc:spChg>
        <pc:spChg chg="add">
          <ac:chgData name="Fayez Mogeb Mohammed Alshahrani" userId="7cf44633-72dd-45d0-b250-5be8be95d324" providerId="ADAL" clId="{60BBF4B8-074A-412C-A646-0B1C590B8D0D}" dt="2019-11-08T18:16:18.468" v="2441"/>
          <ac:spMkLst>
            <pc:docMk/>
            <pc:sldMk cId="2058785179" sldId="271"/>
            <ac:spMk id="31" creationId="{36C24346-C1C9-4614-858C-3D2BB781E42A}"/>
          </ac:spMkLst>
        </pc:spChg>
        <pc:spChg chg="add">
          <ac:chgData name="Fayez Mogeb Mohammed Alshahrani" userId="7cf44633-72dd-45d0-b250-5be8be95d324" providerId="ADAL" clId="{60BBF4B8-074A-412C-A646-0B1C590B8D0D}" dt="2019-11-08T18:16:18.468" v="2441"/>
          <ac:spMkLst>
            <pc:docMk/>
            <pc:sldMk cId="2058785179" sldId="271"/>
            <ac:spMk id="32" creationId="{562C6BC0-7601-4BBC-B51E-B788989E0E1C}"/>
          </ac:spMkLst>
        </pc:spChg>
        <pc:spChg chg="add">
          <ac:chgData name="Fayez Mogeb Mohammed Alshahrani" userId="7cf44633-72dd-45d0-b250-5be8be95d324" providerId="ADAL" clId="{60BBF4B8-074A-412C-A646-0B1C590B8D0D}" dt="2019-11-08T18:16:18.468" v="2441"/>
          <ac:spMkLst>
            <pc:docMk/>
            <pc:sldMk cId="2058785179" sldId="271"/>
            <ac:spMk id="33" creationId="{7ABD8B6A-9CBA-4785-90A8-3F31D018444D}"/>
          </ac:spMkLst>
        </pc:spChg>
        <pc:spChg chg="add">
          <ac:chgData name="Fayez Mogeb Mohammed Alshahrani" userId="7cf44633-72dd-45d0-b250-5be8be95d324" providerId="ADAL" clId="{60BBF4B8-074A-412C-A646-0B1C590B8D0D}" dt="2019-11-08T18:16:18.468" v="2441"/>
          <ac:spMkLst>
            <pc:docMk/>
            <pc:sldMk cId="2058785179" sldId="271"/>
            <ac:spMk id="34" creationId="{AF36429D-C391-49AD-8216-29FC7C2122B8}"/>
          </ac:spMkLst>
        </pc:spChg>
        <pc:spChg chg="add">
          <ac:chgData name="Fayez Mogeb Mohammed Alshahrani" userId="7cf44633-72dd-45d0-b250-5be8be95d324" providerId="ADAL" clId="{60BBF4B8-074A-412C-A646-0B1C590B8D0D}" dt="2019-11-08T18:16:18.468" v="2441"/>
          <ac:spMkLst>
            <pc:docMk/>
            <pc:sldMk cId="2058785179" sldId="271"/>
            <ac:spMk id="35" creationId="{8204D6B5-69D1-4DB2-9E99-B731F8C8D08D}"/>
          </ac:spMkLst>
        </pc:spChg>
        <pc:spChg chg="add">
          <ac:chgData name="Fayez Mogeb Mohammed Alshahrani" userId="7cf44633-72dd-45d0-b250-5be8be95d324" providerId="ADAL" clId="{60BBF4B8-074A-412C-A646-0B1C590B8D0D}" dt="2019-11-08T18:16:18.468" v="2441"/>
          <ac:spMkLst>
            <pc:docMk/>
            <pc:sldMk cId="2058785179" sldId="271"/>
            <ac:spMk id="36" creationId="{92A5663B-420A-454E-8E55-E6EB4761F9E5}"/>
          </ac:spMkLst>
        </pc:spChg>
        <pc:spChg chg="add">
          <ac:chgData name="Fayez Mogeb Mohammed Alshahrani" userId="7cf44633-72dd-45d0-b250-5be8be95d324" providerId="ADAL" clId="{60BBF4B8-074A-412C-A646-0B1C590B8D0D}" dt="2019-11-08T18:16:18.468" v="2441"/>
          <ac:spMkLst>
            <pc:docMk/>
            <pc:sldMk cId="2058785179" sldId="271"/>
            <ac:spMk id="37" creationId="{9D2C10AC-40A9-4460-9BFD-DB53968323DE}"/>
          </ac:spMkLst>
        </pc:spChg>
        <pc:spChg chg="add">
          <ac:chgData name="Fayez Mogeb Mohammed Alshahrani" userId="7cf44633-72dd-45d0-b250-5be8be95d324" providerId="ADAL" clId="{60BBF4B8-074A-412C-A646-0B1C590B8D0D}" dt="2019-11-08T18:16:18.468" v="2441"/>
          <ac:spMkLst>
            <pc:docMk/>
            <pc:sldMk cId="2058785179" sldId="271"/>
            <ac:spMk id="38" creationId="{79E1B301-017D-47B5-9A7B-1B5709EB760E}"/>
          </ac:spMkLst>
        </pc:spChg>
        <pc:spChg chg="add">
          <ac:chgData name="Fayez Mogeb Mohammed Alshahrani" userId="7cf44633-72dd-45d0-b250-5be8be95d324" providerId="ADAL" clId="{60BBF4B8-074A-412C-A646-0B1C590B8D0D}" dt="2019-11-08T18:16:18.468" v="2441"/>
          <ac:spMkLst>
            <pc:docMk/>
            <pc:sldMk cId="2058785179" sldId="271"/>
            <ac:spMk id="39" creationId="{18F26804-AEE7-4B7F-9A4B-C7DFDB794CC0}"/>
          </ac:spMkLst>
        </pc:spChg>
        <pc:spChg chg="add mod">
          <ac:chgData name="Fayez Mogeb Mohammed Alshahrani" userId="7cf44633-72dd-45d0-b250-5be8be95d324" providerId="ADAL" clId="{60BBF4B8-074A-412C-A646-0B1C590B8D0D}" dt="2019-11-08T18:17:33.312" v="2466" actId="1036"/>
          <ac:spMkLst>
            <pc:docMk/>
            <pc:sldMk cId="2058785179" sldId="271"/>
            <ac:spMk id="40" creationId="{CCF19B10-4351-416D-82E1-C78A71022991}"/>
          </ac:spMkLst>
        </pc:spChg>
        <pc:spChg chg="add mod">
          <ac:chgData name="Fayez Mogeb Mohammed Alshahrani" userId="7cf44633-72dd-45d0-b250-5be8be95d324" providerId="ADAL" clId="{60BBF4B8-074A-412C-A646-0B1C590B8D0D}" dt="2019-11-08T18:17:32.736" v="2465" actId="1076"/>
          <ac:spMkLst>
            <pc:docMk/>
            <pc:sldMk cId="2058785179" sldId="271"/>
            <ac:spMk id="41" creationId="{8626FB05-6FA5-4CC1-933C-2439D165E511}"/>
          </ac:spMkLst>
        </pc:spChg>
        <pc:spChg chg="add">
          <ac:chgData name="Fayez Mogeb Mohammed Alshahrani" userId="7cf44633-72dd-45d0-b250-5be8be95d324" providerId="ADAL" clId="{60BBF4B8-074A-412C-A646-0B1C590B8D0D}" dt="2019-11-08T18:16:18.468" v="2441"/>
          <ac:spMkLst>
            <pc:docMk/>
            <pc:sldMk cId="2058785179" sldId="271"/>
            <ac:spMk id="42" creationId="{1DB04365-6236-4400-8CBC-57B8BDE6D2DA}"/>
          </ac:spMkLst>
        </pc:spChg>
        <pc:spChg chg="add">
          <ac:chgData name="Fayez Mogeb Mohammed Alshahrani" userId="7cf44633-72dd-45d0-b250-5be8be95d324" providerId="ADAL" clId="{60BBF4B8-074A-412C-A646-0B1C590B8D0D}" dt="2019-11-08T18:16:18.468" v="2441"/>
          <ac:spMkLst>
            <pc:docMk/>
            <pc:sldMk cId="2058785179" sldId="271"/>
            <ac:spMk id="43" creationId="{2A9ADB9A-714E-4457-ABAA-F9157ADE7996}"/>
          </ac:spMkLst>
        </pc:spChg>
        <pc:spChg chg="add">
          <ac:chgData name="Fayez Mogeb Mohammed Alshahrani" userId="7cf44633-72dd-45d0-b250-5be8be95d324" providerId="ADAL" clId="{60BBF4B8-074A-412C-A646-0B1C590B8D0D}" dt="2019-11-08T18:16:18.468" v="2441"/>
          <ac:spMkLst>
            <pc:docMk/>
            <pc:sldMk cId="2058785179" sldId="271"/>
            <ac:spMk id="44" creationId="{1645343F-5935-4B06-A0E8-8B7CD236C0BA}"/>
          </ac:spMkLst>
        </pc:spChg>
        <pc:spChg chg="add">
          <ac:chgData name="Fayez Mogeb Mohammed Alshahrani" userId="7cf44633-72dd-45d0-b250-5be8be95d324" providerId="ADAL" clId="{60BBF4B8-074A-412C-A646-0B1C590B8D0D}" dt="2019-11-08T18:16:18.468" v="2441"/>
          <ac:spMkLst>
            <pc:docMk/>
            <pc:sldMk cId="2058785179" sldId="271"/>
            <ac:spMk id="45" creationId="{8A24D0F7-6638-4885-A134-E899ABE0C7E0}"/>
          </ac:spMkLst>
        </pc:spChg>
        <pc:spChg chg="add">
          <ac:chgData name="Fayez Mogeb Mohammed Alshahrani" userId="7cf44633-72dd-45d0-b250-5be8be95d324" providerId="ADAL" clId="{60BBF4B8-074A-412C-A646-0B1C590B8D0D}" dt="2019-11-08T18:16:18.468" v="2441"/>
          <ac:spMkLst>
            <pc:docMk/>
            <pc:sldMk cId="2058785179" sldId="271"/>
            <ac:spMk id="46" creationId="{640C0494-6C7C-4D6A-8DB4-5D050E6E8F43}"/>
          </ac:spMkLst>
        </pc:spChg>
        <pc:spChg chg="add">
          <ac:chgData name="Fayez Mogeb Mohammed Alshahrani" userId="7cf44633-72dd-45d0-b250-5be8be95d324" providerId="ADAL" clId="{60BBF4B8-074A-412C-A646-0B1C590B8D0D}" dt="2019-11-08T18:16:18.468" v="2441"/>
          <ac:spMkLst>
            <pc:docMk/>
            <pc:sldMk cId="2058785179" sldId="271"/>
            <ac:spMk id="47" creationId="{7BC34B36-743F-4B65-AEE4-A0E20B8429FF}"/>
          </ac:spMkLst>
        </pc:spChg>
        <pc:spChg chg="add">
          <ac:chgData name="Fayez Mogeb Mohammed Alshahrani" userId="7cf44633-72dd-45d0-b250-5be8be95d324" providerId="ADAL" clId="{60BBF4B8-074A-412C-A646-0B1C590B8D0D}" dt="2019-11-08T18:16:18.468" v="2441"/>
          <ac:spMkLst>
            <pc:docMk/>
            <pc:sldMk cId="2058785179" sldId="271"/>
            <ac:spMk id="48" creationId="{4870C451-5625-425D-8CB4-A868DEF79BF6}"/>
          </ac:spMkLst>
        </pc:spChg>
        <pc:spChg chg="add">
          <ac:chgData name="Fayez Mogeb Mohammed Alshahrani" userId="7cf44633-72dd-45d0-b250-5be8be95d324" providerId="ADAL" clId="{60BBF4B8-074A-412C-A646-0B1C590B8D0D}" dt="2019-11-08T18:16:18.468" v="2441"/>
          <ac:spMkLst>
            <pc:docMk/>
            <pc:sldMk cId="2058785179" sldId="271"/>
            <ac:spMk id="49" creationId="{2CC07DC1-729B-4A76-88B5-3CA0BFF35786}"/>
          </ac:spMkLst>
        </pc:spChg>
        <pc:spChg chg="add">
          <ac:chgData name="Fayez Mogeb Mohammed Alshahrani" userId="7cf44633-72dd-45d0-b250-5be8be95d324" providerId="ADAL" clId="{60BBF4B8-074A-412C-A646-0B1C590B8D0D}" dt="2019-11-08T18:16:18.468" v="2441"/>
          <ac:spMkLst>
            <pc:docMk/>
            <pc:sldMk cId="2058785179" sldId="271"/>
            <ac:spMk id="50" creationId="{D4AA01C7-DD4E-4F48-93BA-52585BBD7567}"/>
          </ac:spMkLst>
        </pc:spChg>
        <pc:spChg chg="add">
          <ac:chgData name="Fayez Mogeb Mohammed Alshahrani" userId="7cf44633-72dd-45d0-b250-5be8be95d324" providerId="ADAL" clId="{60BBF4B8-074A-412C-A646-0B1C590B8D0D}" dt="2019-11-08T18:16:18.468" v="2441"/>
          <ac:spMkLst>
            <pc:docMk/>
            <pc:sldMk cId="2058785179" sldId="271"/>
            <ac:spMk id="51" creationId="{E2C4374F-1613-4A6C-AB0A-D7DE6A174B13}"/>
          </ac:spMkLst>
        </pc:spChg>
        <pc:spChg chg="add">
          <ac:chgData name="Fayez Mogeb Mohammed Alshahrani" userId="7cf44633-72dd-45d0-b250-5be8be95d324" providerId="ADAL" clId="{60BBF4B8-074A-412C-A646-0B1C590B8D0D}" dt="2019-11-08T18:16:18.468" v="2441"/>
          <ac:spMkLst>
            <pc:docMk/>
            <pc:sldMk cId="2058785179" sldId="271"/>
            <ac:spMk id="52" creationId="{59755F6C-527D-46BD-8C05-30755A5D605B}"/>
          </ac:spMkLst>
        </pc:spChg>
        <pc:spChg chg="add mod">
          <ac:chgData name="Fayez Mogeb Mohammed Alshahrani" userId="7cf44633-72dd-45d0-b250-5be8be95d324" providerId="ADAL" clId="{60BBF4B8-074A-412C-A646-0B1C590B8D0D}" dt="2019-11-08T18:17:32.228" v="2464" actId="1076"/>
          <ac:spMkLst>
            <pc:docMk/>
            <pc:sldMk cId="2058785179" sldId="271"/>
            <ac:spMk id="53" creationId="{32BB2AD6-852D-420E-94F2-1616057EF661}"/>
          </ac:spMkLst>
        </pc:spChg>
      </pc:sldChg>
      <pc:sldChg chg="modSp add del">
        <pc:chgData name="Fayez Mogeb Mohammed Alshahrani" userId="7cf44633-72dd-45d0-b250-5be8be95d324" providerId="ADAL" clId="{60BBF4B8-074A-412C-A646-0B1C590B8D0D}" dt="2019-11-08T18:15:44.751" v="2430" actId="2696"/>
        <pc:sldMkLst>
          <pc:docMk/>
          <pc:sldMk cId="527325510" sldId="272"/>
        </pc:sldMkLst>
        <pc:spChg chg="mod">
          <ac:chgData name="Fayez Mogeb Mohammed Alshahrani" userId="7cf44633-72dd-45d0-b250-5be8be95d324" providerId="ADAL" clId="{60BBF4B8-074A-412C-A646-0B1C590B8D0D}" dt="2019-11-08T18:08:14.403" v="2424" actId="120"/>
          <ac:spMkLst>
            <pc:docMk/>
            <pc:sldMk cId="527325510" sldId="272"/>
            <ac:spMk id="3" creationId="{42E2F995-FBEB-46FB-B3A7-50E413E0F6C1}"/>
          </ac:spMkLst>
        </pc:spChg>
      </pc:sldChg>
      <pc:sldChg chg="modSp add">
        <pc:chgData name="Fayez Mogeb Mohammed Alshahrani" userId="7cf44633-72dd-45d0-b250-5be8be95d324" providerId="ADAL" clId="{60BBF4B8-074A-412C-A646-0B1C590B8D0D}" dt="2019-11-11T13:51:40.449" v="3743" actId="113"/>
        <pc:sldMkLst>
          <pc:docMk/>
          <pc:sldMk cId="2337052671" sldId="273"/>
        </pc:sldMkLst>
        <pc:spChg chg="mod">
          <ac:chgData name="Fayez Mogeb Mohammed Alshahrani" userId="7cf44633-72dd-45d0-b250-5be8be95d324" providerId="ADAL" clId="{60BBF4B8-074A-412C-A646-0B1C590B8D0D}" dt="2019-11-11T13:51:40.449" v="3743" actId="113"/>
          <ac:spMkLst>
            <pc:docMk/>
            <pc:sldMk cId="2337052671" sldId="273"/>
            <ac:spMk id="2" creationId="{74E8226F-6C0B-4AD0-8F17-8D474D778C49}"/>
          </ac:spMkLst>
        </pc:spChg>
        <pc:spChg chg="mod">
          <ac:chgData name="Fayez Mogeb Mohammed Alshahrani" userId="7cf44633-72dd-45d0-b250-5be8be95d324" providerId="ADAL" clId="{60BBF4B8-074A-412C-A646-0B1C590B8D0D}" dt="2019-11-08T18:37:56.444" v="2770" actId="20577"/>
          <ac:spMkLst>
            <pc:docMk/>
            <pc:sldMk cId="2337052671" sldId="273"/>
            <ac:spMk id="3" creationId="{42E2F995-FBEB-46FB-B3A7-50E413E0F6C1}"/>
          </ac:spMkLst>
        </pc:spChg>
      </pc:sldChg>
      <pc:sldChg chg="modSp add del">
        <pc:chgData name="Fayez Mogeb Mohammed Alshahrani" userId="7cf44633-72dd-45d0-b250-5be8be95d324" providerId="ADAL" clId="{60BBF4B8-074A-412C-A646-0B1C590B8D0D}" dt="2019-11-11T13:51:50.974" v="3745" actId="113"/>
        <pc:sldMkLst>
          <pc:docMk/>
          <pc:sldMk cId="0" sldId="274"/>
        </pc:sldMkLst>
        <pc:spChg chg="mod">
          <ac:chgData name="Fayez Mogeb Mohammed Alshahrani" userId="7cf44633-72dd-45d0-b250-5be8be95d324" providerId="ADAL" clId="{60BBF4B8-074A-412C-A646-0B1C590B8D0D}" dt="2019-11-11T13:51:50.974" v="3745" actId="113"/>
          <ac:spMkLst>
            <pc:docMk/>
            <pc:sldMk cId="0" sldId="274"/>
            <ac:spMk id="27654" creationId="{1F0A16AA-F121-408B-96C2-31C72D043B11}"/>
          </ac:spMkLst>
        </pc:spChg>
        <pc:spChg chg="mod">
          <ac:chgData name="Fayez Mogeb Mohammed Alshahrani" userId="7cf44633-72dd-45d0-b250-5be8be95d324" providerId="ADAL" clId="{60BBF4B8-074A-412C-A646-0B1C590B8D0D}" dt="2019-11-08T18:18:53.900" v="2480" actId="1076"/>
          <ac:spMkLst>
            <pc:docMk/>
            <pc:sldMk cId="0" sldId="274"/>
            <ac:spMk id="52244" creationId="{C57B7FA2-274A-4633-8332-6803A03512CC}"/>
          </ac:spMkLst>
        </pc:spChg>
        <pc:spChg chg="mod">
          <ac:chgData name="Fayez Mogeb Mohammed Alshahrani" userId="7cf44633-72dd-45d0-b250-5be8be95d324" providerId="ADAL" clId="{60BBF4B8-074A-412C-A646-0B1C590B8D0D}" dt="2019-11-08T18:24:41.162" v="2619" actId="255"/>
          <ac:spMkLst>
            <pc:docMk/>
            <pc:sldMk cId="0" sldId="274"/>
            <ac:spMk id="52247" creationId="{507F9F70-FD96-4711-BE5F-ADA1305F72E9}"/>
          </ac:spMkLst>
        </pc:spChg>
      </pc:sldChg>
      <pc:sldChg chg="addSp delSp modSp add">
        <pc:chgData name="Fayez Mogeb Mohammed Alshahrani" userId="7cf44633-72dd-45d0-b250-5be8be95d324" providerId="ADAL" clId="{60BBF4B8-074A-412C-A646-0B1C590B8D0D}" dt="2019-11-11T13:51:45.814" v="3744" actId="113"/>
        <pc:sldMkLst>
          <pc:docMk/>
          <pc:sldMk cId="3667536058" sldId="275"/>
        </pc:sldMkLst>
        <pc:spChg chg="add mod">
          <ac:chgData name="Fayez Mogeb Mohammed Alshahrani" userId="7cf44633-72dd-45d0-b250-5be8be95d324" providerId="ADAL" clId="{60BBF4B8-074A-412C-A646-0B1C590B8D0D}" dt="2019-11-11T13:51:01.538" v="3742" actId="20577"/>
          <ac:spMkLst>
            <pc:docMk/>
            <pc:sldMk cId="3667536058" sldId="275"/>
            <ac:spMk id="2" creationId="{62D62784-9E4C-49FB-B9D7-748A802EC78F}"/>
          </ac:spMkLst>
        </pc:spChg>
        <pc:spChg chg="del">
          <ac:chgData name="Fayez Mogeb Mohammed Alshahrani" userId="7cf44633-72dd-45d0-b250-5be8be95d324" providerId="ADAL" clId="{60BBF4B8-074A-412C-A646-0B1C590B8D0D}" dt="2019-11-08T18:33:55.687" v="2706" actId="478"/>
          <ac:spMkLst>
            <pc:docMk/>
            <pc:sldMk cId="3667536058" sldId="275"/>
            <ac:spMk id="26632" creationId="{189FC2D3-9EA9-42AA-B1BF-66B9D0F6AA44}"/>
          </ac:spMkLst>
        </pc:spChg>
        <pc:spChg chg="del">
          <ac:chgData name="Fayez Mogeb Mohammed Alshahrani" userId="7cf44633-72dd-45d0-b250-5be8be95d324" providerId="ADAL" clId="{60BBF4B8-074A-412C-A646-0B1C590B8D0D}" dt="2019-11-08T18:33:55.687" v="2706" actId="478"/>
          <ac:spMkLst>
            <pc:docMk/>
            <pc:sldMk cId="3667536058" sldId="275"/>
            <ac:spMk id="26634" creationId="{D184B3AB-0D32-4B2A-A708-412B378978B1}"/>
          </ac:spMkLst>
        </pc:spChg>
        <pc:spChg chg="del">
          <ac:chgData name="Fayez Mogeb Mohammed Alshahrani" userId="7cf44633-72dd-45d0-b250-5be8be95d324" providerId="ADAL" clId="{60BBF4B8-074A-412C-A646-0B1C590B8D0D}" dt="2019-11-08T18:33:55.687" v="2706" actId="478"/>
          <ac:spMkLst>
            <pc:docMk/>
            <pc:sldMk cId="3667536058" sldId="275"/>
            <ac:spMk id="26637" creationId="{6311EB75-5CC6-43F9-9C05-C403D701D69D}"/>
          </ac:spMkLst>
        </pc:spChg>
        <pc:spChg chg="del">
          <ac:chgData name="Fayez Mogeb Mohammed Alshahrani" userId="7cf44633-72dd-45d0-b250-5be8be95d324" providerId="ADAL" clId="{60BBF4B8-074A-412C-A646-0B1C590B8D0D}" dt="2019-11-08T18:33:55.687" v="2706" actId="478"/>
          <ac:spMkLst>
            <pc:docMk/>
            <pc:sldMk cId="3667536058" sldId="275"/>
            <ac:spMk id="26639" creationId="{29057871-CB24-4A8C-B2F8-6E89207AABFB}"/>
          </ac:spMkLst>
        </pc:spChg>
        <pc:spChg chg="del">
          <ac:chgData name="Fayez Mogeb Mohammed Alshahrani" userId="7cf44633-72dd-45d0-b250-5be8be95d324" providerId="ADAL" clId="{60BBF4B8-074A-412C-A646-0B1C590B8D0D}" dt="2019-11-08T18:33:59.624" v="2707" actId="478"/>
          <ac:spMkLst>
            <pc:docMk/>
            <pc:sldMk cId="3667536058" sldId="275"/>
            <ac:spMk id="26641" creationId="{1921C199-4E53-4845-8B7B-85E801755C3E}"/>
          </ac:spMkLst>
        </pc:spChg>
        <pc:spChg chg="del">
          <ac:chgData name="Fayez Mogeb Mohammed Alshahrani" userId="7cf44633-72dd-45d0-b250-5be8be95d324" providerId="ADAL" clId="{60BBF4B8-074A-412C-A646-0B1C590B8D0D}" dt="2019-11-08T18:33:59.624" v="2707" actId="478"/>
          <ac:spMkLst>
            <pc:docMk/>
            <pc:sldMk cId="3667536058" sldId="275"/>
            <ac:spMk id="26643" creationId="{9865565B-6FA9-4B76-BD35-E2DA14482624}"/>
          </ac:spMkLst>
        </pc:spChg>
        <pc:spChg chg="mod">
          <ac:chgData name="Fayez Mogeb Mohammed Alshahrani" userId="7cf44633-72dd-45d0-b250-5be8be95d324" providerId="ADAL" clId="{60BBF4B8-074A-412C-A646-0B1C590B8D0D}" dt="2019-11-11T13:51:45.814" v="3744" actId="113"/>
          <ac:spMkLst>
            <pc:docMk/>
            <pc:sldMk cId="3667536058" sldId="275"/>
            <ac:spMk id="27654" creationId="{1F0A16AA-F121-408B-96C2-31C72D043B11}"/>
          </ac:spMkLst>
        </pc:spChg>
        <pc:spChg chg="del">
          <ac:chgData name="Fayez Mogeb Mohammed Alshahrani" userId="7cf44633-72dd-45d0-b250-5be8be95d324" providerId="ADAL" clId="{60BBF4B8-074A-412C-A646-0B1C590B8D0D}" dt="2019-11-08T18:33:55.687" v="2706" actId="478"/>
          <ac:spMkLst>
            <pc:docMk/>
            <pc:sldMk cId="3667536058" sldId="275"/>
            <ac:spMk id="52231" creationId="{2F279125-DFDF-4F3E-AADD-65E2833D8473}"/>
          </ac:spMkLst>
        </pc:spChg>
        <pc:spChg chg="del">
          <ac:chgData name="Fayez Mogeb Mohammed Alshahrani" userId="7cf44633-72dd-45d0-b250-5be8be95d324" providerId="ADAL" clId="{60BBF4B8-074A-412C-A646-0B1C590B8D0D}" dt="2019-11-08T18:33:55.687" v="2706" actId="478"/>
          <ac:spMkLst>
            <pc:docMk/>
            <pc:sldMk cId="3667536058" sldId="275"/>
            <ac:spMk id="52233" creationId="{B87DD87C-2508-443F-9956-3B81D11F538A}"/>
          </ac:spMkLst>
        </pc:spChg>
        <pc:spChg chg="del">
          <ac:chgData name="Fayez Mogeb Mohammed Alshahrani" userId="7cf44633-72dd-45d0-b250-5be8be95d324" providerId="ADAL" clId="{60BBF4B8-074A-412C-A646-0B1C590B8D0D}" dt="2019-11-08T18:33:55.687" v="2706" actId="478"/>
          <ac:spMkLst>
            <pc:docMk/>
            <pc:sldMk cId="3667536058" sldId="275"/>
            <ac:spMk id="52235" creationId="{224E4261-3ECE-44F0-9595-47549424165E}"/>
          </ac:spMkLst>
        </pc:spChg>
        <pc:spChg chg="del">
          <ac:chgData name="Fayez Mogeb Mohammed Alshahrani" userId="7cf44633-72dd-45d0-b250-5be8be95d324" providerId="ADAL" clId="{60BBF4B8-074A-412C-A646-0B1C590B8D0D}" dt="2019-11-08T18:33:55.687" v="2706" actId="478"/>
          <ac:spMkLst>
            <pc:docMk/>
            <pc:sldMk cId="3667536058" sldId="275"/>
            <ac:spMk id="52236" creationId="{3A193FF2-74B9-422E-B48C-9FCA70341038}"/>
          </ac:spMkLst>
        </pc:spChg>
        <pc:spChg chg="del">
          <ac:chgData name="Fayez Mogeb Mohammed Alshahrani" userId="7cf44633-72dd-45d0-b250-5be8be95d324" providerId="ADAL" clId="{60BBF4B8-074A-412C-A646-0B1C590B8D0D}" dt="2019-11-08T18:33:55.687" v="2706" actId="478"/>
          <ac:spMkLst>
            <pc:docMk/>
            <pc:sldMk cId="3667536058" sldId="275"/>
            <ac:spMk id="52238" creationId="{3AAFA6DE-1263-4806-ACFF-BBA056D0B8B0}"/>
          </ac:spMkLst>
        </pc:spChg>
        <pc:spChg chg="del">
          <ac:chgData name="Fayez Mogeb Mohammed Alshahrani" userId="7cf44633-72dd-45d0-b250-5be8be95d324" providerId="ADAL" clId="{60BBF4B8-074A-412C-A646-0B1C590B8D0D}" dt="2019-11-08T18:33:59.624" v="2707" actId="478"/>
          <ac:spMkLst>
            <pc:docMk/>
            <pc:sldMk cId="3667536058" sldId="275"/>
            <ac:spMk id="52240" creationId="{74C0C0C2-A97A-4A94-B591-98DE6529A9B2}"/>
          </ac:spMkLst>
        </pc:spChg>
        <pc:spChg chg="del">
          <ac:chgData name="Fayez Mogeb Mohammed Alshahrani" userId="7cf44633-72dd-45d0-b250-5be8be95d324" providerId="ADAL" clId="{60BBF4B8-074A-412C-A646-0B1C590B8D0D}" dt="2019-11-08T18:33:59.624" v="2707" actId="478"/>
          <ac:spMkLst>
            <pc:docMk/>
            <pc:sldMk cId="3667536058" sldId="275"/>
            <ac:spMk id="52242" creationId="{3087E303-8BF9-418C-A3C8-53CD37F398BD}"/>
          </ac:spMkLst>
        </pc:spChg>
        <pc:spChg chg="del">
          <ac:chgData name="Fayez Mogeb Mohammed Alshahrani" userId="7cf44633-72dd-45d0-b250-5be8be95d324" providerId="ADAL" clId="{60BBF4B8-074A-412C-A646-0B1C590B8D0D}" dt="2019-11-08T18:34:11.195" v="2708"/>
          <ac:spMkLst>
            <pc:docMk/>
            <pc:sldMk cId="3667536058" sldId="275"/>
            <ac:spMk id="52244" creationId="{C57B7FA2-274A-4633-8332-6803A03512CC}"/>
          </ac:spMkLst>
        </pc:spChg>
        <pc:spChg chg="del">
          <ac:chgData name="Fayez Mogeb Mohammed Alshahrani" userId="7cf44633-72dd-45d0-b250-5be8be95d324" providerId="ADAL" clId="{60BBF4B8-074A-412C-A646-0B1C590B8D0D}" dt="2019-11-08T18:33:55.687" v="2706" actId="478"/>
          <ac:spMkLst>
            <pc:docMk/>
            <pc:sldMk cId="3667536058" sldId="275"/>
            <ac:spMk id="52245" creationId="{4214C68E-F41A-4CAF-9830-6D5E196E5F08}"/>
          </ac:spMkLst>
        </pc:spChg>
        <pc:spChg chg="del">
          <ac:chgData name="Fayez Mogeb Mohammed Alshahrani" userId="7cf44633-72dd-45d0-b250-5be8be95d324" providerId="ADAL" clId="{60BBF4B8-074A-412C-A646-0B1C590B8D0D}" dt="2019-11-08T18:33:55.687" v="2706" actId="478"/>
          <ac:spMkLst>
            <pc:docMk/>
            <pc:sldMk cId="3667536058" sldId="275"/>
            <ac:spMk id="52246" creationId="{58C3CB19-1D15-451A-B105-A4505C3166D0}"/>
          </ac:spMkLst>
        </pc:spChg>
        <pc:spChg chg="del mod">
          <ac:chgData name="Fayez Mogeb Mohammed Alshahrani" userId="7cf44633-72dd-45d0-b250-5be8be95d324" providerId="ADAL" clId="{60BBF4B8-074A-412C-A646-0B1C590B8D0D}" dt="2019-11-08T18:34:52.977" v="2732"/>
          <ac:spMkLst>
            <pc:docMk/>
            <pc:sldMk cId="3667536058" sldId="275"/>
            <ac:spMk id="52247" creationId="{507F9F70-FD96-4711-BE5F-ADA1305F72E9}"/>
          </ac:spMkLst>
        </pc:spChg>
        <pc:spChg chg="del">
          <ac:chgData name="Fayez Mogeb Mohammed Alshahrani" userId="7cf44633-72dd-45d0-b250-5be8be95d324" providerId="ADAL" clId="{60BBF4B8-074A-412C-A646-0B1C590B8D0D}" dt="2019-11-08T18:33:55.687" v="2706" actId="478"/>
          <ac:spMkLst>
            <pc:docMk/>
            <pc:sldMk cId="3667536058" sldId="275"/>
            <ac:spMk id="52248" creationId="{1224D998-B1D9-49B4-A1E2-FB70B7A47B17}"/>
          </ac:spMkLst>
        </pc:spChg>
        <pc:spChg chg="del">
          <ac:chgData name="Fayez Mogeb Mohammed Alshahrani" userId="7cf44633-72dd-45d0-b250-5be8be95d324" providerId="ADAL" clId="{60BBF4B8-074A-412C-A646-0B1C590B8D0D}" dt="2019-11-08T18:33:55.687" v="2706" actId="478"/>
          <ac:spMkLst>
            <pc:docMk/>
            <pc:sldMk cId="3667536058" sldId="275"/>
            <ac:spMk id="52249" creationId="{42C1E8F5-220A-4DE8-81BD-25A22A0D6F05}"/>
          </ac:spMkLst>
        </pc:spChg>
        <pc:spChg chg="del">
          <ac:chgData name="Fayez Mogeb Mohammed Alshahrani" userId="7cf44633-72dd-45d0-b250-5be8be95d324" providerId="ADAL" clId="{60BBF4B8-074A-412C-A646-0B1C590B8D0D}" dt="2019-11-08T18:33:55.687" v="2706" actId="478"/>
          <ac:spMkLst>
            <pc:docMk/>
            <pc:sldMk cId="3667536058" sldId="275"/>
            <ac:spMk id="52250" creationId="{2AE78882-81BD-4530-9026-027FC2876EFB}"/>
          </ac:spMkLst>
        </pc:spChg>
        <pc:spChg chg="del">
          <ac:chgData name="Fayez Mogeb Mohammed Alshahrani" userId="7cf44633-72dd-45d0-b250-5be8be95d324" providerId="ADAL" clId="{60BBF4B8-074A-412C-A646-0B1C590B8D0D}" dt="2019-11-08T18:33:55.687" v="2706" actId="478"/>
          <ac:spMkLst>
            <pc:docMk/>
            <pc:sldMk cId="3667536058" sldId="275"/>
            <ac:spMk id="52251" creationId="{2E5EC4F9-56B8-4AA3-BDE3-CD7498DACB14}"/>
          </ac:spMkLst>
        </pc:spChg>
        <pc:spChg chg="del">
          <ac:chgData name="Fayez Mogeb Mohammed Alshahrani" userId="7cf44633-72dd-45d0-b250-5be8be95d324" providerId="ADAL" clId="{60BBF4B8-074A-412C-A646-0B1C590B8D0D}" dt="2019-11-08T18:34:14.724" v="2709"/>
          <ac:spMkLst>
            <pc:docMk/>
            <pc:sldMk cId="3667536058" sldId="275"/>
            <ac:spMk id="52252" creationId="{8420FD7E-CC67-4F41-880D-081E95DB8513}"/>
          </ac:spMkLst>
        </pc:spChg>
        <pc:spChg chg="del">
          <ac:chgData name="Fayez Mogeb Mohammed Alshahrani" userId="7cf44633-72dd-45d0-b250-5be8be95d324" providerId="ADAL" clId="{60BBF4B8-074A-412C-A646-0B1C590B8D0D}" dt="2019-11-08T18:34:17.634" v="2710"/>
          <ac:spMkLst>
            <pc:docMk/>
            <pc:sldMk cId="3667536058" sldId="275"/>
            <ac:spMk id="52253" creationId="{00D7175F-84D8-4DDD-81AA-475F8757F214}"/>
          </ac:spMkLst>
        </pc:spChg>
        <pc:spChg chg="del">
          <ac:chgData name="Fayez Mogeb Mohammed Alshahrani" userId="7cf44633-72dd-45d0-b250-5be8be95d324" providerId="ADAL" clId="{60BBF4B8-074A-412C-A646-0B1C590B8D0D}" dt="2019-11-08T18:33:55.687" v="2706" actId="478"/>
          <ac:spMkLst>
            <pc:docMk/>
            <pc:sldMk cId="3667536058" sldId="275"/>
            <ac:spMk id="52254" creationId="{62BA7995-B0B5-488F-A69A-0C2F6DB0AA7C}"/>
          </ac:spMkLst>
        </pc:spChg>
        <pc:spChg chg="del">
          <ac:chgData name="Fayez Mogeb Mohammed Alshahrani" userId="7cf44633-72dd-45d0-b250-5be8be95d324" providerId="ADAL" clId="{60BBF4B8-074A-412C-A646-0B1C590B8D0D}" dt="2019-11-08T18:33:55.687" v="2706" actId="478"/>
          <ac:spMkLst>
            <pc:docMk/>
            <pc:sldMk cId="3667536058" sldId="275"/>
            <ac:spMk id="52255" creationId="{6C8AD6E9-CC72-4BC2-B877-0C81013062F8}"/>
          </ac:spMkLst>
        </pc:spChg>
      </pc:sldChg>
      <pc:sldChg chg="addSp delSp modSp add modAnim">
        <pc:chgData name="Fayez Mogeb Mohammed Alshahrani" userId="7cf44633-72dd-45d0-b250-5be8be95d324" providerId="ADAL" clId="{60BBF4B8-074A-412C-A646-0B1C590B8D0D}" dt="2019-11-08T18:50:38.642" v="2856"/>
        <pc:sldMkLst>
          <pc:docMk/>
          <pc:sldMk cId="0" sldId="286"/>
        </pc:sldMkLst>
        <pc:spChg chg="mod">
          <ac:chgData name="Fayez Mogeb Mohammed Alshahrani" userId="7cf44633-72dd-45d0-b250-5be8be95d324" providerId="ADAL" clId="{60BBF4B8-074A-412C-A646-0B1C590B8D0D}" dt="2019-11-08T18:43:49.831" v="2844" actId="113"/>
          <ac:spMkLst>
            <pc:docMk/>
            <pc:sldMk cId="0" sldId="286"/>
            <ac:spMk id="76802" creationId="{3755CBB2-5E82-4973-AA42-F8EA68D5D7D4}"/>
          </ac:spMkLst>
        </pc:spChg>
        <pc:grpChg chg="mod">
          <ac:chgData name="Fayez Mogeb Mohammed Alshahrani" userId="7cf44633-72dd-45d0-b250-5be8be95d324" providerId="ADAL" clId="{60BBF4B8-074A-412C-A646-0B1C590B8D0D}" dt="2019-11-08T18:43:04.636" v="2835" actId="1036"/>
          <ac:grpSpMkLst>
            <pc:docMk/>
            <pc:sldMk cId="0" sldId="286"/>
            <ac:grpSpMk id="2" creationId="{615C4ED2-DC1A-47F7-AA83-BD836AC36080}"/>
          </ac:grpSpMkLst>
        </pc:grpChg>
        <pc:grpChg chg="mod">
          <ac:chgData name="Fayez Mogeb Mohammed Alshahrani" userId="7cf44633-72dd-45d0-b250-5be8be95d324" providerId="ADAL" clId="{60BBF4B8-074A-412C-A646-0B1C590B8D0D}" dt="2019-11-08T18:43:00.101" v="2821" actId="1038"/>
          <ac:grpSpMkLst>
            <pc:docMk/>
            <pc:sldMk cId="0" sldId="286"/>
            <ac:grpSpMk id="4" creationId="{AE2DBA79-48FC-4D70-82B5-0D140732D945}"/>
          </ac:grpSpMkLst>
        </pc:grpChg>
        <pc:grpChg chg="mod">
          <ac:chgData name="Fayez Mogeb Mohammed Alshahrani" userId="7cf44633-72dd-45d0-b250-5be8be95d324" providerId="ADAL" clId="{60BBF4B8-074A-412C-A646-0B1C590B8D0D}" dt="2019-11-08T18:42:54.439" v="2797" actId="1036"/>
          <ac:grpSpMkLst>
            <pc:docMk/>
            <pc:sldMk cId="0" sldId="286"/>
            <ac:grpSpMk id="6" creationId="{A5947A97-2994-4DE5-B4BC-5A4B14672A3A}"/>
          </ac:grpSpMkLst>
        </pc:grpChg>
        <pc:grpChg chg="mod">
          <ac:chgData name="Fayez Mogeb Mohammed Alshahrani" userId="7cf44633-72dd-45d0-b250-5be8be95d324" providerId="ADAL" clId="{60BBF4B8-074A-412C-A646-0B1C590B8D0D}" dt="2019-11-08T18:42:49.411" v="2785" actId="1036"/>
          <ac:grpSpMkLst>
            <pc:docMk/>
            <pc:sldMk cId="0" sldId="286"/>
            <ac:grpSpMk id="8" creationId="{5812E438-BF1F-4360-B9EF-DA24DBA3EF7C}"/>
          </ac:grpSpMkLst>
        </pc:grpChg>
        <pc:grpChg chg="add del mod">
          <ac:chgData name="Fayez Mogeb Mohammed Alshahrani" userId="7cf44633-72dd-45d0-b250-5be8be95d324" providerId="ADAL" clId="{60BBF4B8-074A-412C-A646-0B1C590B8D0D}" dt="2019-11-08T18:50:38.642" v="2856"/>
          <ac:grpSpMkLst>
            <pc:docMk/>
            <pc:sldMk cId="0" sldId="286"/>
            <ac:grpSpMk id="37" creationId="{5B84B776-A1CB-473F-BFDF-9EFC97D87F91}"/>
          </ac:grpSpMkLst>
        </pc:grpChg>
        <pc:grpChg chg="mod">
          <ac:chgData name="Fayez Mogeb Mohammed Alshahrani" userId="7cf44633-72dd-45d0-b250-5be8be95d324" providerId="ADAL" clId="{60BBF4B8-074A-412C-A646-0B1C590B8D0D}" dt="2019-11-08T18:50:36.965" v="2855"/>
          <ac:grpSpMkLst>
            <pc:docMk/>
            <pc:sldMk cId="0" sldId="286"/>
            <ac:grpSpMk id="38" creationId="{1EE232C9-0449-48DB-BD7F-2F2E1F51C6C2}"/>
          </ac:grpSpMkLst>
        </pc:grpChg>
        <pc:grpChg chg="mod">
          <ac:chgData name="Fayez Mogeb Mohammed Alshahrani" userId="7cf44633-72dd-45d0-b250-5be8be95d324" providerId="ADAL" clId="{60BBF4B8-074A-412C-A646-0B1C590B8D0D}" dt="2019-11-08T18:42:49.411" v="2785" actId="1036"/>
          <ac:grpSpMkLst>
            <pc:docMk/>
            <pc:sldMk cId="0" sldId="286"/>
            <ac:grpSpMk id="64519" creationId="{61697158-93E0-4376-9BB8-3A883ED45B03}"/>
          </ac:grpSpMkLst>
        </pc:grpChg>
        <pc:grpChg chg="mod">
          <ac:chgData name="Fayez Mogeb Mohammed Alshahrani" userId="7cf44633-72dd-45d0-b250-5be8be95d324" providerId="ADAL" clId="{60BBF4B8-074A-412C-A646-0B1C590B8D0D}" dt="2019-11-08T18:42:54.439" v="2797" actId="1036"/>
          <ac:grpSpMkLst>
            <pc:docMk/>
            <pc:sldMk cId="0" sldId="286"/>
            <ac:grpSpMk id="64527" creationId="{0BB1CB27-2C54-4C06-B4D8-66A08BABE39D}"/>
          </ac:grpSpMkLst>
        </pc:grpChg>
        <pc:grpChg chg="mod">
          <ac:chgData name="Fayez Mogeb Mohammed Alshahrani" userId="7cf44633-72dd-45d0-b250-5be8be95d324" providerId="ADAL" clId="{60BBF4B8-074A-412C-A646-0B1C590B8D0D}" dt="2019-11-08T18:43:00.101" v="2821" actId="1038"/>
          <ac:grpSpMkLst>
            <pc:docMk/>
            <pc:sldMk cId="0" sldId="286"/>
            <ac:grpSpMk id="64534" creationId="{A580C80A-FD51-4AEB-BA05-BFBE7E6D20C8}"/>
          </ac:grpSpMkLst>
        </pc:grpChg>
        <pc:grpChg chg="mod">
          <ac:chgData name="Fayez Mogeb Mohammed Alshahrani" userId="7cf44633-72dd-45d0-b250-5be8be95d324" providerId="ADAL" clId="{60BBF4B8-074A-412C-A646-0B1C590B8D0D}" dt="2019-11-08T18:43:04.636" v="2835" actId="1036"/>
          <ac:grpSpMkLst>
            <pc:docMk/>
            <pc:sldMk cId="0" sldId="286"/>
            <ac:grpSpMk id="64542" creationId="{11B6D540-EB0E-49FA-A24D-58C5CBF9BD86}"/>
          </ac:grpSpMkLst>
        </pc:grpChg>
      </pc:sldChg>
      <pc:sldChg chg="modSp add">
        <pc:chgData name="Fayez Mogeb Mohammed Alshahrani" userId="7cf44633-72dd-45d0-b250-5be8be95d324" providerId="ADAL" clId="{60BBF4B8-074A-412C-A646-0B1C590B8D0D}" dt="2019-11-08T18:47:17.041" v="2854" actId="14100"/>
        <pc:sldMkLst>
          <pc:docMk/>
          <pc:sldMk cId="0" sldId="287"/>
        </pc:sldMkLst>
        <pc:spChg chg="mod">
          <ac:chgData name="Fayez Mogeb Mohammed Alshahrani" userId="7cf44633-72dd-45d0-b250-5be8be95d324" providerId="ADAL" clId="{60BBF4B8-074A-412C-A646-0B1C590B8D0D}" dt="2019-11-08T18:47:17.041" v="2854" actId="14100"/>
          <ac:spMkLst>
            <pc:docMk/>
            <pc:sldMk cId="0" sldId="287"/>
            <ac:spMk id="38915" creationId="{D8AE84AD-B082-4DBF-8AC4-426893DA307C}"/>
          </ac:spMkLst>
        </pc:spChg>
      </pc:sldChg>
      <pc:sldChg chg="addSp delSp modSp add modAnim">
        <pc:chgData name="Fayez Mogeb Mohammed Alshahrani" userId="7cf44633-72dd-45d0-b250-5be8be95d324" providerId="ADAL" clId="{60BBF4B8-074A-412C-A646-0B1C590B8D0D}" dt="2019-11-08T19:04:50.188" v="3735" actId="1036"/>
        <pc:sldMkLst>
          <pc:docMk/>
          <pc:sldMk cId="2226752044" sldId="288"/>
        </pc:sldMkLst>
        <pc:spChg chg="add del mod">
          <ac:chgData name="Fayez Mogeb Mohammed Alshahrani" userId="7cf44633-72dd-45d0-b250-5be8be95d324" providerId="ADAL" clId="{60BBF4B8-074A-412C-A646-0B1C590B8D0D}" dt="2019-11-08T18:56:25.360" v="2942"/>
          <ac:spMkLst>
            <pc:docMk/>
            <pc:sldMk cId="2226752044" sldId="288"/>
            <ac:spMk id="37" creationId="{E8709CBD-4127-41B5-A573-C396D7B1AA85}"/>
          </ac:spMkLst>
        </pc:spChg>
        <pc:spChg chg="add mod">
          <ac:chgData name="Fayez Mogeb Mohammed Alshahrani" userId="7cf44633-72dd-45d0-b250-5be8be95d324" providerId="ADAL" clId="{60BBF4B8-074A-412C-A646-0B1C590B8D0D}" dt="2019-11-08T18:57:43.795" v="3040" actId="122"/>
          <ac:spMkLst>
            <pc:docMk/>
            <pc:sldMk cId="2226752044" sldId="288"/>
            <ac:spMk id="38" creationId="{57369915-A159-4908-82FE-F9BD94FEA69B}"/>
          </ac:spMkLst>
        </pc:spChg>
        <pc:spChg chg="add mod">
          <ac:chgData name="Fayez Mogeb Mohammed Alshahrani" userId="7cf44633-72dd-45d0-b250-5be8be95d324" providerId="ADAL" clId="{60BBF4B8-074A-412C-A646-0B1C590B8D0D}" dt="2019-11-08T19:02:00.711" v="3490" actId="1036"/>
          <ac:spMkLst>
            <pc:docMk/>
            <pc:sldMk cId="2226752044" sldId="288"/>
            <ac:spMk id="39" creationId="{D74CE05D-9327-42E3-B775-C413757CA7A5}"/>
          </ac:spMkLst>
        </pc:spChg>
        <pc:spChg chg="add mod">
          <ac:chgData name="Fayez Mogeb Mohammed Alshahrani" userId="7cf44633-72dd-45d0-b250-5be8be95d324" providerId="ADAL" clId="{60BBF4B8-074A-412C-A646-0B1C590B8D0D}" dt="2019-11-08T18:59:48.462" v="3137" actId="207"/>
          <ac:spMkLst>
            <pc:docMk/>
            <pc:sldMk cId="2226752044" sldId="288"/>
            <ac:spMk id="40" creationId="{1609B780-98F4-43BC-9EC1-040C96E7C99C}"/>
          </ac:spMkLst>
        </pc:spChg>
        <pc:spChg chg="add del mod">
          <ac:chgData name="Fayez Mogeb Mohammed Alshahrani" userId="7cf44633-72dd-45d0-b250-5be8be95d324" providerId="ADAL" clId="{60BBF4B8-074A-412C-A646-0B1C590B8D0D}" dt="2019-11-08T19:00:27.580" v="3191"/>
          <ac:spMkLst>
            <pc:docMk/>
            <pc:sldMk cId="2226752044" sldId="288"/>
            <ac:spMk id="41" creationId="{DCAF65F5-2204-41D5-A1F0-EA63A653D0BB}"/>
          </ac:spMkLst>
        </pc:spChg>
        <pc:spChg chg="add mod">
          <ac:chgData name="Fayez Mogeb Mohammed Alshahrani" userId="7cf44633-72dd-45d0-b250-5be8be95d324" providerId="ADAL" clId="{60BBF4B8-074A-412C-A646-0B1C590B8D0D}" dt="2019-11-08T19:00:42.252" v="3263" actId="1035"/>
          <ac:spMkLst>
            <pc:docMk/>
            <pc:sldMk cId="2226752044" sldId="288"/>
            <ac:spMk id="42" creationId="{ACA95880-60B4-4827-804C-3BCCBC3F3DBC}"/>
          </ac:spMkLst>
        </pc:spChg>
        <pc:spChg chg="add mod">
          <ac:chgData name="Fayez Mogeb Mohammed Alshahrani" userId="7cf44633-72dd-45d0-b250-5be8be95d324" providerId="ADAL" clId="{60BBF4B8-074A-412C-A646-0B1C590B8D0D}" dt="2019-11-08T19:00:56.321" v="3350" actId="1037"/>
          <ac:spMkLst>
            <pc:docMk/>
            <pc:sldMk cId="2226752044" sldId="288"/>
            <ac:spMk id="43" creationId="{16C08FE8-A2FF-4022-8456-04CEEF155E20}"/>
          </ac:spMkLst>
        </pc:spChg>
        <pc:spChg chg="mod">
          <ac:chgData name="Fayez Mogeb Mohammed Alshahrani" userId="7cf44633-72dd-45d0-b250-5be8be95d324" providerId="ADAL" clId="{60BBF4B8-074A-412C-A646-0B1C590B8D0D}" dt="2019-11-08T19:01:16.945" v="3394" actId="20577"/>
          <ac:spMkLst>
            <pc:docMk/>
            <pc:sldMk cId="2226752044" sldId="288"/>
            <ac:spMk id="48" creationId="{40A66281-586D-4107-B369-96376DD6BE04}"/>
          </ac:spMkLst>
        </pc:spChg>
        <pc:spChg chg="mod">
          <ac:chgData name="Fayez Mogeb Mohammed Alshahrani" userId="7cf44633-72dd-45d0-b250-5be8be95d324" providerId="ADAL" clId="{60BBF4B8-074A-412C-A646-0B1C590B8D0D}" dt="2019-11-08T19:01:27.752" v="3397" actId="1076"/>
          <ac:spMkLst>
            <pc:docMk/>
            <pc:sldMk cId="2226752044" sldId="288"/>
            <ac:spMk id="52" creationId="{468DF9EE-C127-4920-94AA-503FA8CB2CA8}"/>
          </ac:spMkLst>
        </pc:spChg>
        <pc:spChg chg="add mod">
          <ac:chgData name="Fayez Mogeb Mohammed Alshahrani" userId="7cf44633-72dd-45d0-b250-5be8be95d324" providerId="ADAL" clId="{60BBF4B8-074A-412C-A646-0B1C590B8D0D}" dt="2019-11-08T19:02:16.177" v="3528" actId="1035"/>
          <ac:spMkLst>
            <pc:docMk/>
            <pc:sldMk cId="2226752044" sldId="288"/>
            <ac:spMk id="56" creationId="{7802E9F4-8F9F-4197-96F6-6C90DD4706AE}"/>
          </ac:spMkLst>
        </pc:spChg>
        <pc:spChg chg="add mod">
          <ac:chgData name="Fayez Mogeb Mohammed Alshahrani" userId="7cf44633-72dd-45d0-b250-5be8be95d324" providerId="ADAL" clId="{60BBF4B8-074A-412C-A646-0B1C590B8D0D}" dt="2019-11-08T19:02:08.540" v="3522" actId="1037"/>
          <ac:spMkLst>
            <pc:docMk/>
            <pc:sldMk cId="2226752044" sldId="288"/>
            <ac:spMk id="57" creationId="{01B973C6-359F-41F6-BE18-649ACCB63137}"/>
          </ac:spMkLst>
        </pc:spChg>
        <pc:spChg chg="add mod">
          <ac:chgData name="Fayez Mogeb Mohammed Alshahrani" userId="7cf44633-72dd-45d0-b250-5be8be95d324" providerId="ADAL" clId="{60BBF4B8-074A-412C-A646-0B1C590B8D0D}" dt="2019-11-08T19:03:35.352" v="3660" actId="1036"/>
          <ac:spMkLst>
            <pc:docMk/>
            <pc:sldMk cId="2226752044" sldId="288"/>
            <ac:spMk id="58" creationId="{54C82C91-A4AC-47C7-8557-D75963E26121}"/>
          </ac:spMkLst>
        </pc:spChg>
        <pc:spChg chg="add mod">
          <ac:chgData name="Fayez Mogeb Mohammed Alshahrani" userId="7cf44633-72dd-45d0-b250-5be8be95d324" providerId="ADAL" clId="{60BBF4B8-074A-412C-A646-0B1C590B8D0D}" dt="2019-11-08T19:04:24.646" v="3708" actId="1036"/>
          <ac:spMkLst>
            <pc:docMk/>
            <pc:sldMk cId="2226752044" sldId="288"/>
            <ac:spMk id="59" creationId="{B137BDA5-22EF-4439-A56B-BF8156005B87}"/>
          </ac:spMkLst>
        </pc:spChg>
        <pc:spChg chg="add mod">
          <ac:chgData name="Fayez Mogeb Mohammed Alshahrani" userId="7cf44633-72dd-45d0-b250-5be8be95d324" providerId="ADAL" clId="{60BBF4B8-074A-412C-A646-0B1C590B8D0D}" dt="2019-11-08T19:04:36.577" v="3719" actId="14100"/>
          <ac:spMkLst>
            <pc:docMk/>
            <pc:sldMk cId="2226752044" sldId="288"/>
            <ac:spMk id="60" creationId="{82C952DD-996D-4FD6-894C-EAF72B004CF9}"/>
          </ac:spMkLst>
        </pc:spChg>
        <pc:spChg chg="add mod">
          <ac:chgData name="Fayez Mogeb Mohammed Alshahrani" userId="7cf44633-72dd-45d0-b250-5be8be95d324" providerId="ADAL" clId="{60BBF4B8-074A-412C-A646-0B1C590B8D0D}" dt="2019-11-08T19:04:50.188" v="3735" actId="1036"/>
          <ac:spMkLst>
            <pc:docMk/>
            <pc:sldMk cId="2226752044" sldId="288"/>
            <ac:spMk id="61" creationId="{0635CEFB-1804-4A37-B938-67CF4D4CFE93}"/>
          </ac:spMkLst>
        </pc:spChg>
        <pc:spChg chg="del">
          <ac:chgData name="Fayez Mogeb Mohammed Alshahrani" userId="7cf44633-72dd-45d0-b250-5be8be95d324" providerId="ADAL" clId="{60BBF4B8-074A-412C-A646-0B1C590B8D0D}" dt="2019-11-08T18:56:10.163" v="2913" actId="478"/>
          <ac:spMkLst>
            <pc:docMk/>
            <pc:sldMk cId="2226752044" sldId="288"/>
            <ac:spMk id="64543" creationId="{FF7D3EE2-51DC-474C-B016-B15FE2A89EC1}"/>
          </ac:spMkLst>
        </pc:spChg>
        <pc:spChg chg="mod">
          <ac:chgData name="Fayez Mogeb Mohammed Alshahrani" userId="7cf44633-72dd-45d0-b250-5be8be95d324" providerId="ADAL" clId="{60BBF4B8-074A-412C-A646-0B1C590B8D0D}" dt="2019-11-08T18:57:31.526" v="3031" actId="122"/>
          <ac:spMkLst>
            <pc:docMk/>
            <pc:sldMk cId="2226752044" sldId="288"/>
            <ac:spMk id="64544" creationId="{9963683E-33AE-4BD6-B751-DBAE93DE1575}"/>
          </ac:spMkLst>
        </pc:spChg>
        <pc:spChg chg="del">
          <ac:chgData name="Fayez Mogeb Mohammed Alshahrani" userId="7cf44633-72dd-45d0-b250-5be8be95d324" providerId="ADAL" clId="{60BBF4B8-074A-412C-A646-0B1C590B8D0D}" dt="2019-11-08T18:58:51.547" v="3122" actId="478"/>
          <ac:spMkLst>
            <pc:docMk/>
            <pc:sldMk cId="2226752044" sldId="288"/>
            <ac:spMk id="64545" creationId="{1F488793-8865-4B15-BA55-BF44B78F4707}"/>
          </ac:spMkLst>
        </pc:spChg>
        <pc:spChg chg="mod">
          <ac:chgData name="Fayez Mogeb Mohammed Alshahrani" userId="7cf44633-72dd-45d0-b250-5be8be95d324" providerId="ADAL" clId="{60BBF4B8-074A-412C-A646-0B1C590B8D0D}" dt="2019-11-08T18:57:54.469" v="3046" actId="20577"/>
          <ac:spMkLst>
            <pc:docMk/>
            <pc:sldMk cId="2226752044" sldId="288"/>
            <ac:spMk id="64547" creationId="{4F183045-345C-4623-8568-3D2C421C7A0E}"/>
          </ac:spMkLst>
        </pc:spChg>
        <pc:grpChg chg="mod">
          <ac:chgData name="Fayez Mogeb Mohammed Alshahrani" userId="7cf44633-72dd-45d0-b250-5be8be95d324" providerId="ADAL" clId="{60BBF4B8-074A-412C-A646-0B1C590B8D0D}" dt="2019-11-08T18:56:32.538" v="2944" actId="1076"/>
          <ac:grpSpMkLst>
            <pc:docMk/>
            <pc:sldMk cId="2226752044" sldId="288"/>
            <ac:grpSpMk id="2" creationId="{615C4ED2-DC1A-47F7-AA83-BD836AC36080}"/>
          </ac:grpSpMkLst>
        </pc:grpChg>
        <pc:grpChg chg="del">
          <ac:chgData name="Fayez Mogeb Mohammed Alshahrani" userId="7cf44633-72dd-45d0-b250-5be8be95d324" providerId="ADAL" clId="{60BBF4B8-074A-412C-A646-0B1C590B8D0D}" dt="2019-11-08T18:51:30.379" v="2858" actId="478"/>
          <ac:grpSpMkLst>
            <pc:docMk/>
            <pc:sldMk cId="2226752044" sldId="288"/>
            <ac:grpSpMk id="4" creationId="{AE2DBA79-48FC-4D70-82B5-0D140732D945}"/>
          </ac:grpSpMkLst>
        </pc:grpChg>
        <pc:grpChg chg="del">
          <ac:chgData name="Fayez Mogeb Mohammed Alshahrani" userId="7cf44633-72dd-45d0-b250-5be8be95d324" providerId="ADAL" clId="{60BBF4B8-074A-412C-A646-0B1C590B8D0D}" dt="2019-11-08T18:51:32.403" v="2859" actId="478"/>
          <ac:grpSpMkLst>
            <pc:docMk/>
            <pc:sldMk cId="2226752044" sldId="288"/>
            <ac:grpSpMk id="6" creationId="{A5947A97-2994-4DE5-B4BC-5A4B14672A3A}"/>
          </ac:grpSpMkLst>
        </pc:grpChg>
        <pc:grpChg chg="del">
          <ac:chgData name="Fayez Mogeb Mohammed Alshahrani" userId="7cf44633-72dd-45d0-b250-5be8be95d324" providerId="ADAL" clId="{60BBF4B8-074A-412C-A646-0B1C590B8D0D}" dt="2019-11-08T18:51:34.306" v="2860" actId="478"/>
          <ac:grpSpMkLst>
            <pc:docMk/>
            <pc:sldMk cId="2226752044" sldId="288"/>
            <ac:grpSpMk id="8" creationId="{5812E438-BF1F-4360-B9EF-DA24DBA3EF7C}"/>
          </ac:grpSpMkLst>
        </pc:grpChg>
        <pc:grpChg chg="add mod">
          <ac:chgData name="Fayez Mogeb Mohammed Alshahrani" userId="7cf44633-72dd-45d0-b250-5be8be95d324" providerId="ADAL" clId="{60BBF4B8-074A-412C-A646-0B1C590B8D0D}" dt="2019-11-08T19:01:07.063" v="3386" actId="1037"/>
          <ac:grpSpMkLst>
            <pc:docMk/>
            <pc:sldMk cId="2226752044" sldId="288"/>
            <ac:grpSpMk id="44" creationId="{EC6BDEA3-C466-49AC-BDC7-8A2B43DC4E7B}"/>
          </ac:grpSpMkLst>
        </pc:grpChg>
        <pc:grpChg chg="mod">
          <ac:chgData name="Fayez Mogeb Mohammed Alshahrani" userId="7cf44633-72dd-45d0-b250-5be8be95d324" providerId="ADAL" clId="{60BBF4B8-074A-412C-A646-0B1C590B8D0D}" dt="2019-11-08T19:01:01.027" v="3351"/>
          <ac:grpSpMkLst>
            <pc:docMk/>
            <pc:sldMk cId="2226752044" sldId="288"/>
            <ac:grpSpMk id="45" creationId="{DFF14352-60DF-4659-A1D7-6CB0C1A4B3D1}"/>
          </ac:grpSpMkLst>
        </pc:grpChg>
        <pc:grpChg chg="add del mod">
          <ac:chgData name="Fayez Mogeb Mohammed Alshahrani" userId="7cf44633-72dd-45d0-b250-5be8be95d324" providerId="ADAL" clId="{60BBF4B8-074A-412C-A646-0B1C590B8D0D}" dt="2019-11-08T19:01:29.370" v="3398"/>
          <ac:grpSpMkLst>
            <pc:docMk/>
            <pc:sldMk cId="2226752044" sldId="288"/>
            <ac:grpSpMk id="50" creationId="{BAFD03AE-4F5C-4F47-A2EA-3D543B2DBE81}"/>
          </ac:grpSpMkLst>
        </pc:grpChg>
        <pc:grpChg chg="mod">
          <ac:chgData name="Fayez Mogeb Mohammed Alshahrani" userId="7cf44633-72dd-45d0-b250-5be8be95d324" providerId="ADAL" clId="{60BBF4B8-074A-412C-A646-0B1C590B8D0D}" dt="2019-11-08T19:01:20.435" v="3395"/>
          <ac:grpSpMkLst>
            <pc:docMk/>
            <pc:sldMk cId="2226752044" sldId="288"/>
            <ac:grpSpMk id="51" creationId="{9B0D6A85-3E36-4CFF-AB6A-CAE5AC04556C}"/>
          </ac:grpSpMkLst>
        </pc:grpChg>
        <pc:grpChg chg="mod">
          <ac:chgData name="Fayez Mogeb Mohammed Alshahrani" userId="7cf44633-72dd-45d0-b250-5be8be95d324" providerId="ADAL" clId="{60BBF4B8-074A-412C-A646-0B1C590B8D0D}" dt="2019-11-08T18:56:04.812" v="2912" actId="14100"/>
          <ac:grpSpMkLst>
            <pc:docMk/>
            <pc:sldMk cId="2226752044" sldId="288"/>
            <ac:grpSpMk id="64542" creationId="{11B6D540-EB0E-49FA-A24D-58C5CBF9BD86}"/>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9287A-A1BF-441D-AAC7-8ED6648067CC}" type="datetimeFigureOut">
              <a:rPr lang="en-US" smtClean="0"/>
              <a:t>3/29/2022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1457E1-1E7A-4158-9748-62ECEDD199A2}" type="slidenum">
              <a:rPr lang="en-US" smtClean="0"/>
              <a:t>‹#›</a:t>
            </a:fld>
            <a:endParaRPr lang="en-US"/>
          </a:p>
        </p:txBody>
      </p:sp>
    </p:spTree>
    <p:extLst>
      <p:ext uri="{BB962C8B-B14F-4D97-AF65-F5344CB8AC3E}">
        <p14:creationId xmlns:p14="http://schemas.microsoft.com/office/powerpoint/2010/main" val="334402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BB2D7A1-E724-48C8-BE83-7CE683440EA5}"/>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5" name="Rectangle 3">
            <a:extLst>
              <a:ext uri="{FF2B5EF4-FFF2-40B4-BE49-F238E27FC236}">
                <a16:creationId xmlns:a16="http://schemas.microsoft.com/office/drawing/2014/main" id="{12612499-3DC7-4BF2-9362-98A2E29AEE97}"/>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r>
              <a:rPr lang="en-GB" altLang="ar-SA" sz="1200"/>
              <a:t>5</a:t>
            </a:r>
          </a:p>
        </p:txBody>
      </p:sp>
      <p:sp>
        <p:nvSpPr>
          <p:cNvPr id="18436" name="Rectangle 4">
            <a:extLst>
              <a:ext uri="{FF2B5EF4-FFF2-40B4-BE49-F238E27FC236}">
                <a16:creationId xmlns:a16="http://schemas.microsoft.com/office/drawing/2014/main" id="{35E52D20-B50A-4B8E-87F1-BFE2096F101D}"/>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7" name="Rectangle 5">
            <a:extLst>
              <a:ext uri="{FF2B5EF4-FFF2-40B4-BE49-F238E27FC236}">
                <a16:creationId xmlns:a16="http://schemas.microsoft.com/office/drawing/2014/main" id="{BDC5EA42-3F2F-438F-A57B-6CC378EFCE94}"/>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8" name="Rectangle 6">
            <a:extLst>
              <a:ext uri="{FF2B5EF4-FFF2-40B4-BE49-F238E27FC236}">
                <a16:creationId xmlns:a16="http://schemas.microsoft.com/office/drawing/2014/main" id="{42BF41C5-CCDD-4391-B0CC-736804BCD17A}"/>
              </a:ext>
            </a:extLst>
          </p:cNvPr>
          <p:cNvSpPr>
            <a:spLocks noChangeArrowheads="1"/>
          </p:cNvSpPr>
          <p:nvPr/>
        </p:nvSpPr>
        <p:spPr bwMode="auto">
          <a:xfrm>
            <a:off x="3886200" y="7938"/>
            <a:ext cx="297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9" name="Rectangle 7">
            <a:extLst>
              <a:ext uri="{FF2B5EF4-FFF2-40B4-BE49-F238E27FC236}">
                <a16:creationId xmlns:a16="http://schemas.microsoft.com/office/drawing/2014/main" id="{082CA21B-0A9C-4138-95A1-21AD4F8D8B2E}"/>
              </a:ext>
            </a:extLst>
          </p:cNvPr>
          <p:cNvSpPr>
            <a:spLocks noChangeArrowheads="1"/>
          </p:cNvSpPr>
          <p:nvPr/>
        </p:nvSpPr>
        <p:spPr bwMode="auto">
          <a:xfrm>
            <a:off x="3886200" y="8704263"/>
            <a:ext cx="297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r>
              <a:rPr lang="en-GB" altLang="ar-SA" sz="1000" i="1"/>
              <a:t>5</a:t>
            </a:r>
          </a:p>
        </p:txBody>
      </p:sp>
      <p:sp>
        <p:nvSpPr>
          <p:cNvPr id="18440" name="Rectangle 8">
            <a:extLst>
              <a:ext uri="{FF2B5EF4-FFF2-40B4-BE49-F238E27FC236}">
                <a16:creationId xmlns:a16="http://schemas.microsoft.com/office/drawing/2014/main" id="{9CE86B63-015E-4947-B573-5E09F28B62C1}"/>
              </a:ext>
            </a:extLst>
          </p:cNvPr>
          <p:cNvSpPr>
            <a:spLocks noChangeArrowheads="1"/>
          </p:cNvSpPr>
          <p:nvPr/>
        </p:nvSpPr>
        <p:spPr bwMode="auto">
          <a:xfrm>
            <a:off x="0" y="8704263"/>
            <a:ext cx="29702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41" name="Rectangle 9">
            <a:extLst>
              <a:ext uri="{FF2B5EF4-FFF2-40B4-BE49-F238E27FC236}">
                <a16:creationId xmlns:a16="http://schemas.microsoft.com/office/drawing/2014/main" id="{BB29F80A-63A1-47DF-89DD-88DBFBC742F6}"/>
              </a:ext>
            </a:extLst>
          </p:cNvPr>
          <p:cNvSpPr>
            <a:spLocks noChangeArrowheads="1"/>
          </p:cNvSpPr>
          <p:nvPr/>
        </p:nvSpPr>
        <p:spPr bwMode="auto">
          <a:xfrm>
            <a:off x="0" y="7938"/>
            <a:ext cx="29702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42" name="Rectangle 10">
            <a:extLst>
              <a:ext uri="{FF2B5EF4-FFF2-40B4-BE49-F238E27FC236}">
                <a16:creationId xmlns:a16="http://schemas.microsoft.com/office/drawing/2014/main" id="{A35DBE18-C194-46ED-95E9-2ABD0D9C582C}"/>
              </a:ext>
            </a:extLst>
          </p:cNvPr>
          <p:cNvSpPr>
            <a:spLocks noGrp="1" noRot="1" noChangeAspect="1" noChangeArrowheads="1" noTextEdit="1"/>
          </p:cNvSpPr>
          <p:nvPr>
            <p:ph type="sldImg"/>
          </p:nvPr>
        </p:nvSpPr>
        <p:spPr>
          <a:xfrm>
            <a:off x="393700" y="692150"/>
            <a:ext cx="6070600" cy="3416300"/>
          </a:xfrm>
          <a:ln cap="flat">
            <a:solidFill>
              <a:schemeClr val="tx1"/>
            </a:solidFill>
          </a:ln>
        </p:spPr>
      </p:sp>
      <p:sp>
        <p:nvSpPr>
          <p:cNvPr id="18443" name="Rectangle 11">
            <a:extLst>
              <a:ext uri="{FF2B5EF4-FFF2-40B4-BE49-F238E27FC236}">
                <a16:creationId xmlns:a16="http://schemas.microsoft.com/office/drawing/2014/main" id="{32F87D29-F863-4EEB-83E4-39FBBD5C69B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ar-S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BB2D7A1-E724-48C8-BE83-7CE683440EA5}"/>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5" name="Rectangle 3">
            <a:extLst>
              <a:ext uri="{FF2B5EF4-FFF2-40B4-BE49-F238E27FC236}">
                <a16:creationId xmlns:a16="http://schemas.microsoft.com/office/drawing/2014/main" id="{12612499-3DC7-4BF2-9362-98A2E29AEE97}"/>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r>
              <a:rPr lang="en-GB" altLang="ar-SA" sz="1200"/>
              <a:t>5</a:t>
            </a:r>
          </a:p>
        </p:txBody>
      </p:sp>
      <p:sp>
        <p:nvSpPr>
          <p:cNvPr id="18436" name="Rectangle 4">
            <a:extLst>
              <a:ext uri="{FF2B5EF4-FFF2-40B4-BE49-F238E27FC236}">
                <a16:creationId xmlns:a16="http://schemas.microsoft.com/office/drawing/2014/main" id="{35E52D20-B50A-4B8E-87F1-BFE2096F101D}"/>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7" name="Rectangle 5">
            <a:extLst>
              <a:ext uri="{FF2B5EF4-FFF2-40B4-BE49-F238E27FC236}">
                <a16:creationId xmlns:a16="http://schemas.microsoft.com/office/drawing/2014/main" id="{BDC5EA42-3F2F-438F-A57B-6CC378EFCE94}"/>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8" name="Rectangle 6">
            <a:extLst>
              <a:ext uri="{FF2B5EF4-FFF2-40B4-BE49-F238E27FC236}">
                <a16:creationId xmlns:a16="http://schemas.microsoft.com/office/drawing/2014/main" id="{42BF41C5-CCDD-4391-B0CC-736804BCD17A}"/>
              </a:ext>
            </a:extLst>
          </p:cNvPr>
          <p:cNvSpPr>
            <a:spLocks noChangeArrowheads="1"/>
          </p:cNvSpPr>
          <p:nvPr/>
        </p:nvSpPr>
        <p:spPr bwMode="auto">
          <a:xfrm>
            <a:off x="3886200" y="7938"/>
            <a:ext cx="297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9" name="Rectangle 7">
            <a:extLst>
              <a:ext uri="{FF2B5EF4-FFF2-40B4-BE49-F238E27FC236}">
                <a16:creationId xmlns:a16="http://schemas.microsoft.com/office/drawing/2014/main" id="{082CA21B-0A9C-4138-95A1-21AD4F8D8B2E}"/>
              </a:ext>
            </a:extLst>
          </p:cNvPr>
          <p:cNvSpPr>
            <a:spLocks noChangeArrowheads="1"/>
          </p:cNvSpPr>
          <p:nvPr/>
        </p:nvSpPr>
        <p:spPr bwMode="auto">
          <a:xfrm>
            <a:off x="3886200" y="8704263"/>
            <a:ext cx="297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r>
              <a:rPr lang="en-GB" altLang="ar-SA" sz="1000" i="1"/>
              <a:t>5</a:t>
            </a:r>
          </a:p>
        </p:txBody>
      </p:sp>
      <p:sp>
        <p:nvSpPr>
          <p:cNvPr id="18440" name="Rectangle 8">
            <a:extLst>
              <a:ext uri="{FF2B5EF4-FFF2-40B4-BE49-F238E27FC236}">
                <a16:creationId xmlns:a16="http://schemas.microsoft.com/office/drawing/2014/main" id="{9CE86B63-015E-4947-B573-5E09F28B62C1}"/>
              </a:ext>
            </a:extLst>
          </p:cNvPr>
          <p:cNvSpPr>
            <a:spLocks noChangeArrowheads="1"/>
          </p:cNvSpPr>
          <p:nvPr/>
        </p:nvSpPr>
        <p:spPr bwMode="auto">
          <a:xfrm>
            <a:off x="0" y="8704263"/>
            <a:ext cx="29702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41" name="Rectangle 9">
            <a:extLst>
              <a:ext uri="{FF2B5EF4-FFF2-40B4-BE49-F238E27FC236}">
                <a16:creationId xmlns:a16="http://schemas.microsoft.com/office/drawing/2014/main" id="{BB29F80A-63A1-47DF-89DD-88DBFBC742F6}"/>
              </a:ext>
            </a:extLst>
          </p:cNvPr>
          <p:cNvSpPr>
            <a:spLocks noChangeArrowheads="1"/>
          </p:cNvSpPr>
          <p:nvPr/>
        </p:nvSpPr>
        <p:spPr bwMode="auto">
          <a:xfrm>
            <a:off x="0" y="7938"/>
            <a:ext cx="29702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42" name="Rectangle 10">
            <a:extLst>
              <a:ext uri="{FF2B5EF4-FFF2-40B4-BE49-F238E27FC236}">
                <a16:creationId xmlns:a16="http://schemas.microsoft.com/office/drawing/2014/main" id="{A35DBE18-C194-46ED-95E9-2ABD0D9C582C}"/>
              </a:ext>
            </a:extLst>
          </p:cNvPr>
          <p:cNvSpPr>
            <a:spLocks noGrp="1" noRot="1" noChangeAspect="1" noChangeArrowheads="1" noTextEdit="1"/>
          </p:cNvSpPr>
          <p:nvPr>
            <p:ph type="sldImg"/>
          </p:nvPr>
        </p:nvSpPr>
        <p:spPr>
          <a:xfrm>
            <a:off x="393700" y="692150"/>
            <a:ext cx="6070600" cy="3416300"/>
          </a:xfrm>
          <a:ln cap="flat">
            <a:solidFill>
              <a:schemeClr val="tx1"/>
            </a:solidFill>
          </a:ln>
        </p:spPr>
      </p:sp>
      <p:sp>
        <p:nvSpPr>
          <p:cNvPr id="18443" name="Rectangle 11">
            <a:extLst>
              <a:ext uri="{FF2B5EF4-FFF2-40B4-BE49-F238E27FC236}">
                <a16:creationId xmlns:a16="http://schemas.microsoft.com/office/drawing/2014/main" id="{32F87D29-F863-4EEB-83E4-39FBBD5C69B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ar-SA"/>
          </a:p>
        </p:txBody>
      </p:sp>
    </p:spTree>
    <p:extLst>
      <p:ext uri="{BB962C8B-B14F-4D97-AF65-F5344CB8AC3E}">
        <p14:creationId xmlns:p14="http://schemas.microsoft.com/office/powerpoint/2010/main" val="4088104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BB2D7A1-E724-48C8-BE83-7CE683440EA5}"/>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5" name="Rectangle 3">
            <a:extLst>
              <a:ext uri="{FF2B5EF4-FFF2-40B4-BE49-F238E27FC236}">
                <a16:creationId xmlns:a16="http://schemas.microsoft.com/office/drawing/2014/main" id="{12612499-3DC7-4BF2-9362-98A2E29AEE97}"/>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r>
              <a:rPr lang="en-GB" altLang="ar-SA" sz="1200"/>
              <a:t>5</a:t>
            </a:r>
          </a:p>
        </p:txBody>
      </p:sp>
      <p:sp>
        <p:nvSpPr>
          <p:cNvPr id="18436" name="Rectangle 4">
            <a:extLst>
              <a:ext uri="{FF2B5EF4-FFF2-40B4-BE49-F238E27FC236}">
                <a16:creationId xmlns:a16="http://schemas.microsoft.com/office/drawing/2014/main" id="{35E52D20-B50A-4B8E-87F1-BFE2096F101D}"/>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7" name="Rectangle 5">
            <a:extLst>
              <a:ext uri="{FF2B5EF4-FFF2-40B4-BE49-F238E27FC236}">
                <a16:creationId xmlns:a16="http://schemas.microsoft.com/office/drawing/2014/main" id="{BDC5EA42-3F2F-438F-A57B-6CC378EFCE94}"/>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8" name="Rectangle 6">
            <a:extLst>
              <a:ext uri="{FF2B5EF4-FFF2-40B4-BE49-F238E27FC236}">
                <a16:creationId xmlns:a16="http://schemas.microsoft.com/office/drawing/2014/main" id="{42BF41C5-CCDD-4391-B0CC-736804BCD17A}"/>
              </a:ext>
            </a:extLst>
          </p:cNvPr>
          <p:cNvSpPr>
            <a:spLocks noChangeArrowheads="1"/>
          </p:cNvSpPr>
          <p:nvPr/>
        </p:nvSpPr>
        <p:spPr bwMode="auto">
          <a:xfrm>
            <a:off x="3886200" y="7938"/>
            <a:ext cx="297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9" name="Rectangle 7">
            <a:extLst>
              <a:ext uri="{FF2B5EF4-FFF2-40B4-BE49-F238E27FC236}">
                <a16:creationId xmlns:a16="http://schemas.microsoft.com/office/drawing/2014/main" id="{082CA21B-0A9C-4138-95A1-21AD4F8D8B2E}"/>
              </a:ext>
            </a:extLst>
          </p:cNvPr>
          <p:cNvSpPr>
            <a:spLocks noChangeArrowheads="1"/>
          </p:cNvSpPr>
          <p:nvPr/>
        </p:nvSpPr>
        <p:spPr bwMode="auto">
          <a:xfrm>
            <a:off x="3886200" y="8704263"/>
            <a:ext cx="297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r>
              <a:rPr lang="en-GB" altLang="ar-SA" sz="1000" i="1"/>
              <a:t>5</a:t>
            </a:r>
          </a:p>
        </p:txBody>
      </p:sp>
      <p:sp>
        <p:nvSpPr>
          <p:cNvPr id="18440" name="Rectangle 8">
            <a:extLst>
              <a:ext uri="{FF2B5EF4-FFF2-40B4-BE49-F238E27FC236}">
                <a16:creationId xmlns:a16="http://schemas.microsoft.com/office/drawing/2014/main" id="{9CE86B63-015E-4947-B573-5E09F28B62C1}"/>
              </a:ext>
            </a:extLst>
          </p:cNvPr>
          <p:cNvSpPr>
            <a:spLocks noChangeArrowheads="1"/>
          </p:cNvSpPr>
          <p:nvPr/>
        </p:nvSpPr>
        <p:spPr bwMode="auto">
          <a:xfrm>
            <a:off x="0" y="8704263"/>
            <a:ext cx="29702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41" name="Rectangle 9">
            <a:extLst>
              <a:ext uri="{FF2B5EF4-FFF2-40B4-BE49-F238E27FC236}">
                <a16:creationId xmlns:a16="http://schemas.microsoft.com/office/drawing/2014/main" id="{BB29F80A-63A1-47DF-89DD-88DBFBC742F6}"/>
              </a:ext>
            </a:extLst>
          </p:cNvPr>
          <p:cNvSpPr>
            <a:spLocks noChangeArrowheads="1"/>
          </p:cNvSpPr>
          <p:nvPr/>
        </p:nvSpPr>
        <p:spPr bwMode="auto">
          <a:xfrm>
            <a:off x="0" y="7938"/>
            <a:ext cx="29702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42" name="Rectangle 10">
            <a:extLst>
              <a:ext uri="{FF2B5EF4-FFF2-40B4-BE49-F238E27FC236}">
                <a16:creationId xmlns:a16="http://schemas.microsoft.com/office/drawing/2014/main" id="{A35DBE18-C194-46ED-95E9-2ABD0D9C582C}"/>
              </a:ext>
            </a:extLst>
          </p:cNvPr>
          <p:cNvSpPr>
            <a:spLocks noGrp="1" noRot="1" noChangeAspect="1" noChangeArrowheads="1" noTextEdit="1"/>
          </p:cNvSpPr>
          <p:nvPr>
            <p:ph type="sldImg"/>
          </p:nvPr>
        </p:nvSpPr>
        <p:spPr>
          <a:xfrm>
            <a:off x="393700" y="692150"/>
            <a:ext cx="6070600" cy="3416300"/>
          </a:xfrm>
          <a:ln cap="flat">
            <a:solidFill>
              <a:schemeClr val="tx1"/>
            </a:solidFill>
          </a:ln>
        </p:spPr>
      </p:sp>
      <p:sp>
        <p:nvSpPr>
          <p:cNvPr id="18443" name="Rectangle 11">
            <a:extLst>
              <a:ext uri="{FF2B5EF4-FFF2-40B4-BE49-F238E27FC236}">
                <a16:creationId xmlns:a16="http://schemas.microsoft.com/office/drawing/2014/main" id="{32F87D29-F863-4EEB-83E4-39FBBD5C69B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ar-SA"/>
          </a:p>
        </p:txBody>
      </p:sp>
    </p:spTree>
    <p:extLst>
      <p:ext uri="{BB962C8B-B14F-4D97-AF65-F5344CB8AC3E}">
        <p14:creationId xmlns:p14="http://schemas.microsoft.com/office/powerpoint/2010/main" val="2392744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BB2D7A1-E724-48C8-BE83-7CE683440EA5}"/>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5" name="Rectangle 3">
            <a:extLst>
              <a:ext uri="{FF2B5EF4-FFF2-40B4-BE49-F238E27FC236}">
                <a16:creationId xmlns:a16="http://schemas.microsoft.com/office/drawing/2014/main" id="{12612499-3DC7-4BF2-9362-98A2E29AEE97}"/>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r>
              <a:rPr lang="en-GB" altLang="ar-SA" sz="1200"/>
              <a:t>5</a:t>
            </a:r>
          </a:p>
        </p:txBody>
      </p:sp>
      <p:sp>
        <p:nvSpPr>
          <p:cNvPr id="18436" name="Rectangle 4">
            <a:extLst>
              <a:ext uri="{FF2B5EF4-FFF2-40B4-BE49-F238E27FC236}">
                <a16:creationId xmlns:a16="http://schemas.microsoft.com/office/drawing/2014/main" id="{35E52D20-B50A-4B8E-87F1-BFE2096F101D}"/>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7" name="Rectangle 5">
            <a:extLst>
              <a:ext uri="{FF2B5EF4-FFF2-40B4-BE49-F238E27FC236}">
                <a16:creationId xmlns:a16="http://schemas.microsoft.com/office/drawing/2014/main" id="{BDC5EA42-3F2F-438F-A57B-6CC378EFCE94}"/>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8" name="Rectangle 6">
            <a:extLst>
              <a:ext uri="{FF2B5EF4-FFF2-40B4-BE49-F238E27FC236}">
                <a16:creationId xmlns:a16="http://schemas.microsoft.com/office/drawing/2014/main" id="{42BF41C5-CCDD-4391-B0CC-736804BCD17A}"/>
              </a:ext>
            </a:extLst>
          </p:cNvPr>
          <p:cNvSpPr>
            <a:spLocks noChangeArrowheads="1"/>
          </p:cNvSpPr>
          <p:nvPr/>
        </p:nvSpPr>
        <p:spPr bwMode="auto">
          <a:xfrm>
            <a:off x="3886200" y="7938"/>
            <a:ext cx="297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9" name="Rectangle 7">
            <a:extLst>
              <a:ext uri="{FF2B5EF4-FFF2-40B4-BE49-F238E27FC236}">
                <a16:creationId xmlns:a16="http://schemas.microsoft.com/office/drawing/2014/main" id="{082CA21B-0A9C-4138-95A1-21AD4F8D8B2E}"/>
              </a:ext>
            </a:extLst>
          </p:cNvPr>
          <p:cNvSpPr>
            <a:spLocks noChangeArrowheads="1"/>
          </p:cNvSpPr>
          <p:nvPr/>
        </p:nvSpPr>
        <p:spPr bwMode="auto">
          <a:xfrm>
            <a:off x="3886200" y="8704263"/>
            <a:ext cx="297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r>
              <a:rPr lang="en-GB" altLang="ar-SA" sz="1000" i="1"/>
              <a:t>5</a:t>
            </a:r>
          </a:p>
        </p:txBody>
      </p:sp>
      <p:sp>
        <p:nvSpPr>
          <p:cNvPr id="18440" name="Rectangle 8">
            <a:extLst>
              <a:ext uri="{FF2B5EF4-FFF2-40B4-BE49-F238E27FC236}">
                <a16:creationId xmlns:a16="http://schemas.microsoft.com/office/drawing/2014/main" id="{9CE86B63-015E-4947-B573-5E09F28B62C1}"/>
              </a:ext>
            </a:extLst>
          </p:cNvPr>
          <p:cNvSpPr>
            <a:spLocks noChangeArrowheads="1"/>
          </p:cNvSpPr>
          <p:nvPr/>
        </p:nvSpPr>
        <p:spPr bwMode="auto">
          <a:xfrm>
            <a:off x="0" y="8704263"/>
            <a:ext cx="29702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41" name="Rectangle 9">
            <a:extLst>
              <a:ext uri="{FF2B5EF4-FFF2-40B4-BE49-F238E27FC236}">
                <a16:creationId xmlns:a16="http://schemas.microsoft.com/office/drawing/2014/main" id="{BB29F80A-63A1-47DF-89DD-88DBFBC742F6}"/>
              </a:ext>
            </a:extLst>
          </p:cNvPr>
          <p:cNvSpPr>
            <a:spLocks noChangeArrowheads="1"/>
          </p:cNvSpPr>
          <p:nvPr/>
        </p:nvSpPr>
        <p:spPr bwMode="auto">
          <a:xfrm>
            <a:off x="0" y="7938"/>
            <a:ext cx="29702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42" name="Rectangle 10">
            <a:extLst>
              <a:ext uri="{FF2B5EF4-FFF2-40B4-BE49-F238E27FC236}">
                <a16:creationId xmlns:a16="http://schemas.microsoft.com/office/drawing/2014/main" id="{A35DBE18-C194-46ED-95E9-2ABD0D9C582C}"/>
              </a:ext>
            </a:extLst>
          </p:cNvPr>
          <p:cNvSpPr>
            <a:spLocks noGrp="1" noRot="1" noChangeAspect="1" noChangeArrowheads="1" noTextEdit="1"/>
          </p:cNvSpPr>
          <p:nvPr>
            <p:ph type="sldImg"/>
          </p:nvPr>
        </p:nvSpPr>
        <p:spPr>
          <a:xfrm>
            <a:off x="393700" y="692150"/>
            <a:ext cx="6070600" cy="3416300"/>
          </a:xfrm>
          <a:ln cap="flat">
            <a:solidFill>
              <a:schemeClr val="tx1"/>
            </a:solidFill>
          </a:ln>
        </p:spPr>
      </p:sp>
      <p:sp>
        <p:nvSpPr>
          <p:cNvPr id="18443" name="Rectangle 11">
            <a:extLst>
              <a:ext uri="{FF2B5EF4-FFF2-40B4-BE49-F238E27FC236}">
                <a16:creationId xmlns:a16="http://schemas.microsoft.com/office/drawing/2014/main" id="{32F87D29-F863-4EEB-83E4-39FBBD5C69B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ar-SA"/>
          </a:p>
        </p:txBody>
      </p:sp>
    </p:spTree>
    <p:extLst>
      <p:ext uri="{BB962C8B-B14F-4D97-AF65-F5344CB8AC3E}">
        <p14:creationId xmlns:p14="http://schemas.microsoft.com/office/powerpoint/2010/main" val="4232240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BB2D7A1-E724-48C8-BE83-7CE683440EA5}"/>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5" name="Rectangle 3">
            <a:extLst>
              <a:ext uri="{FF2B5EF4-FFF2-40B4-BE49-F238E27FC236}">
                <a16:creationId xmlns:a16="http://schemas.microsoft.com/office/drawing/2014/main" id="{12612499-3DC7-4BF2-9362-98A2E29AEE97}"/>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r>
              <a:rPr lang="en-GB" altLang="ar-SA" sz="1200"/>
              <a:t>5</a:t>
            </a:r>
          </a:p>
        </p:txBody>
      </p:sp>
      <p:sp>
        <p:nvSpPr>
          <p:cNvPr id="18436" name="Rectangle 4">
            <a:extLst>
              <a:ext uri="{FF2B5EF4-FFF2-40B4-BE49-F238E27FC236}">
                <a16:creationId xmlns:a16="http://schemas.microsoft.com/office/drawing/2014/main" id="{35E52D20-B50A-4B8E-87F1-BFE2096F101D}"/>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7" name="Rectangle 5">
            <a:extLst>
              <a:ext uri="{FF2B5EF4-FFF2-40B4-BE49-F238E27FC236}">
                <a16:creationId xmlns:a16="http://schemas.microsoft.com/office/drawing/2014/main" id="{BDC5EA42-3F2F-438F-A57B-6CC378EFCE94}"/>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8" name="Rectangle 6">
            <a:extLst>
              <a:ext uri="{FF2B5EF4-FFF2-40B4-BE49-F238E27FC236}">
                <a16:creationId xmlns:a16="http://schemas.microsoft.com/office/drawing/2014/main" id="{42BF41C5-CCDD-4391-B0CC-736804BCD17A}"/>
              </a:ext>
            </a:extLst>
          </p:cNvPr>
          <p:cNvSpPr>
            <a:spLocks noChangeArrowheads="1"/>
          </p:cNvSpPr>
          <p:nvPr/>
        </p:nvSpPr>
        <p:spPr bwMode="auto">
          <a:xfrm>
            <a:off x="3886200" y="7938"/>
            <a:ext cx="297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39" name="Rectangle 7">
            <a:extLst>
              <a:ext uri="{FF2B5EF4-FFF2-40B4-BE49-F238E27FC236}">
                <a16:creationId xmlns:a16="http://schemas.microsoft.com/office/drawing/2014/main" id="{082CA21B-0A9C-4138-95A1-21AD4F8D8B2E}"/>
              </a:ext>
            </a:extLst>
          </p:cNvPr>
          <p:cNvSpPr>
            <a:spLocks noChangeArrowheads="1"/>
          </p:cNvSpPr>
          <p:nvPr/>
        </p:nvSpPr>
        <p:spPr bwMode="auto">
          <a:xfrm>
            <a:off x="3886200" y="8704263"/>
            <a:ext cx="29718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r>
              <a:rPr lang="en-GB" altLang="ar-SA" sz="1000" i="1"/>
              <a:t>5</a:t>
            </a:r>
          </a:p>
        </p:txBody>
      </p:sp>
      <p:sp>
        <p:nvSpPr>
          <p:cNvPr id="18440" name="Rectangle 8">
            <a:extLst>
              <a:ext uri="{FF2B5EF4-FFF2-40B4-BE49-F238E27FC236}">
                <a16:creationId xmlns:a16="http://schemas.microsoft.com/office/drawing/2014/main" id="{9CE86B63-015E-4947-B573-5E09F28B62C1}"/>
              </a:ext>
            </a:extLst>
          </p:cNvPr>
          <p:cNvSpPr>
            <a:spLocks noChangeArrowheads="1"/>
          </p:cNvSpPr>
          <p:nvPr/>
        </p:nvSpPr>
        <p:spPr bwMode="auto">
          <a:xfrm>
            <a:off x="0" y="8704263"/>
            <a:ext cx="29702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41" name="Rectangle 9">
            <a:extLst>
              <a:ext uri="{FF2B5EF4-FFF2-40B4-BE49-F238E27FC236}">
                <a16:creationId xmlns:a16="http://schemas.microsoft.com/office/drawing/2014/main" id="{BB29F80A-63A1-47DF-89DD-88DBFBC742F6}"/>
              </a:ext>
            </a:extLst>
          </p:cNvPr>
          <p:cNvSpPr>
            <a:spLocks noChangeArrowheads="1"/>
          </p:cNvSpPr>
          <p:nvPr/>
        </p:nvSpPr>
        <p:spPr bwMode="auto">
          <a:xfrm>
            <a:off x="0" y="7938"/>
            <a:ext cx="29702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endParaRPr lang="ar-SA" altLang="en-US"/>
          </a:p>
        </p:txBody>
      </p:sp>
      <p:sp>
        <p:nvSpPr>
          <p:cNvPr id="18442" name="Rectangle 10">
            <a:extLst>
              <a:ext uri="{FF2B5EF4-FFF2-40B4-BE49-F238E27FC236}">
                <a16:creationId xmlns:a16="http://schemas.microsoft.com/office/drawing/2014/main" id="{A35DBE18-C194-46ED-95E9-2ABD0D9C582C}"/>
              </a:ext>
            </a:extLst>
          </p:cNvPr>
          <p:cNvSpPr>
            <a:spLocks noGrp="1" noRot="1" noChangeAspect="1" noChangeArrowheads="1" noTextEdit="1"/>
          </p:cNvSpPr>
          <p:nvPr>
            <p:ph type="sldImg"/>
          </p:nvPr>
        </p:nvSpPr>
        <p:spPr>
          <a:xfrm>
            <a:off x="393700" y="692150"/>
            <a:ext cx="6070600" cy="3416300"/>
          </a:xfrm>
          <a:ln cap="flat">
            <a:solidFill>
              <a:schemeClr val="tx1"/>
            </a:solidFill>
          </a:ln>
        </p:spPr>
      </p:sp>
      <p:sp>
        <p:nvSpPr>
          <p:cNvPr id="18443" name="Rectangle 11">
            <a:extLst>
              <a:ext uri="{FF2B5EF4-FFF2-40B4-BE49-F238E27FC236}">
                <a16:creationId xmlns:a16="http://schemas.microsoft.com/office/drawing/2014/main" id="{32F87D29-F863-4EEB-83E4-39FBBD5C69B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ar-SA"/>
          </a:p>
        </p:txBody>
      </p:sp>
    </p:spTree>
    <p:extLst>
      <p:ext uri="{BB962C8B-B14F-4D97-AF65-F5344CB8AC3E}">
        <p14:creationId xmlns:p14="http://schemas.microsoft.com/office/powerpoint/2010/main" val="658161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4B4ED3-647D-4F96-AE14-D0618E2F828F}" type="datetimeFigureOut">
              <a:rPr lang="en-US" smtClean="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4BBB72-C093-4EE2-AA3F-13EFB3CEC2B1}"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98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4B4ED3-647D-4F96-AE14-D0618E2F828F}" type="datetimeFigureOut">
              <a:rPr lang="en-US" smtClean="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4BBB72-C093-4EE2-AA3F-13EFB3CEC2B1}" type="slidenum">
              <a:rPr lang="en-US" smtClean="0"/>
              <a:t>‹#›</a:t>
            </a:fld>
            <a:endParaRPr lang="en-US" dirty="0"/>
          </a:p>
        </p:txBody>
      </p:sp>
    </p:spTree>
    <p:extLst>
      <p:ext uri="{BB962C8B-B14F-4D97-AF65-F5344CB8AC3E}">
        <p14:creationId xmlns:p14="http://schemas.microsoft.com/office/powerpoint/2010/main" val="326530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4B4ED3-647D-4F96-AE14-D0618E2F828F}" type="datetimeFigureOut">
              <a:rPr lang="en-US" smtClean="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4BBB72-C093-4EE2-AA3F-13EFB3CEC2B1}" type="slidenum">
              <a:rPr lang="en-US" smtClean="0"/>
              <a:t>‹#›</a:t>
            </a:fld>
            <a:endParaRPr lang="en-US" dirty="0"/>
          </a:p>
        </p:txBody>
      </p:sp>
    </p:spTree>
    <p:extLst>
      <p:ext uri="{BB962C8B-B14F-4D97-AF65-F5344CB8AC3E}">
        <p14:creationId xmlns:p14="http://schemas.microsoft.com/office/powerpoint/2010/main" val="506532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4B4ED3-647D-4F96-AE14-D0618E2F828F}" type="datetimeFigureOut">
              <a:rPr lang="en-US" smtClean="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4BBB72-C093-4EE2-AA3F-13EFB3CEC2B1}" type="slidenum">
              <a:rPr lang="en-US" smtClean="0"/>
              <a:t>‹#›</a:t>
            </a:fld>
            <a:endParaRPr lang="en-US" dirty="0"/>
          </a:p>
        </p:txBody>
      </p:sp>
    </p:spTree>
    <p:extLst>
      <p:ext uri="{BB962C8B-B14F-4D97-AF65-F5344CB8AC3E}">
        <p14:creationId xmlns:p14="http://schemas.microsoft.com/office/powerpoint/2010/main" val="129007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4B4ED3-647D-4F96-AE14-D0618E2F828F}" type="datetimeFigureOut">
              <a:rPr lang="en-US" smtClean="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4BBB72-C093-4EE2-AA3F-13EFB3CEC2B1}"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9847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4B4ED3-647D-4F96-AE14-D0618E2F828F}" type="datetimeFigureOut">
              <a:rPr lang="en-US" smtClean="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4BBB72-C093-4EE2-AA3F-13EFB3CEC2B1}" type="slidenum">
              <a:rPr lang="en-US" smtClean="0"/>
              <a:t>‹#›</a:t>
            </a:fld>
            <a:endParaRPr lang="en-US" dirty="0"/>
          </a:p>
        </p:txBody>
      </p:sp>
    </p:spTree>
    <p:extLst>
      <p:ext uri="{BB962C8B-B14F-4D97-AF65-F5344CB8AC3E}">
        <p14:creationId xmlns:p14="http://schemas.microsoft.com/office/powerpoint/2010/main" val="4041703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4B4ED3-647D-4F96-AE14-D0618E2F828F}" type="datetimeFigureOut">
              <a:rPr lang="en-US" smtClean="0"/>
              <a:t>3/29/2022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A4BBB72-C093-4EE2-AA3F-13EFB3CEC2B1}" type="slidenum">
              <a:rPr lang="en-US" smtClean="0"/>
              <a:t>‹#›</a:t>
            </a:fld>
            <a:endParaRPr lang="en-US" dirty="0"/>
          </a:p>
        </p:txBody>
      </p:sp>
    </p:spTree>
    <p:extLst>
      <p:ext uri="{BB962C8B-B14F-4D97-AF65-F5344CB8AC3E}">
        <p14:creationId xmlns:p14="http://schemas.microsoft.com/office/powerpoint/2010/main" val="4124973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4B4ED3-647D-4F96-AE14-D0618E2F828F}" type="datetimeFigureOut">
              <a:rPr lang="en-US" smtClean="0"/>
              <a:t>3/29/2022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A4BBB72-C093-4EE2-AA3F-13EFB3CEC2B1}" type="slidenum">
              <a:rPr lang="en-US" smtClean="0"/>
              <a:t>‹#›</a:t>
            </a:fld>
            <a:endParaRPr lang="en-US" dirty="0"/>
          </a:p>
        </p:txBody>
      </p:sp>
    </p:spTree>
    <p:extLst>
      <p:ext uri="{BB962C8B-B14F-4D97-AF65-F5344CB8AC3E}">
        <p14:creationId xmlns:p14="http://schemas.microsoft.com/office/powerpoint/2010/main" val="987860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04B4ED3-647D-4F96-AE14-D0618E2F828F}" type="datetimeFigureOut">
              <a:rPr lang="en-US" smtClean="0"/>
              <a:t>3/29/2022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5A4BBB72-C093-4EE2-AA3F-13EFB3CEC2B1}" type="slidenum">
              <a:rPr lang="en-US" smtClean="0"/>
              <a:t>‹#›</a:t>
            </a:fld>
            <a:endParaRPr lang="en-US" dirty="0"/>
          </a:p>
        </p:txBody>
      </p:sp>
    </p:spTree>
    <p:extLst>
      <p:ext uri="{BB962C8B-B14F-4D97-AF65-F5344CB8AC3E}">
        <p14:creationId xmlns:p14="http://schemas.microsoft.com/office/powerpoint/2010/main" val="2513110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04B4ED3-647D-4F96-AE14-D0618E2F828F}" type="datetimeFigureOut">
              <a:rPr lang="en-US" smtClean="0"/>
              <a:t>3/29/2022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A4BBB72-C093-4EE2-AA3F-13EFB3CEC2B1}" type="slidenum">
              <a:rPr lang="en-US" smtClean="0"/>
              <a:t>‹#›</a:t>
            </a:fld>
            <a:endParaRPr lang="en-US" dirty="0"/>
          </a:p>
        </p:txBody>
      </p:sp>
    </p:spTree>
    <p:extLst>
      <p:ext uri="{BB962C8B-B14F-4D97-AF65-F5344CB8AC3E}">
        <p14:creationId xmlns:p14="http://schemas.microsoft.com/office/powerpoint/2010/main" val="1313333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4B4ED3-647D-4F96-AE14-D0618E2F828F}" type="datetimeFigureOut">
              <a:rPr lang="en-US" smtClean="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4BBB72-C093-4EE2-AA3F-13EFB3CEC2B1}" type="slidenum">
              <a:rPr lang="en-US" smtClean="0"/>
              <a:t>‹#›</a:t>
            </a:fld>
            <a:endParaRPr lang="en-US" dirty="0"/>
          </a:p>
        </p:txBody>
      </p:sp>
    </p:spTree>
    <p:extLst>
      <p:ext uri="{BB962C8B-B14F-4D97-AF65-F5344CB8AC3E}">
        <p14:creationId xmlns:p14="http://schemas.microsoft.com/office/powerpoint/2010/main" val="2282297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04B4ED3-647D-4F96-AE14-D0618E2F828F}" type="datetimeFigureOut">
              <a:rPr lang="en-US" smtClean="0"/>
              <a:t>3/29/2022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A4BBB72-C093-4EE2-AA3F-13EFB3CEC2B1}"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970741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DFEF8-17EB-4993-9D08-2D7214BEA79E}"/>
              </a:ext>
            </a:extLst>
          </p:cNvPr>
          <p:cNvSpPr>
            <a:spLocks noGrp="1"/>
          </p:cNvSpPr>
          <p:nvPr>
            <p:ph type="ctrTitle"/>
          </p:nvPr>
        </p:nvSpPr>
        <p:spPr>
          <a:xfrm>
            <a:off x="1097280" y="365760"/>
            <a:ext cx="10058400" cy="3959351"/>
          </a:xfrm>
        </p:spPr>
        <p:txBody>
          <a:bodyPr>
            <a:noAutofit/>
          </a:bodyPr>
          <a:lstStyle/>
          <a:p>
            <a:pPr algn="ctr"/>
            <a:br>
              <a:rPr lang="en-US" sz="6600" dirty="0">
                <a:latin typeface="Times New Roman" panose="02020603050405020304" pitchFamily="18" charset="0"/>
                <a:cs typeface="Times New Roman" panose="02020603050405020304" pitchFamily="18" charset="0"/>
              </a:rPr>
            </a:br>
            <a:r>
              <a:rPr lang="en-US" sz="5400" dirty="0">
                <a:latin typeface="Times New Roman" panose="02020603050405020304" pitchFamily="18" charset="0"/>
                <a:cs typeface="Times New Roman" panose="02020603050405020304" pitchFamily="18" charset="0"/>
              </a:rPr>
              <a:t>Chapter7 (Lecture3)</a:t>
            </a:r>
            <a:br>
              <a:rPr lang="en-US" sz="5400" dirty="0">
                <a:latin typeface="Times New Roman" panose="02020603050405020304" pitchFamily="18" charset="0"/>
                <a:cs typeface="Times New Roman" panose="02020603050405020304" pitchFamily="18" charset="0"/>
              </a:rPr>
            </a:br>
            <a:br>
              <a:rPr lang="en-US" sz="5400" dirty="0">
                <a:latin typeface="Times New Roman" panose="02020603050405020304" pitchFamily="18" charset="0"/>
                <a:cs typeface="Times New Roman" panose="02020603050405020304" pitchFamily="18" charset="0"/>
              </a:rPr>
            </a:br>
            <a:r>
              <a:rPr lang="en-US" sz="5400" dirty="0">
                <a:latin typeface="Times New Roman" panose="02020603050405020304" pitchFamily="18" charset="0"/>
                <a:cs typeface="Times New Roman" panose="02020603050405020304" pitchFamily="18" charset="0"/>
              </a:rPr>
              <a:t>Review on Use Case Diagram and Entity-Relationship Diagram </a:t>
            </a:r>
          </a:p>
        </p:txBody>
      </p:sp>
    </p:spTree>
    <p:extLst>
      <p:ext uri="{BB962C8B-B14F-4D97-AF65-F5344CB8AC3E}">
        <p14:creationId xmlns:p14="http://schemas.microsoft.com/office/powerpoint/2010/main" val="2729306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E22A2-83EF-4B2E-B6B6-9646560D267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Use Case Diagram</a:t>
            </a:r>
          </a:p>
        </p:txBody>
      </p:sp>
      <p:sp>
        <p:nvSpPr>
          <p:cNvPr id="3" name="Content Placeholder 2">
            <a:extLst>
              <a:ext uri="{FF2B5EF4-FFF2-40B4-BE49-F238E27FC236}">
                <a16:creationId xmlns:a16="http://schemas.microsoft.com/office/drawing/2014/main" id="{02DCBA02-5013-4474-9B83-117D40922203}"/>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Najran University Registration System is a registration system that provides some services to students and instructors at Najran University. The On-line NURS allows students to remotely add and remove courses, view their timetables, and view transcripts. On the other hand, instructors have their access to the system where they can view their timetables and record students’ attendance. All of these services provided by the NURS involve Registration Office, whether it is related to students or instructors. </a:t>
            </a:r>
          </a:p>
          <a:p>
            <a:r>
              <a:rPr lang="en-US" sz="2800" dirty="0">
                <a:latin typeface="Times New Roman" panose="02020603050405020304" pitchFamily="18" charset="0"/>
                <a:cs typeface="Times New Roman" panose="02020603050405020304" pitchFamily="18" charset="0"/>
              </a:rPr>
              <a:t>Now, develop a Use Case diagram for the scenario mentioned above.  </a:t>
            </a:r>
          </a:p>
          <a:p>
            <a:endParaRPr lang="en-US" sz="2800" dirty="0">
              <a:latin typeface="Times New Roman" panose="02020603050405020304" pitchFamily="18" charset="0"/>
              <a:cs typeface="Times New Roman" panose="02020603050405020304" pitchFamily="18" charset="0"/>
            </a:endParaRPr>
          </a:p>
          <a:p>
            <a:pPr marL="514350" indent="-514350">
              <a:buFont typeface="+mj-lt"/>
              <a:buAutoNum type="romanUcPeriod"/>
            </a:pPr>
            <a:endParaRPr lang="en-US" sz="28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514350" indent="-514350">
              <a:buFont typeface="+mj-lt"/>
              <a:buAutoNum type="romanU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romanUcPeriod"/>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382546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E22A2-83EF-4B2E-B6B6-9646560D267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Use Case Diagram (Cont.)</a:t>
            </a:r>
          </a:p>
        </p:txBody>
      </p:sp>
      <p:sp>
        <p:nvSpPr>
          <p:cNvPr id="3" name="Content Placeholder 2">
            <a:extLst>
              <a:ext uri="{FF2B5EF4-FFF2-40B4-BE49-F238E27FC236}">
                <a16:creationId xmlns:a16="http://schemas.microsoft.com/office/drawing/2014/main" id="{02DCBA02-5013-4474-9B83-117D40922203}"/>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Answer: </a:t>
            </a:r>
          </a:p>
          <a:p>
            <a:pPr marL="514350" indent="-514350">
              <a:buFont typeface="+mj-lt"/>
              <a:buAutoNum type="romanUcPeriod"/>
            </a:pPr>
            <a:endParaRPr lang="en-US" sz="28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514350" indent="-514350">
              <a:buFont typeface="+mj-lt"/>
              <a:buAutoNum type="romanU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romanUcPeriod"/>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49811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226F-6C0B-4AD0-8F17-8D474D778C49}"/>
              </a:ext>
            </a:extLst>
          </p:cNvPr>
          <p:cNvSpPr>
            <a:spLocks noGrp="1"/>
          </p:cNvSpPr>
          <p:nvPr>
            <p:ph type="title"/>
          </p:nvPr>
        </p:nvSpPr>
        <p:spPr/>
        <p:txBody>
          <a:bodyPr>
            <a:normAutofit fontScale="90000"/>
          </a:bodyPr>
          <a:lstStyle/>
          <a:p>
            <a:r>
              <a:rPr lang="en-US" sz="5400" b="1" dirty="0">
                <a:solidFill>
                  <a:schemeClr val="tx2">
                    <a:satMod val="130000"/>
                  </a:schemeClr>
                </a:solidFill>
                <a:latin typeface="Times New Roman" panose="02020603050405020304" pitchFamily="18" charset="0"/>
                <a:cs typeface="Times New Roman" panose="02020603050405020304" pitchFamily="18" charset="0"/>
                <a:sym typeface="Symbol" pitchFamily="18" charset="2"/>
              </a:rPr>
              <a:t>The Crow’s Foot </a:t>
            </a:r>
            <a:r>
              <a:rPr lang="en-US" sz="5400" b="1" dirty="0">
                <a:solidFill>
                  <a:schemeClr val="tx2">
                    <a:satMod val="130000"/>
                  </a:schemeClr>
                </a:solidFill>
                <a:latin typeface="Times New Roman" panose="02020603050405020304" pitchFamily="18" charset="0"/>
                <a:cs typeface="Times New Roman" panose="02020603050405020304" pitchFamily="18" charset="0"/>
              </a:rPr>
              <a:t>Notation for ER Diagram</a:t>
            </a:r>
            <a:endParaRPr lang="en-US" sz="5400" b="1" dirty="0">
              <a:latin typeface="Times New Roman" panose="02020603050405020304" pitchFamily="18" charset="0"/>
              <a:cs typeface="Times New Roman" panose="02020603050405020304" pitchFamily="18" charset="0"/>
            </a:endParaRPr>
          </a:p>
        </p:txBody>
      </p:sp>
      <p:grpSp>
        <p:nvGrpSpPr>
          <p:cNvPr id="4" name="Group 11">
            <a:extLst>
              <a:ext uri="{FF2B5EF4-FFF2-40B4-BE49-F238E27FC236}">
                <a16:creationId xmlns:a16="http://schemas.microsoft.com/office/drawing/2014/main" id="{DE762610-8129-4F39-B4CC-F00173B7610F}"/>
              </a:ext>
            </a:extLst>
          </p:cNvPr>
          <p:cNvGrpSpPr>
            <a:grpSpLocks/>
          </p:cNvGrpSpPr>
          <p:nvPr/>
        </p:nvGrpSpPr>
        <p:grpSpPr bwMode="auto">
          <a:xfrm>
            <a:off x="4642338" y="2978944"/>
            <a:ext cx="6147582" cy="900112"/>
            <a:chOff x="528" y="1029"/>
            <a:chExt cx="2112" cy="567"/>
          </a:xfrm>
        </p:grpSpPr>
        <p:grpSp>
          <p:nvGrpSpPr>
            <p:cNvPr id="5" name="Group 4">
              <a:extLst>
                <a:ext uri="{FF2B5EF4-FFF2-40B4-BE49-F238E27FC236}">
                  <a16:creationId xmlns:a16="http://schemas.microsoft.com/office/drawing/2014/main" id="{4CDAAEE4-447E-45AD-9185-C09E1A5349FB}"/>
                </a:ext>
              </a:extLst>
            </p:cNvPr>
            <p:cNvGrpSpPr>
              <a:grpSpLocks/>
            </p:cNvGrpSpPr>
            <p:nvPr/>
          </p:nvGrpSpPr>
          <p:grpSpPr bwMode="auto">
            <a:xfrm>
              <a:off x="528" y="1029"/>
              <a:ext cx="1344" cy="567"/>
              <a:chOff x="2928" y="2985"/>
              <a:chExt cx="1344" cy="567"/>
            </a:xfrm>
          </p:grpSpPr>
          <p:sp>
            <p:nvSpPr>
              <p:cNvPr id="8" name="AutoShape 5">
                <a:extLst>
                  <a:ext uri="{FF2B5EF4-FFF2-40B4-BE49-F238E27FC236}">
                    <a16:creationId xmlns:a16="http://schemas.microsoft.com/office/drawing/2014/main" id="{6ED4554B-1DF4-47F8-B8B1-DED839E429FA}"/>
                  </a:ext>
                </a:extLst>
              </p:cNvPr>
              <p:cNvSpPr>
                <a:spLocks noChangeArrowheads="1"/>
              </p:cNvSpPr>
              <p:nvPr/>
            </p:nvSpPr>
            <p:spPr bwMode="auto">
              <a:xfrm>
                <a:off x="2928" y="2985"/>
                <a:ext cx="912" cy="567"/>
              </a:xfrm>
              <a:prstGeom prst="flowChartDecision">
                <a:avLst/>
              </a:prstGeom>
              <a:solidFill>
                <a:schemeClr val="accent1">
                  <a:alpha val="50195"/>
                </a:schemeClr>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ar-SA" dirty="0">
                    <a:cs typeface="Times New Roman" panose="02020603050405020304" pitchFamily="18" charset="0"/>
                  </a:rPr>
                  <a:t>Manage</a:t>
                </a:r>
                <a:endParaRPr lang="ar-EG" altLang="ar-SA" dirty="0">
                  <a:cs typeface="Times New Roman" panose="02020603050405020304" pitchFamily="18" charset="0"/>
                </a:endParaRPr>
              </a:p>
            </p:txBody>
          </p:sp>
          <p:sp>
            <p:nvSpPr>
              <p:cNvPr id="9" name="Line 6">
                <a:extLst>
                  <a:ext uri="{FF2B5EF4-FFF2-40B4-BE49-F238E27FC236}">
                    <a16:creationId xmlns:a16="http://schemas.microsoft.com/office/drawing/2014/main" id="{910E8F35-5685-4075-AC05-92641ED7249C}"/>
                  </a:ext>
                </a:extLst>
              </p:cNvPr>
              <p:cNvSpPr>
                <a:spLocks noChangeShapeType="1"/>
              </p:cNvSpPr>
              <p:nvPr/>
            </p:nvSpPr>
            <p:spPr bwMode="auto">
              <a:xfrm>
                <a:off x="3840" y="3264"/>
                <a:ext cx="4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sp>
          <p:nvSpPr>
            <p:cNvPr id="6" name="Rectangle 8">
              <a:extLst>
                <a:ext uri="{FF2B5EF4-FFF2-40B4-BE49-F238E27FC236}">
                  <a16:creationId xmlns:a16="http://schemas.microsoft.com/office/drawing/2014/main" id="{39BC9278-EDDB-4CB8-9FBA-75DAC7DB218F}"/>
                </a:ext>
              </a:extLst>
            </p:cNvPr>
            <p:cNvSpPr>
              <a:spLocks noChangeArrowheads="1"/>
            </p:cNvSpPr>
            <p:nvPr/>
          </p:nvSpPr>
          <p:spPr bwMode="auto">
            <a:xfrm>
              <a:off x="1872" y="1032"/>
              <a:ext cx="768" cy="516"/>
            </a:xfrm>
            <a:prstGeom prst="rect">
              <a:avLst/>
            </a:prstGeom>
            <a:solidFill>
              <a:schemeClr val="accent1">
                <a:alpha val="50195"/>
              </a:schemeClr>
            </a:solidFill>
            <a:ln w="1905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ar-SA" dirty="0">
                  <a:cs typeface="Times New Roman" panose="02020603050405020304" pitchFamily="18" charset="0"/>
                </a:rPr>
                <a:t>Department</a:t>
              </a:r>
              <a:endParaRPr lang="ar-EG" altLang="ar-SA" dirty="0">
                <a:cs typeface="Times New Roman" panose="02020603050405020304" pitchFamily="18" charset="0"/>
              </a:endParaRPr>
            </a:p>
          </p:txBody>
        </p:sp>
        <p:sp>
          <p:nvSpPr>
            <p:cNvPr id="7" name="Line 10">
              <a:extLst>
                <a:ext uri="{FF2B5EF4-FFF2-40B4-BE49-F238E27FC236}">
                  <a16:creationId xmlns:a16="http://schemas.microsoft.com/office/drawing/2014/main" id="{F2444068-64D7-44C0-93A7-B8A308C348F4}"/>
                </a:ext>
              </a:extLst>
            </p:cNvPr>
            <p:cNvSpPr>
              <a:spLocks noChangeShapeType="1"/>
            </p:cNvSpPr>
            <p:nvPr/>
          </p:nvSpPr>
          <p:spPr bwMode="auto">
            <a:xfrm>
              <a:off x="1764" y="123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sp>
        <p:nvSpPr>
          <p:cNvPr id="10" name="Rectangle 8">
            <a:extLst>
              <a:ext uri="{FF2B5EF4-FFF2-40B4-BE49-F238E27FC236}">
                <a16:creationId xmlns:a16="http://schemas.microsoft.com/office/drawing/2014/main" id="{2DAB1DD2-F6E5-497A-B8BE-2E93B40FDEBA}"/>
              </a:ext>
            </a:extLst>
          </p:cNvPr>
          <p:cNvSpPr>
            <a:spLocks noChangeArrowheads="1"/>
          </p:cNvSpPr>
          <p:nvPr/>
        </p:nvSpPr>
        <p:spPr bwMode="auto">
          <a:xfrm>
            <a:off x="1684713" y="2997774"/>
            <a:ext cx="1669366" cy="819150"/>
          </a:xfrm>
          <a:prstGeom prst="rect">
            <a:avLst/>
          </a:prstGeom>
          <a:solidFill>
            <a:schemeClr val="accent1">
              <a:alpha val="50195"/>
            </a:schemeClr>
          </a:solidFill>
          <a:ln w="1905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ar-SA" dirty="0">
                <a:cs typeface="Times New Roman" panose="02020603050405020304" pitchFamily="18" charset="0"/>
              </a:rPr>
              <a:t>Employee</a:t>
            </a:r>
            <a:endParaRPr lang="ar-EG" altLang="ar-SA" dirty="0">
              <a:cs typeface="Times New Roman" panose="02020603050405020304" pitchFamily="18" charset="0"/>
            </a:endParaRPr>
          </a:p>
        </p:txBody>
      </p:sp>
      <p:sp>
        <p:nvSpPr>
          <p:cNvPr id="11" name="Line 6">
            <a:extLst>
              <a:ext uri="{FF2B5EF4-FFF2-40B4-BE49-F238E27FC236}">
                <a16:creationId xmlns:a16="http://schemas.microsoft.com/office/drawing/2014/main" id="{F0520380-717B-40A8-821C-A9BCB35E4749}"/>
              </a:ext>
            </a:extLst>
          </p:cNvPr>
          <p:cNvSpPr>
            <a:spLocks noChangeShapeType="1"/>
          </p:cNvSpPr>
          <p:nvPr/>
        </p:nvSpPr>
        <p:spPr bwMode="auto">
          <a:xfrm>
            <a:off x="3341610" y="3433576"/>
            <a:ext cx="12574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AutoShape 38">
            <a:extLst>
              <a:ext uri="{FF2B5EF4-FFF2-40B4-BE49-F238E27FC236}">
                <a16:creationId xmlns:a16="http://schemas.microsoft.com/office/drawing/2014/main" id="{9AEDE660-B848-4B9B-B35B-1241140A7F6E}"/>
              </a:ext>
            </a:extLst>
          </p:cNvPr>
          <p:cNvSpPr>
            <a:spLocks noChangeArrowheads="1"/>
          </p:cNvSpPr>
          <p:nvPr/>
        </p:nvSpPr>
        <p:spPr bwMode="auto">
          <a:xfrm>
            <a:off x="8032023" y="3361888"/>
            <a:ext cx="155318" cy="123825"/>
          </a:xfrm>
          <a:prstGeom prst="flowChartConnector">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ar-EG" altLang="ar-SA">
              <a:cs typeface="Times New Roman" panose="02020603050405020304" pitchFamily="18" charset="0"/>
            </a:endParaRPr>
          </a:p>
        </p:txBody>
      </p:sp>
      <p:sp>
        <p:nvSpPr>
          <p:cNvPr id="13" name="Line 10">
            <a:extLst>
              <a:ext uri="{FF2B5EF4-FFF2-40B4-BE49-F238E27FC236}">
                <a16:creationId xmlns:a16="http://schemas.microsoft.com/office/drawing/2014/main" id="{0430DBEF-BB4D-414A-A94F-80F17BC2B017}"/>
              </a:ext>
            </a:extLst>
          </p:cNvPr>
          <p:cNvSpPr>
            <a:spLocks noChangeShapeType="1"/>
          </p:cNvSpPr>
          <p:nvPr/>
        </p:nvSpPr>
        <p:spPr bwMode="auto">
          <a:xfrm>
            <a:off x="3482846" y="3319277"/>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4" name="Line 10">
            <a:extLst>
              <a:ext uri="{FF2B5EF4-FFF2-40B4-BE49-F238E27FC236}">
                <a16:creationId xmlns:a16="http://schemas.microsoft.com/office/drawing/2014/main" id="{1A77F16E-1DAC-4BBF-B2EB-36350B87619C}"/>
              </a:ext>
            </a:extLst>
          </p:cNvPr>
          <p:cNvSpPr>
            <a:spLocks noChangeShapeType="1"/>
          </p:cNvSpPr>
          <p:nvPr/>
        </p:nvSpPr>
        <p:spPr bwMode="auto">
          <a:xfrm>
            <a:off x="3567248" y="3319276"/>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nvGrpSpPr>
          <p:cNvPr id="15" name="Group 11">
            <a:extLst>
              <a:ext uri="{FF2B5EF4-FFF2-40B4-BE49-F238E27FC236}">
                <a16:creationId xmlns:a16="http://schemas.microsoft.com/office/drawing/2014/main" id="{11E46AD2-A541-42AF-8CAE-0FDB06BAF316}"/>
              </a:ext>
            </a:extLst>
          </p:cNvPr>
          <p:cNvGrpSpPr>
            <a:grpSpLocks/>
          </p:cNvGrpSpPr>
          <p:nvPr/>
        </p:nvGrpSpPr>
        <p:grpSpPr bwMode="auto">
          <a:xfrm>
            <a:off x="4625922" y="4341165"/>
            <a:ext cx="6147582" cy="900112"/>
            <a:chOff x="528" y="1029"/>
            <a:chExt cx="2112" cy="567"/>
          </a:xfrm>
        </p:grpSpPr>
        <p:grpSp>
          <p:nvGrpSpPr>
            <p:cNvPr id="16" name="Group 4">
              <a:extLst>
                <a:ext uri="{FF2B5EF4-FFF2-40B4-BE49-F238E27FC236}">
                  <a16:creationId xmlns:a16="http://schemas.microsoft.com/office/drawing/2014/main" id="{D6151027-0D68-4FE0-9768-2C9EDC803DA8}"/>
                </a:ext>
              </a:extLst>
            </p:cNvPr>
            <p:cNvGrpSpPr>
              <a:grpSpLocks/>
            </p:cNvGrpSpPr>
            <p:nvPr/>
          </p:nvGrpSpPr>
          <p:grpSpPr bwMode="auto">
            <a:xfrm>
              <a:off x="528" y="1029"/>
              <a:ext cx="1344" cy="567"/>
              <a:chOff x="2928" y="2985"/>
              <a:chExt cx="1344" cy="567"/>
            </a:xfrm>
          </p:grpSpPr>
          <p:sp>
            <p:nvSpPr>
              <p:cNvPr id="19" name="AutoShape 5">
                <a:extLst>
                  <a:ext uri="{FF2B5EF4-FFF2-40B4-BE49-F238E27FC236}">
                    <a16:creationId xmlns:a16="http://schemas.microsoft.com/office/drawing/2014/main" id="{CB90C928-BAE7-474B-BDD2-A00B2C00D3A5}"/>
                  </a:ext>
                </a:extLst>
              </p:cNvPr>
              <p:cNvSpPr>
                <a:spLocks noChangeArrowheads="1"/>
              </p:cNvSpPr>
              <p:nvPr/>
            </p:nvSpPr>
            <p:spPr bwMode="auto">
              <a:xfrm>
                <a:off x="2928" y="2985"/>
                <a:ext cx="912" cy="567"/>
              </a:xfrm>
              <a:prstGeom prst="flowChartDecision">
                <a:avLst/>
              </a:prstGeom>
              <a:solidFill>
                <a:schemeClr val="accent1">
                  <a:alpha val="50195"/>
                </a:schemeClr>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ar-SA" dirty="0" err="1">
                    <a:cs typeface="Times New Roman" panose="02020603050405020304" pitchFamily="18" charset="0"/>
                  </a:rPr>
                  <a:t>Work_for</a:t>
                </a:r>
                <a:endParaRPr lang="ar-EG" altLang="ar-SA" dirty="0">
                  <a:cs typeface="Times New Roman" panose="02020603050405020304" pitchFamily="18" charset="0"/>
                </a:endParaRPr>
              </a:p>
            </p:txBody>
          </p:sp>
          <p:sp>
            <p:nvSpPr>
              <p:cNvPr id="20" name="Line 6">
                <a:extLst>
                  <a:ext uri="{FF2B5EF4-FFF2-40B4-BE49-F238E27FC236}">
                    <a16:creationId xmlns:a16="http://schemas.microsoft.com/office/drawing/2014/main" id="{649060E5-5983-4485-8257-272B9B16702B}"/>
                  </a:ext>
                </a:extLst>
              </p:cNvPr>
              <p:cNvSpPr>
                <a:spLocks noChangeShapeType="1"/>
              </p:cNvSpPr>
              <p:nvPr/>
            </p:nvSpPr>
            <p:spPr bwMode="auto">
              <a:xfrm>
                <a:off x="3840" y="3264"/>
                <a:ext cx="4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sp>
          <p:nvSpPr>
            <p:cNvPr id="17" name="Rectangle 8">
              <a:extLst>
                <a:ext uri="{FF2B5EF4-FFF2-40B4-BE49-F238E27FC236}">
                  <a16:creationId xmlns:a16="http://schemas.microsoft.com/office/drawing/2014/main" id="{856DA302-E005-4B78-B3CD-921FF3658D54}"/>
                </a:ext>
              </a:extLst>
            </p:cNvPr>
            <p:cNvSpPr>
              <a:spLocks noChangeArrowheads="1"/>
            </p:cNvSpPr>
            <p:nvPr/>
          </p:nvSpPr>
          <p:spPr bwMode="auto">
            <a:xfrm>
              <a:off x="1872" y="1032"/>
              <a:ext cx="768" cy="516"/>
            </a:xfrm>
            <a:prstGeom prst="rect">
              <a:avLst/>
            </a:prstGeom>
            <a:solidFill>
              <a:schemeClr val="accent1">
                <a:alpha val="50195"/>
              </a:schemeClr>
            </a:solidFill>
            <a:ln w="1905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ar-SA" dirty="0">
                  <a:cs typeface="Times New Roman" panose="02020603050405020304" pitchFamily="18" charset="0"/>
                </a:rPr>
                <a:t>Department</a:t>
              </a:r>
              <a:endParaRPr lang="ar-EG" altLang="ar-SA" dirty="0">
                <a:cs typeface="Times New Roman" panose="02020603050405020304" pitchFamily="18" charset="0"/>
              </a:endParaRPr>
            </a:p>
          </p:txBody>
        </p:sp>
        <p:sp>
          <p:nvSpPr>
            <p:cNvPr id="18" name="Line 10">
              <a:extLst>
                <a:ext uri="{FF2B5EF4-FFF2-40B4-BE49-F238E27FC236}">
                  <a16:creationId xmlns:a16="http://schemas.microsoft.com/office/drawing/2014/main" id="{4C7E4646-089A-4E0A-B483-E358A77B1E4B}"/>
                </a:ext>
              </a:extLst>
            </p:cNvPr>
            <p:cNvSpPr>
              <a:spLocks noChangeShapeType="1"/>
            </p:cNvSpPr>
            <p:nvPr/>
          </p:nvSpPr>
          <p:spPr bwMode="auto">
            <a:xfrm>
              <a:off x="1764" y="123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sp>
        <p:nvSpPr>
          <p:cNvPr id="21" name="Rectangle 8">
            <a:extLst>
              <a:ext uri="{FF2B5EF4-FFF2-40B4-BE49-F238E27FC236}">
                <a16:creationId xmlns:a16="http://schemas.microsoft.com/office/drawing/2014/main" id="{06066B75-DAEF-4615-B33A-963FF72D1D8C}"/>
              </a:ext>
            </a:extLst>
          </p:cNvPr>
          <p:cNvSpPr>
            <a:spLocks noChangeArrowheads="1"/>
          </p:cNvSpPr>
          <p:nvPr/>
        </p:nvSpPr>
        <p:spPr bwMode="auto">
          <a:xfrm>
            <a:off x="1696434" y="4444405"/>
            <a:ext cx="1669366" cy="819150"/>
          </a:xfrm>
          <a:prstGeom prst="rect">
            <a:avLst/>
          </a:prstGeom>
          <a:solidFill>
            <a:schemeClr val="accent1">
              <a:alpha val="50195"/>
            </a:schemeClr>
          </a:solidFill>
          <a:ln w="1905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ar-SA" dirty="0">
                <a:cs typeface="Times New Roman" panose="02020603050405020304" pitchFamily="18" charset="0"/>
              </a:rPr>
              <a:t>Employee</a:t>
            </a:r>
            <a:endParaRPr lang="ar-EG" altLang="ar-SA" dirty="0">
              <a:cs typeface="Times New Roman" panose="02020603050405020304" pitchFamily="18" charset="0"/>
            </a:endParaRPr>
          </a:p>
        </p:txBody>
      </p:sp>
      <p:sp>
        <p:nvSpPr>
          <p:cNvPr id="22" name="Line 6">
            <a:extLst>
              <a:ext uri="{FF2B5EF4-FFF2-40B4-BE49-F238E27FC236}">
                <a16:creationId xmlns:a16="http://schemas.microsoft.com/office/drawing/2014/main" id="{32DA658A-42B7-4706-A08D-286B94E76521}"/>
              </a:ext>
            </a:extLst>
          </p:cNvPr>
          <p:cNvSpPr>
            <a:spLocks noChangeShapeType="1"/>
          </p:cNvSpPr>
          <p:nvPr/>
        </p:nvSpPr>
        <p:spPr bwMode="auto">
          <a:xfrm>
            <a:off x="3381466" y="4795797"/>
            <a:ext cx="12574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10">
            <a:extLst>
              <a:ext uri="{FF2B5EF4-FFF2-40B4-BE49-F238E27FC236}">
                <a16:creationId xmlns:a16="http://schemas.microsoft.com/office/drawing/2014/main" id="{69D1FB00-86E1-4EA8-B1E8-99FFDD761268}"/>
              </a:ext>
            </a:extLst>
          </p:cNvPr>
          <p:cNvSpPr>
            <a:spLocks noChangeShapeType="1"/>
          </p:cNvSpPr>
          <p:nvPr/>
        </p:nvSpPr>
        <p:spPr bwMode="auto">
          <a:xfrm>
            <a:off x="8333858" y="466743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4" name="Line 10">
            <a:extLst>
              <a:ext uri="{FF2B5EF4-FFF2-40B4-BE49-F238E27FC236}">
                <a16:creationId xmlns:a16="http://schemas.microsoft.com/office/drawing/2014/main" id="{F3A2CE0B-A9E9-42E4-96F7-A9343A68FBA9}"/>
              </a:ext>
            </a:extLst>
          </p:cNvPr>
          <p:cNvSpPr>
            <a:spLocks noChangeShapeType="1"/>
          </p:cNvSpPr>
          <p:nvPr/>
        </p:nvSpPr>
        <p:spPr bwMode="auto">
          <a:xfrm>
            <a:off x="3578969" y="469556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5" name="Line 10">
            <a:extLst>
              <a:ext uri="{FF2B5EF4-FFF2-40B4-BE49-F238E27FC236}">
                <a16:creationId xmlns:a16="http://schemas.microsoft.com/office/drawing/2014/main" id="{037396BF-F645-4122-9C46-BA496558C5E6}"/>
              </a:ext>
            </a:extLst>
          </p:cNvPr>
          <p:cNvSpPr>
            <a:spLocks noChangeShapeType="1"/>
          </p:cNvSpPr>
          <p:nvPr/>
        </p:nvSpPr>
        <p:spPr bwMode="auto">
          <a:xfrm flipH="1">
            <a:off x="3381466" y="4795797"/>
            <a:ext cx="188495" cy="1283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6" name="Line 10">
            <a:extLst>
              <a:ext uri="{FF2B5EF4-FFF2-40B4-BE49-F238E27FC236}">
                <a16:creationId xmlns:a16="http://schemas.microsoft.com/office/drawing/2014/main" id="{650449B6-1FDD-4D41-ABDD-123C4622D5FF}"/>
              </a:ext>
            </a:extLst>
          </p:cNvPr>
          <p:cNvSpPr>
            <a:spLocks noChangeShapeType="1"/>
          </p:cNvSpPr>
          <p:nvPr/>
        </p:nvSpPr>
        <p:spPr bwMode="auto">
          <a:xfrm>
            <a:off x="3388876" y="4666843"/>
            <a:ext cx="159058" cy="1283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Tree>
    <p:extLst>
      <p:ext uri="{BB962C8B-B14F-4D97-AF65-F5344CB8AC3E}">
        <p14:creationId xmlns:p14="http://schemas.microsoft.com/office/powerpoint/2010/main" val="165892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0E13B76-028B-44DA-90F7-DFF15A9945FE}"/>
              </a:ext>
            </a:extLst>
          </p:cNvPr>
          <p:cNvSpPr>
            <a:spLocks noChangeArrowheads="1"/>
          </p:cNvSpPr>
          <p:nvPr/>
        </p:nvSpPr>
        <p:spPr bwMode="auto">
          <a:xfrm>
            <a:off x="1955800" y="62293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1" name="Rectangle 3">
            <a:extLst>
              <a:ext uri="{FF2B5EF4-FFF2-40B4-BE49-F238E27FC236}">
                <a16:creationId xmlns:a16="http://schemas.microsoft.com/office/drawing/2014/main" id="{15F7F311-BF7E-4256-AFA1-4EA7F26D79E8}"/>
              </a:ext>
            </a:extLst>
          </p:cNvPr>
          <p:cNvSpPr>
            <a:spLocks noChangeArrowheads="1"/>
          </p:cNvSpPr>
          <p:nvPr/>
        </p:nvSpPr>
        <p:spPr bwMode="auto">
          <a:xfrm>
            <a:off x="4648200" y="62293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2" name="Rectangle 4">
            <a:extLst>
              <a:ext uri="{FF2B5EF4-FFF2-40B4-BE49-F238E27FC236}">
                <a16:creationId xmlns:a16="http://schemas.microsoft.com/office/drawing/2014/main" id="{214EDE6C-CD66-40B8-A062-9C08A42EFB63}"/>
              </a:ext>
            </a:extLst>
          </p:cNvPr>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3" name="Rectangle 5">
            <a:extLst>
              <a:ext uri="{FF2B5EF4-FFF2-40B4-BE49-F238E27FC236}">
                <a16:creationId xmlns:a16="http://schemas.microsoft.com/office/drawing/2014/main" id="{1044A700-77A1-4877-AA86-DE045B8258EC}"/>
              </a:ext>
            </a:extLst>
          </p:cNvPr>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5366" name="Rectangle 6">
            <a:extLst>
              <a:ext uri="{FF2B5EF4-FFF2-40B4-BE49-F238E27FC236}">
                <a16:creationId xmlns:a16="http://schemas.microsoft.com/office/drawing/2014/main" id="{0E654B48-35B7-49C3-B79C-CFA356375C92}"/>
              </a:ext>
            </a:extLst>
          </p:cNvPr>
          <p:cNvSpPr>
            <a:spLocks noGrp="1" noChangeArrowheads="1"/>
          </p:cNvSpPr>
          <p:nvPr>
            <p:ph type="title"/>
          </p:nvPr>
        </p:nvSpPr>
        <p:spPr/>
        <p:txBody>
          <a:bodyPr vert="horz" lIns="84138" tIns="41275" rIns="84138" bIns="41275" rtlCol="0" anchor="b">
            <a:normAutofit/>
          </a:bodyPr>
          <a:lstStyle/>
          <a:p>
            <a:pPr>
              <a:defRPr/>
            </a:pPr>
            <a:r>
              <a:rPr lang="en-US" b="1" dirty="0">
                <a:latin typeface="Times New Roman" panose="02020603050405020304" pitchFamily="18" charset="0"/>
                <a:cs typeface="Times New Roman" panose="02020603050405020304" pitchFamily="18" charset="0"/>
              </a:rPr>
              <a:t>ER-Diagram</a:t>
            </a:r>
            <a:endParaRPr lang="en-GB" altLang="ar-SA" dirty="0">
              <a:solidFill>
                <a:schemeClr val="tx2">
                  <a:satMod val="130000"/>
                </a:schemeClr>
              </a:solidFill>
            </a:endParaRPr>
          </a:p>
        </p:txBody>
      </p:sp>
      <p:sp>
        <p:nvSpPr>
          <p:cNvPr id="17415" name="Rectangle 7">
            <a:extLst>
              <a:ext uri="{FF2B5EF4-FFF2-40B4-BE49-F238E27FC236}">
                <a16:creationId xmlns:a16="http://schemas.microsoft.com/office/drawing/2014/main" id="{90DBA1BD-C532-4659-A904-92206B005520}"/>
              </a:ext>
            </a:extLst>
          </p:cNvPr>
          <p:cNvSpPr>
            <a:spLocks noGrp="1"/>
          </p:cNvSpPr>
          <p:nvPr>
            <p:ph idx="1"/>
          </p:nvPr>
        </p:nvSpPr>
        <p:spPr/>
        <p:txBody>
          <a:bodyPr vert="horz" lIns="84138" tIns="41275" rIns="84138" bIns="41275" rtlCol="0">
            <a:normAutofit/>
          </a:bodyPr>
          <a:lstStyle/>
          <a:p>
            <a:pPr marL="0" indent="0">
              <a:buNone/>
            </a:pPr>
            <a:r>
              <a:rPr lang="en-GB" sz="2400" dirty="0">
                <a:latin typeface="Times New Roman" panose="02020603050405020304" pitchFamily="18" charset="0"/>
                <a:cs typeface="+mj-cs"/>
              </a:rPr>
              <a:t>1. In a specialized medical clinic, each patient must be assigned to one and only one doctor, while each doctor may have one or many patients.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0E13B76-028B-44DA-90F7-DFF15A9945FE}"/>
              </a:ext>
            </a:extLst>
          </p:cNvPr>
          <p:cNvSpPr>
            <a:spLocks noChangeArrowheads="1"/>
          </p:cNvSpPr>
          <p:nvPr/>
        </p:nvSpPr>
        <p:spPr bwMode="auto">
          <a:xfrm>
            <a:off x="1955800" y="62293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1" name="Rectangle 3">
            <a:extLst>
              <a:ext uri="{FF2B5EF4-FFF2-40B4-BE49-F238E27FC236}">
                <a16:creationId xmlns:a16="http://schemas.microsoft.com/office/drawing/2014/main" id="{15F7F311-BF7E-4256-AFA1-4EA7F26D79E8}"/>
              </a:ext>
            </a:extLst>
          </p:cNvPr>
          <p:cNvSpPr>
            <a:spLocks noChangeArrowheads="1"/>
          </p:cNvSpPr>
          <p:nvPr/>
        </p:nvSpPr>
        <p:spPr bwMode="auto">
          <a:xfrm>
            <a:off x="4648200" y="62293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2" name="Rectangle 4">
            <a:extLst>
              <a:ext uri="{FF2B5EF4-FFF2-40B4-BE49-F238E27FC236}">
                <a16:creationId xmlns:a16="http://schemas.microsoft.com/office/drawing/2014/main" id="{214EDE6C-CD66-40B8-A062-9C08A42EFB63}"/>
              </a:ext>
            </a:extLst>
          </p:cNvPr>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3" name="Rectangle 5">
            <a:extLst>
              <a:ext uri="{FF2B5EF4-FFF2-40B4-BE49-F238E27FC236}">
                <a16:creationId xmlns:a16="http://schemas.microsoft.com/office/drawing/2014/main" id="{1044A700-77A1-4877-AA86-DE045B8258EC}"/>
              </a:ext>
            </a:extLst>
          </p:cNvPr>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5366" name="Rectangle 6">
            <a:extLst>
              <a:ext uri="{FF2B5EF4-FFF2-40B4-BE49-F238E27FC236}">
                <a16:creationId xmlns:a16="http://schemas.microsoft.com/office/drawing/2014/main" id="{0E654B48-35B7-49C3-B79C-CFA356375C92}"/>
              </a:ext>
            </a:extLst>
          </p:cNvPr>
          <p:cNvSpPr>
            <a:spLocks noGrp="1" noChangeArrowheads="1"/>
          </p:cNvSpPr>
          <p:nvPr>
            <p:ph type="title"/>
          </p:nvPr>
        </p:nvSpPr>
        <p:spPr/>
        <p:txBody>
          <a:bodyPr vert="horz" lIns="84138" tIns="41275" rIns="84138" bIns="41275" rtlCol="0" anchor="b">
            <a:normAutofit/>
          </a:bodyPr>
          <a:lstStyle/>
          <a:p>
            <a:pPr>
              <a:defRPr/>
            </a:pPr>
            <a:r>
              <a:rPr lang="en-US" b="1" dirty="0">
                <a:latin typeface="Times New Roman" panose="02020603050405020304" pitchFamily="18" charset="0"/>
                <a:cs typeface="Times New Roman" panose="02020603050405020304" pitchFamily="18" charset="0"/>
              </a:rPr>
              <a:t>ER-Diagram (Cont.)</a:t>
            </a:r>
            <a:endParaRPr lang="en-GB" altLang="ar-SA" dirty="0">
              <a:solidFill>
                <a:schemeClr val="tx2">
                  <a:satMod val="130000"/>
                </a:schemeClr>
              </a:solidFill>
            </a:endParaRPr>
          </a:p>
        </p:txBody>
      </p:sp>
      <p:sp>
        <p:nvSpPr>
          <p:cNvPr id="17415" name="Rectangle 7">
            <a:extLst>
              <a:ext uri="{FF2B5EF4-FFF2-40B4-BE49-F238E27FC236}">
                <a16:creationId xmlns:a16="http://schemas.microsoft.com/office/drawing/2014/main" id="{90DBA1BD-C532-4659-A904-92206B005520}"/>
              </a:ext>
            </a:extLst>
          </p:cNvPr>
          <p:cNvSpPr>
            <a:spLocks noGrp="1"/>
          </p:cNvSpPr>
          <p:nvPr>
            <p:ph idx="1"/>
          </p:nvPr>
        </p:nvSpPr>
        <p:spPr/>
        <p:txBody>
          <a:bodyPr vert="horz" lIns="84138" tIns="41275" rIns="84138" bIns="41275" rtlCol="0">
            <a:normAutofit/>
          </a:bodyPr>
          <a:lstStyle/>
          <a:p>
            <a:pPr marL="0" indent="0">
              <a:buNone/>
            </a:pPr>
            <a:r>
              <a:rPr lang="en-GB" sz="2400" dirty="0">
                <a:latin typeface="Times New Roman" panose="02020603050405020304" pitchFamily="18" charset="0"/>
                <a:cs typeface="+mj-cs"/>
              </a:rPr>
              <a:t>2. In a local soccer league, each team must have many players, and each player must play for one and only one team.</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978301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0E13B76-028B-44DA-90F7-DFF15A9945FE}"/>
              </a:ext>
            </a:extLst>
          </p:cNvPr>
          <p:cNvSpPr>
            <a:spLocks noChangeArrowheads="1"/>
          </p:cNvSpPr>
          <p:nvPr/>
        </p:nvSpPr>
        <p:spPr bwMode="auto">
          <a:xfrm>
            <a:off x="1955800" y="62293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1" name="Rectangle 3">
            <a:extLst>
              <a:ext uri="{FF2B5EF4-FFF2-40B4-BE49-F238E27FC236}">
                <a16:creationId xmlns:a16="http://schemas.microsoft.com/office/drawing/2014/main" id="{15F7F311-BF7E-4256-AFA1-4EA7F26D79E8}"/>
              </a:ext>
            </a:extLst>
          </p:cNvPr>
          <p:cNvSpPr>
            <a:spLocks noChangeArrowheads="1"/>
          </p:cNvSpPr>
          <p:nvPr/>
        </p:nvSpPr>
        <p:spPr bwMode="auto">
          <a:xfrm>
            <a:off x="4648200" y="62293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2" name="Rectangle 4">
            <a:extLst>
              <a:ext uri="{FF2B5EF4-FFF2-40B4-BE49-F238E27FC236}">
                <a16:creationId xmlns:a16="http://schemas.microsoft.com/office/drawing/2014/main" id="{214EDE6C-CD66-40B8-A062-9C08A42EFB63}"/>
              </a:ext>
            </a:extLst>
          </p:cNvPr>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3" name="Rectangle 5">
            <a:extLst>
              <a:ext uri="{FF2B5EF4-FFF2-40B4-BE49-F238E27FC236}">
                <a16:creationId xmlns:a16="http://schemas.microsoft.com/office/drawing/2014/main" id="{1044A700-77A1-4877-AA86-DE045B8258EC}"/>
              </a:ext>
            </a:extLst>
          </p:cNvPr>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5366" name="Rectangle 6">
            <a:extLst>
              <a:ext uri="{FF2B5EF4-FFF2-40B4-BE49-F238E27FC236}">
                <a16:creationId xmlns:a16="http://schemas.microsoft.com/office/drawing/2014/main" id="{0E654B48-35B7-49C3-B79C-CFA356375C92}"/>
              </a:ext>
            </a:extLst>
          </p:cNvPr>
          <p:cNvSpPr>
            <a:spLocks noGrp="1" noChangeArrowheads="1"/>
          </p:cNvSpPr>
          <p:nvPr>
            <p:ph type="title"/>
          </p:nvPr>
        </p:nvSpPr>
        <p:spPr/>
        <p:txBody>
          <a:bodyPr vert="horz" lIns="84138" tIns="41275" rIns="84138" bIns="41275" rtlCol="0" anchor="b">
            <a:normAutofit/>
          </a:bodyPr>
          <a:lstStyle/>
          <a:p>
            <a:pPr>
              <a:defRPr/>
            </a:pPr>
            <a:r>
              <a:rPr lang="en-US" b="1" dirty="0">
                <a:latin typeface="Times New Roman" panose="02020603050405020304" pitchFamily="18" charset="0"/>
                <a:cs typeface="Times New Roman" panose="02020603050405020304" pitchFamily="18" charset="0"/>
              </a:rPr>
              <a:t>ER-Diagram (Cont.)</a:t>
            </a:r>
            <a:endParaRPr lang="en-GB" altLang="ar-SA" dirty="0">
              <a:solidFill>
                <a:schemeClr val="tx2">
                  <a:satMod val="130000"/>
                </a:schemeClr>
              </a:solidFill>
            </a:endParaRPr>
          </a:p>
        </p:txBody>
      </p:sp>
      <p:sp>
        <p:nvSpPr>
          <p:cNvPr id="17415" name="Rectangle 7">
            <a:extLst>
              <a:ext uri="{FF2B5EF4-FFF2-40B4-BE49-F238E27FC236}">
                <a16:creationId xmlns:a16="http://schemas.microsoft.com/office/drawing/2014/main" id="{90DBA1BD-C532-4659-A904-92206B005520}"/>
              </a:ext>
            </a:extLst>
          </p:cNvPr>
          <p:cNvSpPr>
            <a:spLocks noGrp="1"/>
          </p:cNvSpPr>
          <p:nvPr>
            <p:ph idx="1"/>
          </p:nvPr>
        </p:nvSpPr>
        <p:spPr/>
        <p:txBody>
          <a:bodyPr vert="horz" lIns="84138" tIns="41275" rIns="84138" bIns="41275" rtlCol="0">
            <a:normAutofit/>
          </a:bodyPr>
          <a:lstStyle/>
          <a:p>
            <a:pPr marL="0" indent="0">
              <a:buNone/>
            </a:pPr>
            <a:r>
              <a:rPr lang="en-GB" sz="2400" dirty="0">
                <a:latin typeface="Times New Roman" panose="02020603050405020304" pitchFamily="18" charset="0"/>
                <a:cs typeface="+mj-cs"/>
              </a:rPr>
              <a:t>3. In a rental car company, each customer may rent one car, and each car may be rented by one customer.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26319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0E13B76-028B-44DA-90F7-DFF15A9945FE}"/>
              </a:ext>
            </a:extLst>
          </p:cNvPr>
          <p:cNvSpPr>
            <a:spLocks noChangeArrowheads="1"/>
          </p:cNvSpPr>
          <p:nvPr/>
        </p:nvSpPr>
        <p:spPr bwMode="auto">
          <a:xfrm>
            <a:off x="1955800" y="62293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1" name="Rectangle 3">
            <a:extLst>
              <a:ext uri="{FF2B5EF4-FFF2-40B4-BE49-F238E27FC236}">
                <a16:creationId xmlns:a16="http://schemas.microsoft.com/office/drawing/2014/main" id="{15F7F311-BF7E-4256-AFA1-4EA7F26D79E8}"/>
              </a:ext>
            </a:extLst>
          </p:cNvPr>
          <p:cNvSpPr>
            <a:spLocks noChangeArrowheads="1"/>
          </p:cNvSpPr>
          <p:nvPr/>
        </p:nvSpPr>
        <p:spPr bwMode="auto">
          <a:xfrm>
            <a:off x="4648200" y="62293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2" name="Rectangle 4">
            <a:extLst>
              <a:ext uri="{FF2B5EF4-FFF2-40B4-BE49-F238E27FC236}">
                <a16:creationId xmlns:a16="http://schemas.microsoft.com/office/drawing/2014/main" id="{214EDE6C-CD66-40B8-A062-9C08A42EFB63}"/>
              </a:ext>
            </a:extLst>
          </p:cNvPr>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7413" name="Rectangle 5">
            <a:extLst>
              <a:ext uri="{FF2B5EF4-FFF2-40B4-BE49-F238E27FC236}">
                <a16:creationId xmlns:a16="http://schemas.microsoft.com/office/drawing/2014/main" id="{1044A700-77A1-4877-AA86-DE045B8258EC}"/>
              </a:ext>
            </a:extLst>
          </p:cNvPr>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a:ea typeface="Majalla UI"/>
            </a:endParaRPr>
          </a:p>
        </p:txBody>
      </p:sp>
      <p:sp>
        <p:nvSpPr>
          <p:cNvPr id="15366" name="Rectangle 6">
            <a:extLst>
              <a:ext uri="{FF2B5EF4-FFF2-40B4-BE49-F238E27FC236}">
                <a16:creationId xmlns:a16="http://schemas.microsoft.com/office/drawing/2014/main" id="{0E654B48-35B7-49C3-B79C-CFA356375C92}"/>
              </a:ext>
            </a:extLst>
          </p:cNvPr>
          <p:cNvSpPr>
            <a:spLocks noGrp="1" noChangeArrowheads="1"/>
          </p:cNvSpPr>
          <p:nvPr>
            <p:ph type="title"/>
          </p:nvPr>
        </p:nvSpPr>
        <p:spPr/>
        <p:txBody>
          <a:bodyPr vert="horz" lIns="84138" tIns="41275" rIns="84138" bIns="41275" rtlCol="0" anchor="b">
            <a:normAutofit/>
          </a:bodyPr>
          <a:lstStyle/>
          <a:p>
            <a:pPr>
              <a:defRPr/>
            </a:pPr>
            <a:r>
              <a:rPr lang="en-US" b="1" dirty="0">
                <a:latin typeface="Times New Roman" panose="02020603050405020304" pitchFamily="18" charset="0"/>
                <a:cs typeface="Times New Roman" panose="02020603050405020304" pitchFamily="18" charset="0"/>
              </a:rPr>
              <a:t>ER-Diagram (Cont.)</a:t>
            </a:r>
            <a:endParaRPr lang="en-GB" altLang="ar-SA" dirty="0">
              <a:solidFill>
                <a:schemeClr val="tx2">
                  <a:satMod val="130000"/>
                </a:schemeClr>
              </a:solidFill>
            </a:endParaRPr>
          </a:p>
        </p:txBody>
      </p:sp>
      <p:sp>
        <p:nvSpPr>
          <p:cNvPr id="17415" name="Rectangle 7">
            <a:extLst>
              <a:ext uri="{FF2B5EF4-FFF2-40B4-BE49-F238E27FC236}">
                <a16:creationId xmlns:a16="http://schemas.microsoft.com/office/drawing/2014/main" id="{90DBA1BD-C532-4659-A904-92206B005520}"/>
              </a:ext>
            </a:extLst>
          </p:cNvPr>
          <p:cNvSpPr>
            <a:spLocks noGrp="1"/>
          </p:cNvSpPr>
          <p:nvPr>
            <p:ph idx="1"/>
          </p:nvPr>
        </p:nvSpPr>
        <p:spPr/>
        <p:txBody>
          <a:bodyPr vert="horz" lIns="84138" tIns="41275" rIns="84138" bIns="41275" rtlCol="0">
            <a:normAutofit/>
          </a:bodyPr>
          <a:lstStyle/>
          <a:p>
            <a:pPr marL="0" indent="0">
              <a:buNone/>
            </a:pPr>
            <a:r>
              <a:rPr lang="en-GB" sz="2400" dirty="0">
                <a:latin typeface="Times New Roman" panose="02020603050405020304" pitchFamily="18" charset="0"/>
                <a:cs typeface="+mj-cs"/>
              </a:rPr>
              <a:t>4. In a school, each student must study many courses, and each course must be studied by one or many students.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045051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0E13B76-028B-44DA-90F7-DFF15A9945FE}"/>
              </a:ext>
            </a:extLst>
          </p:cNvPr>
          <p:cNvSpPr>
            <a:spLocks noChangeArrowheads="1"/>
          </p:cNvSpPr>
          <p:nvPr/>
        </p:nvSpPr>
        <p:spPr bwMode="auto">
          <a:xfrm>
            <a:off x="2992293" y="5528288"/>
            <a:ext cx="1428086" cy="342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sz="1799">
              <a:ea typeface="Majalla UI"/>
            </a:endParaRPr>
          </a:p>
        </p:txBody>
      </p:sp>
      <p:sp>
        <p:nvSpPr>
          <p:cNvPr id="17411" name="Rectangle 3">
            <a:extLst>
              <a:ext uri="{FF2B5EF4-FFF2-40B4-BE49-F238E27FC236}">
                <a16:creationId xmlns:a16="http://schemas.microsoft.com/office/drawing/2014/main" id="{15F7F311-BF7E-4256-AFA1-4EA7F26D79E8}"/>
              </a:ext>
            </a:extLst>
          </p:cNvPr>
          <p:cNvSpPr>
            <a:spLocks noChangeArrowheads="1"/>
          </p:cNvSpPr>
          <p:nvPr/>
        </p:nvSpPr>
        <p:spPr bwMode="auto">
          <a:xfrm>
            <a:off x="5010656" y="5528288"/>
            <a:ext cx="2170691" cy="342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sz="1799">
              <a:ea typeface="Majalla UI"/>
            </a:endParaRPr>
          </a:p>
        </p:txBody>
      </p:sp>
      <p:sp>
        <p:nvSpPr>
          <p:cNvPr id="17412" name="Rectangle 4">
            <a:extLst>
              <a:ext uri="{FF2B5EF4-FFF2-40B4-BE49-F238E27FC236}">
                <a16:creationId xmlns:a16="http://schemas.microsoft.com/office/drawing/2014/main" id="{214EDE6C-CD66-40B8-A062-9C08A42EFB63}"/>
              </a:ext>
            </a:extLst>
          </p:cNvPr>
          <p:cNvSpPr>
            <a:spLocks noChangeArrowheads="1"/>
          </p:cNvSpPr>
          <p:nvPr/>
        </p:nvSpPr>
        <p:spPr bwMode="auto">
          <a:xfrm>
            <a:off x="3182705" y="5542569"/>
            <a:ext cx="1428086" cy="342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sz="1799">
              <a:ea typeface="Majalla UI"/>
            </a:endParaRPr>
          </a:p>
        </p:txBody>
      </p:sp>
      <p:sp>
        <p:nvSpPr>
          <p:cNvPr id="17413" name="Rectangle 5">
            <a:extLst>
              <a:ext uri="{FF2B5EF4-FFF2-40B4-BE49-F238E27FC236}">
                <a16:creationId xmlns:a16="http://schemas.microsoft.com/office/drawing/2014/main" id="{1044A700-77A1-4877-AA86-DE045B8258EC}"/>
              </a:ext>
            </a:extLst>
          </p:cNvPr>
          <p:cNvSpPr>
            <a:spLocks noChangeArrowheads="1"/>
          </p:cNvSpPr>
          <p:nvPr/>
        </p:nvSpPr>
        <p:spPr bwMode="auto">
          <a:xfrm>
            <a:off x="5010656" y="5542569"/>
            <a:ext cx="2170691" cy="342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ar-SA" altLang="en-US" sz="1799">
              <a:ea typeface="Majalla UI"/>
            </a:endParaRPr>
          </a:p>
        </p:txBody>
      </p:sp>
      <p:sp>
        <p:nvSpPr>
          <p:cNvPr id="17415" name="Rectangle 7">
            <a:extLst>
              <a:ext uri="{FF2B5EF4-FFF2-40B4-BE49-F238E27FC236}">
                <a16:creationId xmlns:a16="http://schemas.microsoft.com/office/drawing/2014/main" id="{90DBA1BD-C532-4659-A904-92206B005520}"/>
              </a:ext>
            </a:extLst>
          </p:cNvPr>
          <p:cNvSpPr>
            <a:spLocks noGrp="1"/>
          </p:cNvSpPr>
          <p:nvPr>
            <p:ph idx="1"/>
          </p:nvPr>
        </p:nvSpPr>
        <p:spPr>
          <a:xfrm>
            <a:off x="2348702" y="1079910"/>
            <a:ext cx="7540295" cy="4434098"/>
          </a:xfrm>
        </p:spPr>
        <p:txBody>
          <a:bodyPr vert="horz" lIns="63075" tIns="30942" rIns="63075" bIns="30942" rtlCol="0">
            <a:noAutofit/>
          </a:bodyPr>
          <a:lstStyle/>
          <a:p>
            <a:pPr marL="0" indent="0">
              <a:lnSpc>
                <a:spcPct val="110000"/>
              </a:lnSpc>
              <a:buNone/>
            </a:pPr>
            <a:endParaRPr lang="en-US" sz="2699" b="1" dirty="0">
              <a:solidFill>
                <a:schemeClr val="tx1"/>
              </a:solidFill>
              <a:latin typeface="Times New Roman" panose="02020603050405020304" pitchFamily="18" charset="0"/>
              <a:cs typeface="Times New Roman" panose="02020603050405020304" pitchFamily="18" charset="0"/>
            </a:endParaRPr>
          </a:p>
          <a:p>
            <a:pPr marL="0" indent="0">
              <a:lnSpc>
                <a:spcPct val="110000"/>
              </a:lnSpc>
              <a:buNone/>
            </a:pPr>
            <a:endParaRPr lang="en-US" sz="2699" b="1" dirty="0">
              <a:solidFill>
                <a:schemeClr val="tx1"/>
              </a:solidFill>
              <a:latin typeface="Times New Roman" panose="02020603050405020304" pitchFamily="18" charset="0"/>
              <a:cs typeface="Times New Roman" panose="02020603050405020304" pitchFamily="18" charset="0"/>
            </a:endParaRPr>
          </a:p>
          <a:p>
            <a:pPr marL="0" indent="0">
              <a:lnSpc>
                <a:spcPct val="110000"/>
              </a:lnSpc>
              <a:buNone/>
            </a:pPr>
            <a:endParaRPr lang="en-US" sz="2699" b="1" dirty="0">
              <a:solidFill>
                <a:schemeClr val="tx1"/>
              </a:solidFill>
              <a:latin typeface="Times New Roman" panose="02020603050405020304" pitchFamily="18" charset="0"/>
              <a:cs typeface="Times New Roman" panose="02020603050405020304" pitchFamily="18" charset="0"/>
            </a:endParaRPr>
          </a:p>
          <a:p>
            <a:pPr marL="0" indent="0">
              <a:lnSpc>
                <a:spcPct val="110000"/>
              </a:lnSpc>
              <a:buNone/>
            </a:pPr>
            <a:endParaRPr lang="en-US" sz="2699" b="1" dirty="0">
              <a:solidFill>
                <a:schemeClr val="tx1"/>
              </a:solidFill>
              <a:latin typeface="Times New Roman" panose="02020603050405020304" pitchFamily="18" charset="0"/>
              <a:cs typeface="Times New Roman" panose="02020603050405020304" pitchFamily="18" charset="0"/>
            </a:endParaRPr>
          </a:p>
          <a:p>
            <a:pPr marL="0" indent="0" algn="ctr">
              <a:lnSpc>
                <a:spcPct val="110000"/>
              </a:lnSpc>
              <a:buNone/>
            </a:pPr>
            <a:r>
              <a:rPr lang="en-US" sz="5997" b="1" dirty="0">
                <a:solidFill>
                  <a:schemeClr val="tx1"/>
                </a:solidFill>
                <a:latin typeface="Times New Roman" panose="02020603050405020304" pitchFamily="18" charset="0"/>
                <a:cs typeface="Times New Roman" panose="02020603050405020304" pitchFamily="18" charset="0"/>
              </a:rPr>
              <a:t>Thank You</a:t>
            </a:r>
          </a:p>
        </p:txBody>
      </p:sp>
      <p:sp>
        <p:nvSpPr>
          <p:cNvPr id="2" name="Slide Number Placeholder 1">
            <a:extLst>
              <a:ext uri="{FF2B5EF4-FFF2-40B4-BE49-F238E27FC236}">
                <a16:creationId xmlns:a16="http://schemas.microsoft.com/office/drawing/2014/main" id="{31433A25-63FF-4C03-AE4A-0CC22EE9F5D5}"/>
              </a:ext>
            </a:extLst>
          </p:cNvPr>
          <p:cNvSpPr>
            <a:spLocks noGrp="1"/>
          </p:cNvSpPr>
          <p:nvPr>
            <p:ph type="sldNum" sz="quarter" idx="12"/>
          </p:nvPr>
        </p:nvSpPr>
        <p:spPr/>
        <p:txBody>
          <a:bodyPr/>
          <a:lstStyle/>
          <a:p>
            <a:pPr>
              <a:defRPr/>
            </a:pPr>
            <a:fld id="{C241A0C5-615E-46D4-BF8F-B08D87378084}" type="slidenum">
              <a:rPr lang="en-US" altLang="ar-SA" smtClean="0"/>
              <a:pPr>
                <a:defRPr/>
              </a:pPr>
              <a:t>9</a:t>
            </a:fld>
            <a:endParaRPr lang="en-US" altLang="ar-SA"/>
          </a:p>
        </p:txBody>
      </p:sp>
    </p:spTree>
    <p:extLst>
      <p:ext uri="{BB962C8B-B14F-4D97-AF65-F5344CB8AC3E}">
        <p14:creationId xmlns:p14="http://schemas.microsoft.com/office/powerpoint/2010/main" val="2792462825"/>
      </p:ext>
    </p:extLst>
  </p:cSld>
  <p:clrMapOvr>
    <a:masterClrMapping/>
  </p:clrMapOvr>
  <p:transition/>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555</TotalTime>
  <Words>272</Words>
  <Application>Microsoft Office PowerPoint</Application>
  <PresentationFormat>Widescreen</PresentationFormat>
  <Paragraphs>56</Paragraphs>
  <Slides>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Times New Roman</vt:lpstr>
      <vt:lpstr>Retrospect</vt:lpstr>
      <vt:lpstr> Chapter7 (Lecture3)  Review on Use Case Diagram and Entity-Relationship Diagram </vt:lpstr>
      <vt:lpstr>Use Case Diagram</vt:lpstr>
      <vt:lpstr>Use Case Diagram (Cont.)</vt:lpstr>
      <vt:lpstr>The Crow’s Foot Notation for ER Diagram</vt:lpstr>
      <vt:lpstr>ER-Diagram</vt:lpstr>
      <vt:lpstr>ER-Diagram (Cont.)</vt:lpstr>
      <vt:lpstr>ER-Diagram (Cont.)</vt:lpstr>
      <vt:lpstr>ER-Diagram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Entity-Relationship Diagram </dc:title>
  <dc:creator>Fayez Mogeb Mohammed Alshahrani</dc:creator>
  <cp:lastModifiedBy>Ali Ahmed Hamad Alzmanan</cp:lastModifiedBy>
  <cp:revision>24</cp:revision>
  <dcterms:created xsi:type="dcterms:W3CDTF">2019-11-08T17:55:49Z</dcterms:created>
  <dcterms:modified xsi:type="dcterms:W3CDTF">2022-03-29T08:08:30Z</dcterms:modified>
</cp:coreProperties>
</file>