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74" r:id="rId3"/>
    <p:sldId id="257" r:id="rId4"/>
    <p:sldId id="258" r:id="rId5"/>
    <p:sldId id="259" r:id="rId6"/>
    <p:sldId id="260" r:id="rId7"/>
    <p:sldId id="261" r:id="rId8"/>
    <p:sldId id="266" r:id="rId9"/>
    <p:sldId id="267" r:id="rId10"/>
    <p:sldId id="275" r:id="rId11"/>
    <p:sldId id="268" r:id="rId12"/>
    <p:sldId id="269" r:id="rId13"/>
    <p:sldId id="270" r:id="rId14"/>
    <p:sldId id="271" r:id="rId15"/>
    <p:sldId id="272" r:id="rId16"/>
    <p:sldId id="276" r:id="rId17"/>
    <p:sldId id="277" r:id="rId18"/>
    <p:sldId id="278"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0" d="100"/>
          <a:sy n="400" d="100"/>
        </p:scale>
        <p:origin x="-11506" y="-6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05/02/2023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83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pPr/>
              <a:t>05/02/2023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499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pPr/>
              <a:t>05/02/2023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018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ar-SA" smtClean="0"/>
              <a:t>انقر لتحرير نمط العنوان الرئيسي</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pPr/>
              <a:t>05/02/2023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3839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pPr/>
              <a:t>05/02/2023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4296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ar-SA" smtClean="0"/>
              <a:t>انقر لتحرير نمط العنوان الرئيسي</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pPr/>
              <a:t>05/02/2023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5083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ar-SA" smtClean="0"/>
              <a:t>انقر لتحرير نمط العنوان الرئيسي</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pPr/>
              <a:t>05/02/2023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440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39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31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652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t>05/02/2023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890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05/02/2023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117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05/02/2023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81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05/02/2023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59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05/02/2023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674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t>05/02/2023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90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ar-SA" smtClean="0"/>
              <a:t>انقر لتحرير نمط العنوان الرئيسي</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pPr/>
              <a:t>05/02/2023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70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05/02/2023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3712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err="1"/>
              <a:t>Safty</a:t>
            </a:r>
            <a:r>
              <a:rPr lang="en-US" dirty="0"/>
              <a:t> Woman App</a:t>
            </a:r>
            <a:endParaRPr lang="en-US" dirty="0"/>
          </a:p>
        </p:txBody>
      </p:sp>
    </p:spTree>
    <p:extLst>
      <p:ext uri="{BB962C8B-B14F-4D97-AF65-F5344CB8AC3E}">
        <p14:creationId xmlns:p14="http://schemas.microsoft.com/office/powerpoint/2010/main" val="229493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Basic Login</a:t>
            </a:r>
            <a:endParaRPr lang="en-US" dirty="0"/>
          </a:p>
        </p:txBody>
      </p:sp>
      <p:pic>
        <p:nvPicPr>
          <p:cNvPr id="5" name="عنصر نائب للمحتوى 4"/>
          <p:cNvPicPr>
            <a:picLocks noGrp="1" noChangeAspect="1"/>
          </p:cNvPicPr>
          <p:nvPr>
            <p:ph idx="1"/>
          </p:nvPr>
        </p:nvPicPr>
        <p:blipFill>
          <a:blip r:embed="rId2"/>
          <a:stretch>
            <a:fillRect/>
          </a:stretch>
        </p:blipFill>
        <p:spPr>
          <a:xfrm rot="16200000">
            <a:off x="4059649" y="441913"/>
            <a:ext cx="3657600" cy="7816037"/>
          </a:xfrm>
          <a:prstGeom prst="rect">
            <a:avLst/>
          </a:prstGeom>
        </p:spPr>
      </p:pic>
    </p:spTree>
    <p:extLst>
      <p:ext uri="{BB962C8B-B14F-4D97-AF65-F5344CB8AC3E}">
        <p14:creationId xmlns:p14="http://schemas.microsoft.com/office/powerpoint/2010/main" val="44057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User </a:t>
            </a:r>
            <a:r>
              <a:rPr lang="en-US" dirty="0"/>
              <a:t>Login</a:t>
            </a:r>
            <a:endParaRPr lang="en-US" dirty="0"/>
          </a:p>
        </p:txBody>
      </p:sp>
      <p:pic>
        <p:nvPicPr>
          <p:cNvPr id="5" name="عنصر نائب للمحتوى 4"/>
          <p:cNvPicPr>
            <a:picLocks noGrp="1" noChangeAspect="1"/>
          </p:cNvPicPr>
          <p:nvPr>
            <p:ph idx="1"/>
          </p:nvPr>
        </p:nvPicPr>
        <p:blipFill>
          <a:blip r:embed="rId2"/>
          <a:stretch>
            <a:fillRect/>
          </a:stretch>
        </p:blipFill>
        <p:spPr>
          <a:xfrm rot="16200000">
            <a:off x="4192961" y="397738"/>
            <a:ext cx="3657600" cy="7960659"/>
          </a:xfrm>
          <a:prstGeom prst="rect">
            <a:avLst/>
          </a:prstGeom>
        </p:spPr>
      </p:pic>
    </p:spTree>
    <p:extLst>
      <p:ext uri="{BB962C8B-B14F-4D97-AF65-F5344CB8AC3E}">
        <p14:creationId xmlns:p14="http://schemas.microsoft.com/office/powerpoint/2010/main" val="96550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Register</a:t>
            </a:r>
            <a:endParaRPr lang="en-US" dirty="0"/>
          </a:p>
        </p:txBody>
      </p:sp>
      <p:pic>
        <p:nvPicPr>
          <p:cNvPr id="4" name="عنصر نائب للمحتوى 3"/>
          <p:cNvPicPr>
            <a:picLocks noGrp="1" noChangeAspect="1"/>
          </p:cNvPicPr>
          <p:nvPr>
            <p:ph idx="1"/>
          </p:nvPr>
        </p:nvPicPr>
        <p:blipFill>
          <a:blip r:embed="rId2"/>
          <a:stretch>
            <a:fillRect/>
          </a:stretch>
        </p:blipFill>
        <p:spPr>
          <a:xfrm rot="16200000">
            <a:off x="4267200" y="380425"/>
            <a:ext cx="3657600" cy="7945294"/>
          </a:xfrm>
          <a:prstGeom prst="rect">
            <a:avLst/>
          </a:prstGeom>
        </p:spPr>
      </p:pic>
    </p:spTree>
    <p:extLst>
      <p:ext uri="{BB962C8B-B14F-4D97-AF65-F5344CB8AC3E}">
        <p14:creationId xmlns:p14="http://schemas.microsoft.com/office/powerpoint/2010/main" val="31723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OTP</a:t>
            </a:r>
            <a:endParaRPr lang="en-US" dirty="0"/>
          </a:p>
        </p:txBody>
      </p:sp>
      <p:pic>
        <p:nvPicPr>
          <p:cNvPr id="5" name="عنصر نائب للمحتوى 4"/>
          <p:cNvPicPr>
            <a:picLocks noGrp="1" noChangeAspect="1"/>
          </p:cNvPicPr>
          <p:nvPr>
            <p:ph idx="1"/>
          </p:nvPr>
        </p:nvPicPr>
        <p:blipFill>
          <a:blip r:embed="rId2"/>
          <a:stretch>
            <a:fillRect/>
          </a:stretch>
        </p:blipFill>
        <p:spPr>
          <a:xfrm rot="16200000">
            <a:off x="4267200" y="369835"/>
            <a:ext cx="3657600" cy="7846388"/>
          </a:xfrm>
          <a:prstGeom prst="rect">
            <a:avLst/>
          </a:prstGeom>
        </p:spPr>
      </p:pic>
    </p:spTree>
    <p:extLst>
      <p:ext uri="{BB962C8B-B14F-4D97-AF65-F5344CB8AC3E}">
        <p14:creationId xmlns:p14="http://schemas.microsoft.com/office/powerpoint/2010/main" val="3196303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Guardian Login</a:t>
            </a:r>
            <a:endParaRPr lang="en-US" dirty="0"/>
          </a:p>
        </p:txBody>
      </p:sp>
      <p:pic>
        <p:nvPicPr>
          <p:cNvPr id="4" name="عنصر نائب للمحتوى 3"/>
          <p:cNvPicPr>
            <a:picLocks noGrp="1" noChangeAspect="1"/>
          </p:cNvPicPr>
          <p:nvPr>
            <p:ph idx="1"/>
          </p:nvPr>
        </p:nvPicPr>
        <p:blipFill>
          <a:blip r:embed="rId2"/>
          <a:stretch>
            <a:fillRect/>
          </a:stretch>
        </p:blipFill>
        <p:spPr>
          <a:xfrm rot="16200000">
            <a:off x="4267200" y="350279"/>
            <a:ext cx="3657600" cy="7879084"/>
          </a:xfrm>
          <a:prstGeom prst="rect">
            <a:avLst/>
          </a:prstGeom>
        </p:spPr>
      </p:pic>
    </p:spTree>
    <p:extLst>
      <p:ext uri="{BB962C8B-B14F-4D97-AF65-F5344CB8AC3E}">
        <p14:creationId xmlns:p14="http://schemas.microsoft.com/office/powerpoint/2010/main" val="37824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Guardian Information</a:t>
            </a:r>
            <a:endParaRPr lang="en-US" dirty="0"/>
          </a:p>
        </p:txBody>
      </p:sp>
      <p:pic>
        <p:nvPicPr>
          <p:cNvPr id="5" name="عنصر نائب للمحتوى 4"/>
          <p:cNvPicPr>
            <a:picLocks noGrp="1" noChangeAspect="1"/>
          </p:cNvPicPr>
          <p:nvPr>
            <p:ph idx="1"/>
          </p:nvPr>
        </p:nvPicPr>
        <p:blipFill>
          <a:blip r:embed="rId2"/>
          <a:stretch>
            <a:fillRect/>
          </a:stretch>
        </p:blipFill>
        <p:spPr>
          <a:xfrm rot="16200000">
            <a:off x="4267200" y="352227"/>
            <a:ext cx="3657600" cy="7963386"/>
          </a:xfrm>
          <a:prstGeom prst="rect">
            <a:avLst/>
          </a:prstGeom>
        </p:spPr>
      </p:pic>
    </p:spTree>
    <p:extLst>
      <p:ext uri="{BB962C8B-B14F-4D97-AF65-F5344CB8AC3E}">
        <p14:creationId xmlns:p14="http://schemas.microsoft.com/office/powerpoint/2010/main" val="307050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Main</a:t>
            </a:r>
            <a:endParaRPr lang="en-US" dirty="0"/>
          </a:p>
        </p:txBody>
      </p:sp>
      <p:pic>
        <p:nvPicPr>
          <p:cNvPr id="4" name="عنصر نائب للمحتوى 3"/>
          <p:cNvPicPr>
            <a:picLocks noGrp="1" noChangeAspect="1"/>
          </p:cNvPicPr>
          <p:nvPr>
            <p:ph idx="1"/>
          </p:nvPr>
        </p:nvPicPr>
        <p:blipFill>
          <a:blip r:embed="rId2"/>
          <a:stretch>
            <a:fillRect/>
          </a:stretch>
        </p:blipFill>
        <p:spPr>
          <a:xfrm rot="16200000">
            <a:off x="4267200" y="295033"/>
            <a:ext cx="3657600" cy="8015596"/>
          </a:xfrm>
          <a:prstGeom prst="rect">
            <a:avLst/>
          </a:prstGeom>
        </p:spPr>
      </p:pic>
    </p:spTree>
    <p:extLst>
      <p:ext uri="{BB962C8B-B14F-4D97-AF65-F5344CB8AC3E}">
        <p14:creationId xmlns:p14="http://schemas.microsoft.com/office/powerpoint/2010/main" val="198682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Fake Caller</a:t>
            </a:r>
            <a:endParaRPr lang="en-US" dirty="0"/>
          </a:p>
        </p:txBody>
      </p:sp>
      <p:pic>
        <p:nvPicPr>
          <p:cNvPr id="4" name="عنصر نائب للمحتوى 3"/>
          <p:cNvPicPr>
            <a:picLocks noGrp="1" noChangeAspect="1"/>
          </p:cNvPicPr>
          <p:nvPr>
            <p:ph idx="1"/>
          </p:nvPr>
        </p:nvPicPr>
        <p:blipFill>
          <a:blip r:embed="rId2"/>
          <a:stretch>
            <a:fillRect/>
          </a:stretch>
        </p:blipFill>
        <p:spPr>
          <a:xfrm rot="16200000">
            <a:off x="4672711" y="1087851"/>
            <a:ext cx="3657600" cy="6462794"/>
          </a:xfrm>
          <a:prstGeom prst="rect">
            <a:avLst/>
          </a:prstGeom>
        </p:spPr>
      </p:pic>
    </p:spTree>
    <p:extLst>
      <p:ext uri="{BB962C8B-B14F-4D97-AF65-F5344CB8AC3E}">
        <p14:creationId xmlns:p14="http://schemas.microsoft.com/office/powerpoint/2010/main" val="169240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Contact</a:t>
            </a:r>
            <a:endParaRPr lang="en-US" dirty="0"/>
          </a:p>
        </p:txBody>
      </p:sp>
      <p:pic>
        <p:nvPicPr>
          <p:cNvPr id="5" name="عنصر نائب للمحتوى 4"/>
          <p:cNvPicPr>
            <a:picLocks noGrp="1" noChangeAspect="1"/>
          </p:cNvPicPr>
          <p:nvPr>
            <p:ph idx="1"/>
          </p:nvPr>
        </p:nvPicPr>
        <p:blipFill>
          <a:blip r:embed="rId2"/>
          <a:stretch>
            <a:fillRect/>
          </a:stretch>
        </p:blipFill>
        <p:spPr>
          <a:xfrm rot="16200000">
            <a:off x="4267200" y="337337"/>
            <a:ext cx="3657600" cy="7929926"/>
          </a:xfrm>
          <a:prstGeom prst="rect">
            <a:avLst/>
          </a:prstGeom>
        </p:spPr>
      </p:pic>
    </p:spTree>
    <p:extLst>
      <p:ext uri="{BB962C8B-B14F-4D97-AF65-F5344CB8AC3E}">
        <p14:creationId xmlns:p14="http://schemas.microsoft.com/office/powerpoint/2010/main" val="401751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154955" y="2099733"/>
            <a:ext cx="8825658" cy="1333278"/>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01051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154955" y="2099733"/>
            <a:ext cx="8825658" cy="617341"/>
          </a:xfrm>
        </p:spPr>
        <p:txBody>
          <a:bodyPr/>
          <a:lstStyle/>
          <a:p>
            <a:r>
              <a:rPr lang="en-US" sz="3600" dirty="0" smtClean="0"/>
              <a:t>Students:</a:t>
            </a:r>
            <a:endParaRPr lang="en-US" sz="3600" dirty="0"/>
          </a:p>
        </p:txBody>
      </p:sp>
      <p:sp>
        <p:nvSpPr>
          <p:cNvPr id="3" name="عنوان فرعي 2"/>
          <p:cNvSpPr>
            <a:spLocks noGrp="1"/>
          </p:cNvSpPr>
          <p:nvPr>
            <p:ph type="subTitle" idx="1"/>
          </p:nvPr>
        </p:nvSpPr>
        <p:spPr>
          <a:xfrm>
            <a:off x="1154955" y="3553097"/>
            <a:ext cx="8825658" cy="2085703"/>
          </a:xfrm>
        </p:spPr>
        <p:txBody>
          <a:bodyPr/>
          <a:lstStyle/>
          <a:p>
            <a:pPr lvl="0"/>
            <a:r>
              <a:rPr lang="en-US" dirty="0" err="1"/>
              <a:t>Amal</a:t>
            </a:r>
            <a:r>
              <a:rPr lang="en-US" dirty="0"/>
              <a:t> Ahmed </a:t>
            </a:r>
            <a:r>
              <a:rPr lang="en-US" dirty="0" err="1"/>
              <a:t>Hakami</a:t>
            </a:r>
            <a:r>
              <a:rPr lang="en-US" dirty="0"/>
              <a:t>       </a:t>
            </a:r>
            <a:r>
              <a:rPr lang="en-US" dirty="0">
                <a:sym typeface="Wingdings" panose="05000000000000000000" pitchFamily="2" charset="2"/>
              </a:rPr>
              <a:t></a:t>
            </a:r>
            <a:r>
              <a:rPr lang="en-US" dirty="0"/>
              <a:t> 202000886</a:t>
            </a:r>
          </a:p>
          <a:p>
            <a:pPr lvl="0"/>
            <a:r>
              <a:rPr lang="en-US" dirty="0"/>
              <a:t>Sharifah </a:t>
            </a:r>
            <a:r>
              <a:rPr lang="en-US" dirty="0" err="1"/>
              <a:t>ali</a:t>
            </a:r>
            <a:r>
              <a:rPr lang="en-US" dirty="0"/>
              <a:t> </a:t>
            </a:r>
            <a:r>
              <a:rPr lang="en-US" dirty="0" err="1"/>
              <a:t>albakkari</a:t>
            </a:r>
            <a:r>
              <a:rPr lang="en-US" dirty="0"/>
              <a:t>       </a:t>
            </a:r>
            <a:r>
              <a:rPr lang="en-US" dirty="0">
                <a:sym typeface="Wingdings" panose="05000000000000000000" pitchFamily="2" charset="2"/>
              </a:rPr>
              <a:t></a:t>
            </a:r>
            <a:r>
              <a:rPr lang="en-US" dirty="0"/>
              <a:t> 202102444</a:t>
            </a:r>
          </a:p>
          <a:p>
            <a:pPr lvl="0"/>
            <a:r>
              <a:rPr lang="en-US" dirty="0" err="1"/>
              <a:t>Ashjan</a:t>
            </a:r>
            <a:r>
              <a:rPr lang="en-US" dirty="0"/>
              <a:t> Faisal </a:t>
            </a:r>
            <a:r>
              <a:rPr lang="en-US" dirty="0" err="1"/>
              <a:t>altherwi</a:t>
            </a:r>
            <a:r>
              <a:rPr lang="en-US" dirty="0"/>
              <a:t>     </a:t>
            </a:r>
            <a:r>
              <a:rPr lang="en-US" dirty="0">
                <a:sym typeface="Wingdings" panose="05000000000000000000" pitchFamily="2" charset="2"/>
              </a:rPr>
              <a:t></a:t>
            </a:r>
            <a:r>
              <a:rPr lang="en-US" dirty="0"/>
              <a:t> 202103854</a:t>
            </a:r>
          </a:p>
          <a:p>
            <a:r>
              <a:rPr lang="en-US" dirty="0" err="1"/>
              <a:t>Rawan</a:t>
            </a:r>
            <a:r>
              <a:rPr lang="en-US" dirty="0"/>
              <a:t> </a:t>
            </a:r>
            <a:r>
              <a:rPr lang="en-US" dirty="0" err="1"/>
              <a:t>othman</a:t>
            </a:r>
            <a:r>
              <a:rPr lang="en-US" dirty="0"/>
              <a:t>                 </a:t>
            </a:r>
            <a:r>
              <a:rPr lang="en-US" dirty="0">
                <a:sym typeface="Wingdings" panose="05000000000000000000" pitchFamily="2" charset="2"/>
              </a:rPr>
              <a:t></a:t>
            </a:r>
            <a:r>
              <a:rPr lang="en-US" dirty="0"/>
              <a:t> 202185952</a:t>
            </a:r>
            <a:endParaRPr lang="en-US" dirty="0"/>
          </a:p>
        </p:txBody>
      </p:sp>
    </p:spTree>
    <p:extLst>
      <p:ext uri="{BB962C8B-B14F-4D97-AF65-F5344CB8AC3E}">
        <p14:creationId xmlns:p14="http://schemas.microsoft.com/office/powerpoint/2010/main" val="252829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Introduction</a:t>
            </a:r>
            <a:endParaRPr lang="en-US" dirty="0"/>
          </a:p>
        </p:txBody>
      </p:sp>
      <p:sp>
        <p:nvSpPr>
          <p:cNvPr id="3" name="عنصر نائب للمحتوى 2"/>
          <p:cNvSpPr>
            <a:spLocks noGrp="1"/>
          </p:cNvSpPr>
          <p:nvPr>
            <p:ph idx="1"/>
          </p:nvPr>
        </p:nvSpPr>
        <p:spPr/>
        <p:txBody>
          <a:bodyPr/>
          <a:lstStyle/>
          <a:p>
            <a:r>
              <a:rPr lang="en-US" dirty="0"/>
              <a:t>The Women's Safety Android Application is designed to help women protect themselves in case of danger. The application alerts one of the user's designated relatives with a message and her current location via a map. The purpose of this report is to provide a detailed overview of the features and functionality of the Women's Safety Android Application.</a:t>
            </a:r>
          </a:p>
        </p:txBody>
      </p:sp>
    </p:spTree>
    <p:extLst>
      <p:ext uri="{BB962C8B-B14F-4D97-AF65-F5344CB8AC3E}">
        <p14:creationId xmlns:p14="http://schemas.microsoft.com/office/powerpoint/2010/main" val="244065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Registration Process</a:t>
            </a:r>
            <a:endParaRPr lang="en-US" dirty="0"/>
          </a:p>
        </p:txBody>
      </p:sp>
      <p:sp>
        <p:nvSpPr>
          <p:cNvPr id="3" name="عنصر نائب للمحتوى 2"/>
          <p:cNvSpPr>
            <a:spLocks noGrp="1"/>
          </p:cNvSpPr>
          <p:nvPr>
            <p:ph idx="1"/>
          </p:nvPr>
        </p:nvSpPr>
        <p:spPr/>
        <p:txBody>
          <a:bodyPr>
            <a:normAutofit fontScale="92500" lnSpcReduction="10000"/>
          </a:bodyPr>
          <a:lstStyle/>
          <a:p>
            <a:r>
              <a:rPr lang="en-US" dirty="0"/>
              <a:t>The user starts by registering an account by providing their personal information including name, age, gender, and phone number along with the country key. The information is collected to create an account for the user on the application. This information is necessary to ensure that the user can be easily identified in case of an emergency.</a:t>
            </a:r>
          </a:p>
          <a:p>
            <a:r>
              <a:rPr lang="en-US" dirty="0"/>
              <a:t>The application then sends a one-time password (OTP) verification code to the entered phone number through Firebase. The OTP is sent to verify that the phone number entered by the user is correct and belongs to the user. This helps to prevent unauthorized access to the user's account and ensures that the information entered is accurate.</a:t>
            </a:r>
            <a:endParaRPr lang="en-US" dirty="0"/>
          </a:p>
        </p:txBody>
      </p:sp>
    </p:spTree>
    <p:extLst>
      <p:ext uri="{BB962C8B-B14F-4D97-AF65-F5344CB8AC3E}">
        <p14:creationId xmlns:p14="http://schemas.microsoft.com/office/powerpoint/2010/main" val="117969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Alert Interface</a:t>
            </a:r>
            <a:endParaRPr lang="en-US" dirty="0"/>
          </a:p>
        </p:txBody>
      </p:sp>
      <p:sp>
        <p:nvSpPr>
          <p:cNvPr id="3" name="عنصر نائب للمحتوى 2"/>
          <p:cNvSpPr>
            <a:spLocks noGrp="1"/>
          </p:cNvSpPr>
          <p:nvPr>
            <p:ph idx="1"/>
          </p:nvPr>
        </p:nvSpPr>
        <p:spPr/>
        <p:txBody>
          <a:bodyPr>
            <a:normAutofit fontScale="85000" lnSpcReduction="20000"/>
          </a:bodyPr>
          <a:lstStyle/>
          <a:p>
            <a:r>
              <a:rPr lang="en-US" dirty="0"/>
              <a:t>After verifying the phone number, the user can enter the name and phone number of a relative. This relative is the person who will receive the alert message in case of an emergency. The relative's information is stored in the database and can be easily accessed in case of an emergency.</a:t>
            </a:r>
          </a:p>
          <a:p>
            <a:r>
              <a:rPr lang="en-US" dirty="0"/>
              <a:t>The alert interface is activated by shaking the phone in a certain way. The application is designed to detect the shaking of the phone and immediately send a message requesting assistance to the relative's phone. The message sent includes the user's current location, which is determined using GPS technology. This location information can be viewed on a map within the application.</a:t>
            </a:r>
          </a:p>
          <a:p>
            <a:r>
              <a:rPr lang="en-US" dirty="0"/>
              <a:t>In addition to sending the alert message, the user can also simulate contact with the relative from within the application. This feature allows the user to practice using the application and get familiar with its features.</a:t>
            </a:r>
          </a:p>
        </p:txBody>
      </p:sp>
    </p:spTree>
    <p:extLst>
      <p:ext uri="{BB962C8B-B14F-4D97-AF65-F5344CB8AC3E}">
        <p14:creationId xmlns:p14="http://schemas.microsoft.com/office/powerpoint/2010/main" val="239989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Database Linking</a:t>
            </a:r>
            <a:endParaRPr lang="en-US" dirty="0"/>
          </a:p>
        </p:txBody>
      </p:sp>
      <p:sp>
        <p:nvSpPr>
          <p:cNvPr id="3" name="عنصر نائب للمحتوى 2"/>
          <p:cNvSpPr>
            <a:spLocks noGrp="1"/>
          </p:cNvSpPr>
          <p:nvPr>
            <p:ph idx="1"/>
          </p:nvPr>
        </p:nvSpPr>
        <p:spPr/>
        <p:txBody>
          <a:bodyPr/>
          <a:lstStyle/>
          <a:p>
            <a:pPr marL="0" indent="0">
              <a:buNone/>
            </a:pPr>
            <a:r>
              <a:rPr lang="en-US" dirty="0"/>
              <a:t>The relative verifies the request on their mobile phone and enters the phone number of the woman in question along with the country key. This links the relative and the woman in the Firebase database. This linking system ensures that the relative receives the alert message in case of an emergency and provides a direct connection between the two. This helps to ensure that the necessary assistance is provided to the user in a timely manner.</a:t>
            </a:r>
            <a:endParaRPr lang="en-US" dirty="0"/>
          </a:p>
        </p:txBody>
      </p:sp>
    </p:spTree>
    <p:extLst>
      <p:ext uri="{BB962C8B-B14F-4D97-AF65-F5344CB8AC3E}">
        <p14:creationId xmlns:p14="http://schemas.microsoft.com/office/powerpoint/2010/main" val="274889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Conclusion</a:t>
            </a:r>
          </a:p>
        </p:txBody>
      </p:sp>
      <p:sp>
        <p:nvSpPr>
          <p:cNvPr id="3" name="عنصر نائب للمحتوى 2"/>
          <p:cNvSpPr>
            <a:spLocks noGrp="1"/>
          </p:cNvSpPr>
          <p:nvPr>
            <p:ph idx="1"/>
          </p:nvPr>
        </p:nvSpPr>
        <p:spPr/>
        <p:txBody>
          <a:bodyPr>
            <a:normAutofit lnSpcReduction="10000"/>
          </a:bodyPr>
          <a:lstStyle/>
          <a:p>
            <a:pPr marL="0" indent="0">
              <a:buNone/>
            </a:pPr>
            <a:r>
              <a:rPr lang="en-US" dirty="0"/>
              <a:t>In conclusion, the Women's Safety Android Application provides a comprehensive solution for women to protect themselves in case of danger. The easy registration process, the alert interface, and the database linking system work seamlessly to provide the necessary assistance to the user in an emergency. The application is designed to be user-friendly and accessible to all, making it an effective tool for women's safety. Although the application is not yet completed and has some bugs that need to be resolved in the future, it has the potential to greatly enhance the safety of women and provide peace of mind in dangerous situations.</a:t>
            </a:r>
            <a:endParaRPr lang="en-US" dirty="0"/>
          </a:p>
        </p:txBody>
      </p:sp>
    </p:spTree>
    <p:extLst>
      <p:ext uri="{BB962C8B-B14F-4D97-AF65-F5344CB8AC3E}">
        <p14:creationId xmlns:p14="http://schemas.microsoft.com/office/powerpoint/2010/main" val="190540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smtClean="0"/>
              <a:t>Screen Shots</a:t>
            </a:r>
            <a:endParaRPr lang="en-US" dirty="0"/>
          </a:p>
        </p:txBody>
      </p:sp>
    </p:spTree>
    <p:extLst>
      <p:ext uri="{BB962C8B-B14F-4D97-AF65-F5344CB8AC3E}">
        <p14:creationId xmlns:p14="http://schemas.microsoft.com/office/powerpoint/2010/main" val="322877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Home</a:t>
            </a:r>
            <a:endParaRPr lang="en-US" dirty="0"/>
          </a:p>
        </p:txBody>
      </p:sp>
      <p:pic>
        <p:nvPicPr>
          <p:cNvPr id="7" name="صورة 6"/>
          <p:cNvPicPr>
            <a:picLocks noChangeAspect="1"/>
          </p:cNvPicPr>
          <p:nvPr/>
        </p:nvPicPr>
        <p:blipFill>
          <a:blip r:embed="rId2"/>
          <a:stretch>
            <a:fillRect/>
          </a:stretch>
        </p:blipFill>
        <p:spPr>
          <a:xfrm rot="16200000">
            <a:off x="4382180" y="273409"/>
            <a:ext cx="3698463" cy="8089405"/>
          </a:xfrm>
          <a:prstGeom prst="rect">
            <a:avLst/>
          </a:prstGeom>
        </p:spPr>
      </p:pic>
    </p:spTree>
    <p:extLst>
      <p:ext uri="{BB962C8B-B14F-4D97-AF65-F5344CB8AC3E}">
        <p14:creationId xmlns:p14="http://schemas.microsoft.com/office/powerpoint/2010/main" val="28389269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عضوي">
  <a:themeElements>
    <a:clrScheme name="عضوي">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عضوي">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عضوي">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585</Words>
  <Application>Microsoft Office PowerPoint</Application>
  <PresentationFormat>شاشة عريضة</PresentationFormat>
  <Paragraphs>31</Paragraphs>
  <Slides>19</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19</vt:i4>
      </vt:variant>
    </vt:vector>
  </HeadingPairs>
  <TitlesOfParts>
    <vt:vector size="24" baseType="lpstr">
      <vt:lpstr>Arial</vt:lpstr>
      <vt:lpstr>Garamond</vt:lpstr>
      <vt:lpstr>Times New Roman</vt:lpstr>
      <vt:lpstr>Wingdings</vt:lpstr>
      <vt:lpstr>عضوي</vt:lpstr>
      <vt:lpstr>Safty Woman App</vt:lpstr>
      <vt:lpstr>Students:</vt:lpstr>
      <vt:lpstr>Introduction</vt:lpstr>
      <vt:lpstr>Registration Process</vt:lpstr>
      <vt:lpstr>Alert Interface</vt:lpstr>
      <vt:lpstr>Database Linking</vt:lpstr>
      <vt:lpstr>Conclusion</vt:lpstr>
      <vt:lpstr>Screen Shots</vt:lpstr>
      <vt:lpstr>Home</vt:lpstr>
      <vt:lpstr>Basic Login</vt:lpstr>
      <vt:lpstr>User Login</vt:lpstr>
      <vt:lpstr>Register</vt:lpstr>
      <vt:lpstr>OTP</vt:lpstr>
      <vt:lpstr>Guardian Login</vt:lpstr>
      <vt:lpstr>Guardian Information</vt:lpstr>
      <vt:lpstr>Main</vt:lpstr>
      <vt:lpstr>Fake Caller</vt:lpstr>
      <vt:lpstr>Contact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Toy Project</dc:title>
  <dc:creator>‏‏مستخدم Windows</dc:creator>
  <cp:lastModifiedBy>‏‏مستخدم Windows</cp:lastModifiedBy>
  <cp:revision>7</cp:revision>
  <dcterms:created xsi:type="dcterms:W3CDTF">2023-02-03T00:10:32Z</dcterms:created>
  <dcterms:modified xsi:type="dcterms:W3CDTF">2023-02-05T05:04:51Z</dcterms:modified>
</cp:coreProperties>
</file>