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4"/>
  </p:sldMasterIdLst>
  <p:notesMasterIdLst>
    <p:notesMasterId r:id="rId29"/>
  </p:notesMasterIdLst>
  <p:handoutMasterIdLst>
    <p:handoutMasterId r:id="rId30"/>
  </p:handoutMasterIdLst>
  <p:sldIdLst>
    <p:sldId id="331" r:id="rId5"/>
    <p:sldId id="304" r:id="rId6"/>
    <p:sldId id="282" r:id="rId7"/>
    <p:sldId id="345" r:id="rId8"/>
    <p:sldId id="346" r:id="rId9"/>
    <p:sldId id="357" r:id="rId10"/>
    <p:sldId id="347" r:id="rId11"/>
    <p:sldId id="348" r:id="rId12"/>
    <p:sldId id="349" r:id="rId13"/>
    <p:sldId id="332" r:id="rId14"/>
    <p:sldId id="350" r:id="rId15"/>
    <p:sldId id="351" r:id="rId16"/>
    <p:sldId id="352" r:id="rId17"/>
    <p:sldId id="353" r:id="rId18"/>
    <p:sldId id="354" r:id="rId19"/>
    <p:sldId id="355" r:id="rId20"/>
    <p:sldId id="356" r:id="rId21"/>
    <p:sldId id="358" r:id="rId22"/>
    <p:sldId id="359" r:id="rId23"/>
    <p:sldId id="361" r:id="rId24"/>
    <p:sldId id="363" r:id="rId25"/>
    <p:sldId id="364" r:id="rId26"/>
    <p:sldId id="365" r:id="rId27"/>
    <p:sldId id="362" r:id="rId28"/>
  </p:sldIdLst>
  <p:sldSz cx="12192000" cy="6858000"/>
  <p:notesSz cx="6797675" cy="9926638"/>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3" orient="horz" pos="2616" userDrawn="1">
          <p15:clr>
            <a:srgbClr val="A4A3A4"/>
          </p15:clr>
        </p15:guide>
        <p15:guide id="4" orient="horz" pos="3264" userDrawn="1">
          <p15:clr>
            <a:srgbClr val="A4A3A4"/>
          </p15:clr>
        </p15:guide>
        <p15:guide id="5" pos="6912" userDrawn="1">
          <p15:clr>
            <a:srgbClr val="A4A3A4"/>
          </p15:clr>
        </p15:guide>
        <p15:guide id="6" orient="horz" userDrawn="1">
          <p15:clr>
            <a:srgbClr val="A4A3A4"/>
          </p15:clr>
        </p15:guide>
        <p15:guide id="7" orient="horz" pos="4008" userDrawn="1">
          <p15:clr>
            <a:srgbClr val="A4A3A4"/>
          </p15:clr>
        </p15:guide>
        <p15:guide id="9" orient="horz" pos="2352" userDrawn="1">
          <p15:clr>
            <a:srgbClr val="A4A3A4"/>
          </p15:clr>
        </p15:guide>
        <p15:guide id="12" pos="6696"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5" pos="5256" userDrawn="1">
          <p15:clr>
            <a:srgbClr val="A4A3A4"/>
          </p15:clr>
        </p15:guide>
        <p15:guide id="26" pos="7261"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FF33"/>
    <a:srgbClr val="DF8C8C"/>
    <a:srgbClr val="202C8F"/>
    <a:srgbClr val="FDFBF6"/>
    <a:srgbClr val="AAC4E9"/>
    <a:srgbClr val="F5CDCE"/>
    <a:srgbClr val="D4D593"/>
    <a:srgbClr val="E6F0FE"/>
    <a:srgbClr val="CDBE8A"/>
    <a:srgbClr val="FFEFE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5388" autoAdjust="0"/>
  </p:normalViewPr>
  <p:slideViewPr>
    <p:cSldViewPr snapToGrid="0" snapToObjects="1">
      <p:cViewPr varScale="1">
        <p:scale>
          <a:sx n="105" d="100"/>
          <a:sy n="105" d="100"/>
        </p:scale>
        <p:origin x="774" y="114"/>
      </p:cViewPr>
      <p:guideLst>
        <p:guide orient="horz" pos="2616"/>
        <p:guide orient="horz" pos="3264"/>
        <p:guide pos="6912"/>
        <p:guide orient="horz"/>
        <p:guide orient="horz" pos="4008"/>
        <p:guide orient="horz" pos="2352"/>
        <p:guide pos="6696"/>
        <p:guide pos="2136"/>
        <p:guide pos="2760"/>
        <p:guide pos="3288"/>
        <p:guide pos="4032"/>
        <p:guide pos="4392"/>
        <p:guide pos="4944"/>
        <p:guide pos="5544"/>
        <p:guide pos="6072"/>
        <p:guide orient="horz" pos="2448"/>
        <p:guide pos="5256"/>
        <p:guide pos="7261"/>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25" d="100"/>
          <a:sy n="25" d="100"/>
        </p:scale>
        <p:origin x="3480"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handoutMaster" Target="handoutMasters/handoutMaster1.xml"/><Relationship Id="rId35" Type="http://schemas.microsoft.com/office/2018/10/relationships/authors" Targe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2426ABF-A8C0-D94B-8DA4-89B3D95177FD}"/>
              </a:ext>
            </a:extLst>
          </p:cNvPr>
          <p:cNvSpPr>
            <a:spLocks noGrp="1"/>
          </p:cNvSpPr>
          <p:nvPr>
            <p:ph type="hdr" sz="quarter"/>
          </p:nvPr>
        </p:nvSpPr>
        <p:spPr>
          <a:xfrm>
            <a:off x="0" y="0"/>
            <a:ext cx="2945659" cy="497624"/>
          </a:xfrm>
          <a:prstGeom prst="rect">
            <a:avLst/>
          </a:prstGeom>
        </p:spPr>
        <p:txBody>
          <a:bodyPr vert="horz" lIns="40133" tIns="20067" rIns="40133" bIns="20067" rtlCol="0"/>
          <a:lstStyle>
            <a:lvl1pPr algn="l">
              <a:defRPr sz="500"/>
            </a:lvl1pPr>
          </a:lstStyle>
          <a:p>
            <a:endParaRPr lang="en-US" dirty="0"/>
          </a:p>
        </p:txBody>
      </p:sp>
      <p:sp>
        <p:nvSpPr>
          <p:cNvPr id="3" name="Date Placeholder 2">
            <a:extLst>
              <a:ext uri="{FF2B5EF4-FFF2-40B4-BE49-F238E27FC236}">
                <a16:creationId xmlns:a16="http://schemas.microsoft.com/office/drawing/2014/main" id="{F73E1C36-C21F-0B70-27E7-5B59DAE27561}"/>
              </a:ext>
            </a:extLst>
          </p:cNvPr>
          <p:cNvSpPr>
            <a:spLocks noGrp="1"/>
          </p:cNvSpPr>
          <p:nvPr>
            <p:ph type="dt" sz="quarter" idx="1"/>
          </p:nvPr>
        </p:nvSpPr>
        <p:spPr>
          <a:xfrm>
            <a:off x="3850442" y="0"/>
            <a:ext cx="2945659" cy="497624"/>
          </a:xfrm>
          <a:prstGeom prst="rect">
            <a:avLst/>
          </a:prstGeom>
        </p:spPr>
        <p:txBody>
          <a:bodyPr vert="horz" lIns="40133" tIns="20067" rIns="40133" bIns="20067" rtlCol="0"/>
          <a:lstStyle>
            <a:lvl1pPr algn="r">
              <a:defRPr sz="500"/>
            </a:lvl1pPr>
          </a:lstStyle>
          <a:p>
            <a:fld id="{AA970FB6-164E-0840-A35B-09E9F3D45F76}" type="datetimeyyyy">
              <a:rPr lang="en-US" smtClean="0"/>
              <a:t>2025</a:t>
            </a:fld>
            <a:endParaRPr lang="en-US" dirty="0"/>
          </a:p>
        </p:txBody>
      </p:sp>
      <p:sp>
        <p:nvSpPr>
          <p:cNvPr id="4" name="Footer Placeholder 3">
            <a:extLst>
              <a:ext uri="{FF2B5EF4-FFF2-40B4-BE49-F238E27FC236}">
                <a16:creationId xmlns:a16="http://schemas.microsoft.com/office/drawing/2014/main" id="{E5942066-244B-8673-5E9A-26E4265AD0B2}"/>
              </a:ext>
            </a:extLst>
          </p:cNvPr>
          <p:cNvSpPr>
            <a:spLocks noGrp="1"/>
          </p:cNvSpPr>
          <p:nvPr>
            <p:ph type="ftr" sz="quarter" idx="2"/>
          </p:nvPr>
        </p:nvSpPr>
        <p:spPr>
          <a:xfrm>
            <a:off x="0" y="9429014"/>
            <a:ext cx="2945659" cy="497624"/>
          </a:xfrm>
          <a:prstGeom prst="rect">
            <a:avLst/>
          </a:prstGeom>
        </p:spPr>
        <p:txBody>
          <a:bodyPr vert="horz" lIns="40133" tIns="20067" rIns="40133" bIns="20067" rtlCol="0" anchor="b"/>
          <a:lstStyle>
            <a:lvl1pPr algn="l">
              <a:defRPr sz="500"/>
            </a:lvl1pPr>
          </a:lstStyle>
          <a:p>
            <a:endParaRPr lang="en-US" dirty="0"/>
          </a:p>
        </p:txBody>
      </p:sp>
      <p:sp>
        <p:nvSpPr>
          <p:cNvPr id="5" name="Slide Number Placeholder 4">
            <a:extLst>
              <a:ext uri="{FF2B5EF4-FFF2-40B4-BE49-F238E27FC236}">
                <a16:creationId xmlns:a16="http://schemas.microsoft.com/office/drawing/2014/main" id="{2530EE97-1F54-6631-A4BB-FD938296488E}"/>
              </a:ext>
            </a:extLst>
          </p:cNvPr>
          <p:cNvSpPr>
            <a:spLocks noGrp="1"/>
          </p:cNvSpPr>
          <p:nvPr>
            <p:ph type="sldNum" sz="quarter" idx="3"/>
          </p:nvPr>
        </p:nvSpPr>
        <p:spPr>
          <a:xfrm>
            <a:off x="3850442" y="9429014"/>
            <a:ext cx="2945659" cy="497624"/>
          </a:xfrm>
          <a:prstGeom prst="rect">
            <a:avLst/>
          </a:prstGeom>
        </p:spPr>
        <p:txBody>
          <a:bodyPr vert="horz" lIns="40133" tIns="20067" rIns="40133" bIns="20067" rtlCol="0" anchor="b"/>
          <a:lstStyle>
            <a:lvl1pPr algn="r">
              <a:defRPr sz="500"/>
            </a:lvl1pPr>
          </a:lstStyle>
          <a:p>
            <a:fld id="{420BD0AB-C59E-4A46-83D3-F07787446BA0}" type="slidenum">
              <a:rPr lang="en-US" smtClean="0"/>
              <a:t>‹#›</a:t>
            </a:fld>
            <a:endParaRPr lang="en-US" dirty="0"/>
          </a:p>
        </p:txBody>
      </p:sp>
    </p:spTree>
    <p:extLst>
      <p:ext uri="{BB962C8B-B14F-4D97-AF65-F5344CB8AC3E}">
        <p14:creationId xmlns:p14="http://schemas.microsoft.com/office/powerpoint/2010/main" val="4133783596"/>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hf hdr="0" ftr="0"/>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0688" y="1241425"/>
            <a:ext cx="5956300" cy="3349625"/>
          </a:xfrm>
          <a:prstGeom prst="rect">
            <a:avLst/>
          </a:prstGeom>
          <a:noFill/>
          <a:ln w="12700">
            <a:solidFill>
              <a:prstClr val="black"/>
            </a:solidFill>
          </a:ln>
        </p:spPr>
      </p:sp>
      <p:sp>
        <p:nvSpPr>
          <p:cNvPr id="3" name="Notes Placeholder 2"/>
          <p:cNvSpPr>
            <a:spLocks noGrp="1"/>
          </p:cNvSpPr>
          <p:nvPr>
            <p:ph type="body" idx="1"/>
          </p:nvPr>
        </p:nvSpPr>
        <p:spPr>
          <a:xfrm>
            <a:off x="679768" y="4777194"/>
            <a:ext cx="5438140" cy="3908614"/>
          </a:xfrm>
          <a:prstGeom prst="rect">
            <a:avLst/>
          </a:prstGeom>
        </p:spPr>
        <p:txBody>
          <a:bodyPr lIns="40133" tIns="20067" rIns="40133" bIns="20067"/>
          <a:lstStyle/>
          <a:p>
            <a:endParaRPr lang="en-US" dirty="0"/>
          </a:p>
        </p:txBody>
      </p:sp>
    </p:spTree>
    <p:extLst>
      <p:ext uri="{BB962C8B-B14F-4D97-AF65-F5344CB8AC3E}">
        <p14:creationId xmlns:p14="http://schemas.microsoft.com/office/powerpoint/2010/main" val="5877361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4BEEE9-CBDF-44E3-01B5-D929645AE01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9581199-3C6F-D965-D62E-0CF842E54FD2}"/>
              </a:ext>
            </a:extLst>
          </p:cNvPr>
          <p:cNvSpPr>
            <a:spLocks noGrp="1" noRot="1" noChangeAspect="1"/>
          </p:cNvSpPr>
          <p:nvPr>
            <p:ph type="sldImg"/>
          </p:nvPr>
        </p:nvSpPr>
        <p:spPr>
          <a:xfrm>
            <a:off x="420688" y="1241425"/>
            <a:ext cx="5956300" cy="3349625"/>
          </a:xfrm>
          <a:prstGeom prst="rect">
            <a:avLst/>
          </a:prstGeom>
          <a:noFill/>
          <a:ln w="12700">
            <a:solidFill>
              <a:prstClr val="black"/>
            </a:solidFill>
          </a:ln>
        </p:spPr>
      </p:sp>
      <p:sp>
        <p:nvSpPr>
          <p:cNvPr id="3" name="Notes Placeholder 2">
            <a:extLst>
              <a:ext uri="{FF2B5EF4-FFF2-40B4-BE49-F238E27FC236}">
                <a16:creationId xmlns:a16="http://schemas.microsoft.com/office/drawing/2014/main" id="{6EB5BEE0-FE24-1A9D-4E3F-C5C1FE02C788}"/>
              </a:ext>
            </a:extLst>
          </p:cNvPr>
          <p:cNvSpPr>
            <a:spLocks noGrp="1"/>
          </p:cNvSpPr>
          <p:nvPr>
            <p:ph type="body" idx="1"/>
          </p:nvPr>
        </p:nvSpPr>
        <p:spPr>
          <a:xfrm>
            <a:off x="679768" y="4777194"/>
            <a:ext cx="5438140" cy="3908614"/>
          </a:xfrm>
          <a:prstGeom prst="rect">
            <a:avLst/>
          </a:prstGeom>
        </p:spPr>
        <p:txBody>
          <a:bodyPr lIns="40133" tIns="20067" rIns="40133" bIns="20067"/>
          <a:lstStyle/>
          <a:p>
            <a:endParaRPr lang="en-US" dirty="0"/>
          </a:p>
        </p:txBody>
      </p:sp>
    </p:spTree>
    <p:extLst>
      <p:ext uri="{BB962C8B-B14F-4D97-AF65-F5344CB8AC3E}">
        <p14:creationId xmlns:p14="http://schemas.microsoft.com/office/powerpoint/2010/main" val="15469057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35379C-1F19-6B5B-988F-731C704E04B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4112F5A-4184-7092-08D9-DCCF29386BA5}"/>
              </a:ext>
            </a:extLst>
          </p:cNvPr>
          <p:cNvSpPr>
            <a:spLocks noGrp="1" noRot="1" noChangeAspect="1"/>
          </p:cNvSpPr>
          <p:nvPr>
            <p:ph type="sldImg"/>
          </p:nvPr>
        </p:nvSpPr>
        <p:spPr>
          <a:xfrm>
            <a:off x="420688" y="1241425"/>
            <a:ext cx="5956300" cy="3349625"/>
          </a:xfrm>
          <a:prstGeom prst="rect">
            <a:avLst/>
          </a:prstGeom>
          <a:noFill/>
          <a:ln w="12700">
            <a:solidFill>
              <a:prstClr val="black"/>
            </a:solidFill>
          </a:ln>
        </p:spPr>
      </p:sp>
      <p:sp>
        <p:nvSpPr>
          <p:cNvPr id="3" name="Notes Placeholder 2">
            <a:extLst>
              <a:ext uri="{FF2B5EF4-FFF2-40B4-BE49-F238E27FC236}">
                <a16:creationId xmlns:a16="http://schemas.microsoft.com/office/drawing/2014/main" id="{8C7E3005-2740-A6A2-AB80-B906AE80EBAB}"/>
              </a:ext>
            </a:extLst>
          </p:cNvPr>
          <p:cNvSpPr>
            <a:spLocks noGrp="1"/>
          </p:cNvSpPr>
          <p:nvPr>
            <p:ph type="body" idx="1"/>
          </p:nvPr>
        </p:nvSpPr>
        <p:spPr>
          <a:xfrm>
            <a:off x="679768" y="4777194"/>
            <a:ext cx="5438140" cy="3908614"/>
          </a:xfrm>
          <a:prstGeom prst="rect">
            <a:avLst/>
          </a:prstGeom>
        </p:spPr>
        <p:txBody>
          <a:bodyPr lIns="40133" tIns="20067" rIns="40133" bIns="20067"/>
          <a:lstStyle/>
          <a:p>
            <a:endParaRPr lang="en-US" dirty="0"/>
          </a:p>
        </p:txBody>
      </p:sp>
    </p:spTree>
    <p:extLst>
      <p:ext uri="{BB962C8B-B14F-4D97-AF65-F5344CB8AC3E}">
        <p14:creationId xmlns:p14="http://schemas.microsoft.com/office/powerpoint/2010/main" val="22599357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CCA5A2-DEB6-AB57-3F70-42F973230CE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ED119F2-C5B1-F6BD-67E4-8BC99C58992A}"/>
              </a:ext>
            </a:extLst>
          </p:cNvPr>
          <p:cNvSpPr>
            <a:spLocks noGrp="1" noRot="1" noChangeAspect="1"/>
          </p:cNvSpPr>
          <p:nvPr>
            <p:ph type="sldImg"/>
          </p:nvPr>
        </p:nvSpPr>
        <p:spPr>
          <a:xfrm>
            <a:off x="420688" y="1241425"/>
            <a:ext cx="5956300" cy="3349625"/>
          </a:xfrm>
          <a:prstGeom prst="rect">
            <a:avLst/>
          </a:prstGeom>
          <a:noFill/>
          <a:ln w="12700">
            <a:solidFill>
              <a:prstClr val="black"/>
            </a:solidFill>
          </a:ln>
        </p:spPr>
      </p:sp>
      <p:sp>
        <p:nvSpPr>
          <p:cNvPr id="3" name="Notes Placeholder 2">
            <a:extLst>
              <a:ext uri="{FF2B5EF4-FFF2-40B4-BE49-F238E27FC236}">
                <a16:creationId xmlns:a16="http://schemas.microsoft.com/office/drawing/2014/main" id="{3E30B021-9DAC-B65D-4AB3-11DE84A29C83}"/>
              </a:ext>
            </a:extLst>
          </p:cNvPr>
          <p:cNvSpPr>
            <a:spLocks noGrp="1"/>
          </p:cNvSpPr>
          <p:nvPr>
            <p:ph type="body" idx="1"/>
          </p:nvPr>
        </p:nvSpPr>
        <p:spPr>
          <a:xfrm>
            <a:off x="679768" y="4777194"/>
            <a:ext cx="5438140" cy="3908614"/>
          </a:xfrm>
          <a:prstGeom prst="rect">
            <a:avLst/>
          </a:prstGeom>
        </p:spPr>
        <p:txBody>
          <a:bodyPr lIns="40133" tIns="20067" rIns="40133" bIns="20067"/>
          <a:lstStyle/>
          <a:p>
            <a:endParaRPr lang="en-US" dirty="0"/>
          </a:p>
        </p:txBody>
      </p:sp>
    </p:spTree>
    <p:extLst>
      <p:ext uri="{BB962C8B-B14F-4D97-AF65-F5344CB8AC3E}">
        <p14:creationId xmlns:p14="http://schemas.microsoft.com/office/powerpoint/2010/main" val="32018025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9A7BC6-3B6D-B79C-FE3D-9C12060C265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6945CE8-2844-D741-5E60-6009C68BB035}"/>
              </a:ext>
            </a:extLst>
          </p:cNvPr>
          <p:cNvSpPr>
            <a:spLocks noGrp="1" noRot="1" noChangeAspect="1"/>
          </p:cNvSpPr>
          <p:nvPr>
            <p:ph type="sldImg"/>
          </p:nvPr>
        </p:nvSpPr>
        <p:spPr>
          <a:xfrm>
            <a:off x="420688" y="1241425"/>
            <a:ext cx="5956300" cy="3349625"/>
          </a:xfrm>
          <a:prstGeom prst="rect">
            <a:avLst/>
          </a:prstGeom>
          <a:noFill/>
          <a:ln w="12700">
            <a:solidFill>
              <a:prstClr val="black"/>
            </a:solidFill>
          </a:ln>
        </p:spPr>
      </p:sp>
      <p:sp>
        <p:nvSpPr>
          <p:cNvPr id="3" name="Notes Placeholder 2">
            <a:extLst>
              <a:ext uri="{FF2B5EF4-FFF2-40B4-BE49-F238E27FC236}">
                <a16:creationId xmlns:a16="http://schemas.microsoft.com/office/drawing/2014/main" id="{59C0A01E-27D0-B46B-689B-0055117DFC9A}"/>
              </a:ext>
            </a:extLst>
          </p:cNvPr>
          <p:cNvSpPr>
            <a:spLocks noGrp="1"/>
          </p:cNvSpPr>
          <p:nvPr>
            <p:ph type="body" idx="1"/>
          </p:nvPr>
        </p:nvSpPr>
        <p:spPr>
          <a:xfrm>
            <a:off x="679768" y="4777194"/>
            <a:ext cx="5438140" cy="3908614"/>
          </a:xfrm>
          <a:prstGeom prst="rect">
            <a:avLst/>
          </a:prstGeom>
        </p:spPr>
        <p:txBody>
          <a:bodyPr lIns="40133" tIns="20067" rIns="40133" bIns="20067"/>
          <a:lstStyle/>
          <a:p>
            <a:endParaRPr lang="en-US" dirty="0"/>
          </a:p>
        </p:txBody>
      </p:sp>
    </p:spTree>
    <p:extLst>
      <p:ext uri="{BB962C8B-B14F-4D97-AF65-F5344CB8AC3E}">
        <p14:creationId xmlns:p14="http://schemas.microsoft.com/office/powerpoint/2010/main" val="4087893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CBAD2A-7269-BD1A-5DD6-A012F2C8932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CC16918-1C19-844B-09B6-AD74213D1282}"/>
              </a:ext>
            </a:extLst>
          </p:cNvPr>
          <p:cNvSpPr>
            <a:spLocks noGrp="1" noRot="1" noChangeAspect="1"/>
          </p:cNvSpPr>
          <p:nvPr>
            <p:ph type="sldImg"/>
          </p:nvPr>
        </p:nvSpPr>
        <p:spPr>
          <a:xfrm>
            <a:off x="420688" y="1241425"/>
            <a:ext cx="5956300" cy="3349625"/>
          </a:xfrm>
          <a:prstGeom prst="rect">
            <a:avLst/>
          </a:prstGeom>
          <a:noFill/>
          <a:ln w="12700">
            <a:solidFill>
              <a:prstClr val="black"/>
            </a:solidFill>
          </a:ln>
        </p:spPr>
      </p:sp>
      <p:sp>
        <p:nvSpPr>
          <p:cNvPr id="3" name="Notes Placeholder 2">
            <a:extLst>
              <a:ext uri="{FF2B5EF4-FFF2-40B4-BE49-F238E27FC236}">
                <a16:creationId xmlns:a16="http://schemas.microsoft.com/office/drawing/2014/main" id="{65B358E9-8268-C5AF-39FC-62E9A4C795B8}"/>
              </a:ext>
            </a:extLst>
          </p:cNvPr>
          <p:cNvSpPr>
            <a:spLocks noGrp="1"/>
          </p:cNvSpPr>
          <p:nvPr>
            <p:ph type="body" idx="1"/>
          </p:nvPr>
        </p:nvSpPr>
        <p:spPr>
          <a:xfrm>
            <a:off x="679768" y="4777194"/>
            <a:ext cx="5438140" cy="3908614"/>
          </a:xfrm>
          <a:prstGeom prst="rect">
            <a:avLst/>
          </a:prstGeom>
        </p:spPr>
        <p:txBody>
          <a:bodyPr lIns="40133" tIns="20067" rIns="40133" bIns="20067"/>
          <a:lstStyle/>
          <a:p>
            <a:endParaRPr lang="en-US" dirty="0"/>
          </a:p>
        </p:txBody>
      </p:sp>
    </p:spTree>
    <p:extLst>
      <p:ext uri="{BB962C8B-B14F-4D97-AF65-F5344CB8AC3E}">
        <p14:creationId xmlns:p14="http://schemas.microsoft.com/office/powerpoint/2010/main" val="22641708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896E40-4429-4FC8-2BAB-0E9BC93B01A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02BAD74-EC15-B598-0E34-2D170D6477F6}"/>
              </a:ext>
            </a:extLst>
          </p:cNvPr>
          <p:cNvSpPr>
            <a:spLocks noGrp="1" noRot="1" noChangeAspect="1"/>
          </p:cNvSpPr>
          <p:nvPr>
            <p:ph type="sldImg"/>
          </p:nvPr>
        </p:nvSpPr>
        <p:spPr>
          <a:xfrm>
            <a:off x="420688" y="1241425"/>
            <a:ext cx="5956300" cy="3349625"/>
          </a:xfrm>
          <a:prstGeom prst="rect">
            <a:avLst/>
          </a:prstGeom>
          <a:noFill/>
          <a:ln w="12700">
            <a:solidFill>
              <a:prstClr val="black"/>
            </a:solidFill>
          </a:ln>
        </p:spPr>
      </p:sp>
      <p:sp>
        <p:nvSpPr>
          <p:cNvPr id="3" name="Notes Placeholder 2">
            <a:extLst>
              <a:ext uri="{FF2B5EF4-FFF2-40B4-BE49-F238E27FC236}">
                <a16:creationId xmlns:a16="http://schemas.microsoft.com/office/drawing/2014/main" id="{264BF7E4-828A-FCCA-256F-DD125FC621B1}"/>
              </a:ext>
            </a:extLst>
          </p:cNvPr>
          <p:cNvSpPr>
            <a:spLocks noGrp="1"/>
          </p:cNvSpPr>
          <p:nvPr>
            <p:ph type="body" idx="1"/>
          </p:nvPr>
        </p:nvSpPr>
        <p:spPr>
          <a:xfrm>
            <a:off x="679768" y="4777194"/>
            <a:ext cx="5438140" cy="3908614"/>
          </a:xfrm>
          <a:prstGeom prst="rect">
            <a:avLst/>
          </a:prstGeom>
        </p:spPr>
        <p:txBody>
          <a:bodyPr lIns="40133" tIns="20067" rIns="40133" bIns="20067"/>
          <a:lstStyle/>
          <a:p>
            <a:endParaRPr lang="en-US" dirty="0"/>
          </a:p>
        </p:txBody>
      </p:sp>
    </p:spTree>
    <p:extLst>
      <p:ext uri="{BB962C8B-B14F-4D97-AF65-F5344CB8AC3E}">
        <p14:creationId xmlns:p14="http://schemas.microsoft.com/office/powerpoint/2010/main" val="17344480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5440F3-195D-59E7-553C-6558782BCF4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5A9EB18-36C0-319D-5F78-6DD175725C9E}"/>
              </a:ext>
            </a:extLst>
          </p:cNvPr>
          <p:cNvSpPr>
            <a:spLocks noGrp="1" noRot="1" noChangeAspect="1"/>
          </p:cNvSpPr>
          <p:nvPr>
            <p:ph type="sldImg"/>
          </p:nvPr>
        </p:nvSpPr>
        <p:spPr>
          <a:xfrm>
            <a:off x="420688" y="1241425"/>
            <a:ext cx="5956300" cy="3349625"/>
          </a:xfrm>
          <a:prstGeom prst="rect">
            <a:avLst/>
          </a:prstGeom>
          <a:noFill/>
          <a:ln w="12700">
            <a:solidFill>
              <a:prstClr val="black"/>
            </a:solidFill>
          </a:ln>
        </p:spPr>
      </p:sp>
      <p:sp>
        <p:nvSpPr>
          <p:cNvPr id="3" name="Notes Placeholder 2">
            <a:extLst>
              <a:ext uri="{FF2B5EF4-FFF2-40B4-BE49-F238E27FC236}">
                <a16:creationId xmlns:a16="http://schemas.microsoft.com/office/drawing/2014/main" id="{ABDD24F3-2A49-8DBE-8968-6924CB0ECF9E}"/>
              </a:ext>
            </a:extLst>
          </p:cNvPr>
          <p:cNvSpPr>
            <a:spLocks noGrp="1"/>
          </p:cNvSpPr>
          <p:nvPr>
            <p:ph type="body" idx="1"/>
          </p:nvPr>
        </p:nvSpPr>
        <p:spPr>
          <a:xfrm>
            <a:off x="679768" y="4777194"/>
            <a:ext cx="5438140" cy="3908614"/>
          </a:xfrm>
          <a:prstGeom prst="rect">
            <a:avLst/>
          </a:prstGeom>
        </p:spPr>
        <p:txBody>
          <a:bodyPr lIns="40133" tIns="20067" rIns="40133" bIns="20067"/>
          <a:lstStyle/>
          <a:p>
            <a:endParaRPr lang="en-US" dirty="0"/>
          </a:p>
        </p:txBody>
      </p:sp>
    </p:spTree>
    <p:extLst>
      <p:ext uri="{BB962C8B-B14F-4D97-AF65-F5344CB8AC3E}">
        <p14:creationId xmlns:p14="http://schemas.microsoft.com/office/powerpoint/2010/main" val="194265526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1E51EE-6BBA-A53A-4F73-2FE32E844AB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BE345BC-1090-E76E-F96E-CA3BBC8B5D04}"/>
              </a:ext>
            </a:extLst>
          </p:cNvPr>
          <p:cNvSpPr>
            <a:spLocks noGrp="1" noRot="1" noChangeAspect="1"/>
          </p:cNvSpPr>
          <p:nvPr>
            <p:ph type="sldImg"/>
          </p:nvPr>
        </p:nvSpPr>
        <p:spPr>
          <a:xfrm>
            <a:off x="420688" y="1241425"/>
            <a:ext cx="5956300" cy="3349625"/>
          </a:xfrm>
          <a:prstGeom prst="rect">
            <a:avLst/>
          </a:prstGeom>
          <a:noFill/>
          <a:ln w="12700">
            <a:solidFill>
              <a:prstClr val="black"/>
            </a:solidFill>
          </a:ln>
        </p:spPr>
      </p:sp>
      <p:sp>
        <p:nvSpPr>
          <p:cNvPr id="3" name="Notes Placeholder 2">
            <a:extLst>
              <a:ext uri="{FF2B5EF4-FFF2-40B4-BE49-F238E27FC236}">
                <a16:creationId xmlns:a16="http://schemas.microsoft.com/office/drawing/2014/main" id="{936A9A3F-9765-9894-DB57-F6687CECE8EF}"/>
              </a:ext>
            </a:extLst>
          </p:cNvPr>
          <p:cNvSpPr>
            <a:spLocks noGrp="1"/>
          </p:cNvSpPr>
          <p:nvPr>
            <p:ph type="body" idx="1"/>
          </p:nvPr>
        </p:nvSpPr>
        <p:spPr>
          <a:xfrm>
            <a:off x="679768" y="4777194"/>
            <a:ext cx="5438140" cy="3908614"/>
          </a:xfrm>
          <a:prstGeom prst="rect">
            <a:avLst/>
          </a:prstGeom>
        </p:spPr>
        <p:txBody>
          <a:bodyPr lIns="40133" tIns="20067" rIns="40133" bIns="20067"/>
          <a:lstStyle/>
          <a:p>
            <a:endParaRPr lang="en-US" dirty="0"/>
          </a:p>
        </p:txBody>
      </p:sp>
    </p:spTree>
    <p:extLst>
      <p:ext uri="{BB962C8B-B14F-4D97-AF65-F5344CB8AC3E}">
        <p14:creationId xmlns:p14="http://schemas.microsoft.com/office/powerpoint/2010/main" val="314771667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0E06DA-CF13-A5B0-7A1E-74AA5320965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8F005F9-FCE9-3AD3-F9CF-7FAF67F9EFD0}"/>
              </a:ext>
            </a:extLst>
          </p:cNvPr>
          <p:cNvSpPr>
            <a:spLocks noGrp="1" noRot="1" noChangeAspect="1"/>
          </p:cNvSpPr>
          <p:nvPr>
            <p:ph type="sldImg"/>
          </p:nvPr>
        </p:nvSpPr>
        <p:spPr>
          <a:xfrm>
            <a:off x="420688" y="1241425"/>
            <a:ext cx="5956300" cy="3349625"/>
          </a:xfrm>
          <a:prstGeom prst="rect">
            <a:avLst/>
          </a:prstGeom>
          <a:noFill/>
          <a:ln w="12700">
            <a:solidFill>
              <a:prstClr val="black"/>
            </a:solidFill>
          </a:ln>
        </p:spPr>
      </p:sp>
      <p:sp>
        <p:nvSpPr>
          <p:cNvPr id="3" name="Notes Placeholder 2">
            <a:extLst>
              <a:ext uri="{FF2B5EF4-FFF2-40B4-BE49-F238E27FC236}">
                <a16:creationId xmlns:a16="http://schemas.microsoft.com/office/drawing/2014/main" id="{0925C070-8665-81D5-56A5-3F3F764D1A91}"/>
              </a:ext>
            </a:extLst>
          </p:cNvPr>
          <p:cNvSpPr>
            <a:spLocks noGrp="1"/>
          </p:cNvSpPr>
          <p:nvPr>
            <p:ph type="body" idx="1"/>
          </p:nvPr>
        </p:nvSpPr>
        <p:spPr>
          <a:xfrm>
            <a:off x="679768" y="4777194"/>
            <a:ext cx="5438140" cy="3908614"/>
          </a:xfrm>
          <a:prstGeom prst="rect">
            <a:avLst/>
          </a:prstGeom>
        </p:spPr>
        <p:txBody>
          <a:bodyPr lIns="40133" tIns="20067" rIns="40133" bIns="20067"/>
          <a:lstStyle/>
          <a:p>
            <a:endParaRPr lang="en-US" dirty="0"/>
          </a:p>
        </p:txBody>
      </p:sp>
    </p:spTree>
    <p:extLst>
      <p:ext uri="{BB962C8B-B14F-4D97-AF65-F5344CB8AC3E}">
        <p14:creationId xmlns:p14="http://schemas.microsoft.com/office/powerpoint/2010/main" val="108957229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D4D788-64FE-CA8B-48AD-7679C98F17E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0BB48B7-55C0-B61C-9B23-FDB805E5CED4}"/>
              </a:ext>
            </a:extLst>
          </p:cNvPr>
          <p:cNvSpPr>
            <a:spLocks noGrp="1" noRot="1" noChangeAspect="1"/>
          </p:cNvSpPr>
          <p:nvPr>
            <p:ph type="sldImg"/>
          </p:nvPr>
        </p:nvSpPr>
        <p:spPr>
          <a:xfrm>
            <a:off x="420688" y="1241425"/>
            <a:ext cx="5956300" cy="3349625"/>
          </a:xfrm>
          <a:prstGeom prst="rect">
            <a:avLst/>
          </a:prstGeom>
          <a:noFill/>
          <a:ln w="12700">
            <a:solidFill>
              <a:prstClr val="black"/>
            </a:solidFill>
          </a:ln>
        </p:spPr>
      </p:sp>
      <p:sp>
        <p:nvSpPr>
          <p:cNvPr id="3" name="Notes Placeholder 2">
            <a:extLst>
              <a:ext uri="{FF2B5EF4-FFF2-40B4-BE49-F238E27FC236}">
                <a16:creationId xmlns:a16="http://schemas.microsoft.com/office/drawing/2014/main" id="{F9A41A06-472F-F70B-3AC1-D33802708C06}"/>
              </a:ext>
            </a:extLst>
          </p:cNvPr>
          <p:cNvSpPr>
            <a:spLocks noGrp="1"/>
          </p:cNvSpPr>
          <p:nvPr>
            <p:ph type="body" idx="1"/>
          </p:nvPr>
        </p:nvSpPr>
        <p:spPr>
          <a:xfrm>
            <a:off x="679768" y="4777194"/>
            <a:ext cx="5438140" cy="3908614"/>
          </a:xfrm>
          <a:prstGeom prst="rect">
            <a:avLst/>
          </a:prstGeom>
        </p:spPr>
        <p:txBody>
          <a:bodyPr lIns="40133" tIns="20067" rIns="40133" bIns="20067"/>
          <a:lstStyle/>
          <a:p>
            <a:endParaRPr lang="en-US" dirty="0"/>
          </a:p>
        </p:txBody>
      </p:sp>
    </p:spTree>
    <p:extLst>
      <p:ext uri="{BB962C8B-B14F-4D97-AF65-F5344CB8AC3E}">
        <p14:creationId xmlns:p14="http://schemas.microsoft.com/office/powerpoint/2010/main" val="21692115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0688" y="1241425"/>
            <a:ext cx="5956300" cy="3349625"/>
          </a:xfrm>
          <a:prstGeom prst="rect">
            <a:avLst/>
          </a:prstGeom>
          <a:noFill/>
          <a:ln w="12700">
            <a:solidFill>
              <a:prstClr val="black"/>
            </a:solidFill>
          </a:ln>
        </p:spPr>
      </p:sp>
      <p:sp>
        <p:nvSpPr>
          <p:cNvPr id="3" name="Notes Placeholder 2"/>
          <p:cNvSpPr>
            <a:spLocks noGrp="1"/>
          </p:cNvSpPr>
          <p:nvPr>
            <p:ph type="body" idx="1"/>
          </p:nvPr>
        </p:nvSpPr>
        <p:spPr>
          <a:xfrm>
            <a:off x="679768" y="4777194"/>
            <a:ext cx="5438140" cy="3908614"/>
          </a:xfrm>
          <a:prstGeom prst="rect">
            <a:avLst/>
          </a:prstGeom>
        </p:spPr>
        <p:txBody>
          <a:bodyPr lIns="40133" tIns="20067" rIns="40133" bIns="20067"/>
          <a:lstStyle/>
          <a:p>
            <a:endParaRPr lang="en-US" dirty="0"/>
          </a:p>
        </p:txBody>
      </p:sp>
    </p:spTree>
    <p:extLst>
      <p:ext uri="{BB962C8B-B14F-4D97-AF65-F5344CB8AC3E}">
        <p14:creationId xmlns:p14="http://schemas.microsoft.com/office/powerpoint/2010/main" val="101939772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3E18D8-2964-18E8-E55B-E486B1FDBA1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04BE755-8727-B7D5-1642-2604A02FAD41}"/>
              </a:ext>
            </a:extLst>
          </p:cNvPr>
          <p:cNvSpPr>
            <a:spLocks noGrp="1" noRot="1" noChangeAspect="1"/>
          </p:cNvSpPr>
          <p:nvPr>
            <p:ph type="sldImg"/>
          </p:nvPr>
        </p:nvSpPr>
        <p:spPr>
          <a:xfrm>
            <a:off x="420688" y="1241425"/>
            <a:ext cx="5956300" cy="3349625"/>
          </a:xfrm>
          <a:prstGeom prst="rect">
            <a:avLst/>
          </a:prstGeom>
          <a:noFill/>
          <a:ln w="12700">
            <a:solidFill>
              <a:prstClr val="black"/>
            </a:solidFill>
          </a:ln>
        </p:spPr>
      </p:sp>
      <p:sp>
        <p:nvSpPr>
          <p:cNvPr id="3" name="Notes Placeholder 2">
            <a:extLst>
              <a:ext uri="{FF2B5EF4-FFF2-40B4-BE49-F238E27FC236}">
                <a16:creationId xmlns:a16="http://schemas.microsoft.com/office/drawing/2014/main" id="{B5BADB76-95F1-5D36-2D20-12F9201093F4}"/>
              </a:ext>
            </a:extLst>
          </p:cNvPr>
          <p:cNvSpPr>
            <a:spLocks noGrp="1"/>
          </p:cNvSpPr>
          <p:nvPr>
            <p:ph type="body" idx="1"/>
          </p:nvPr>
        </p:nvSpPr>
        <p:spPr>
          <a:xfrm>
            <a:off x="679768" y="4777194"/>
            <a:ext cx="5438140" cy="3908614"/>
          </a:xfrm>
          <a:prstGeom prst="rect">
            <a:avLst/>
          </a:prstGeom>
        </p:spPr>
        <p:txBody>
          <a:bodyPr lIns="40133" tIns="20067" rIns="40133" bIns="20067"/>
          <a:lstStyle/>
          <a:p>
            <a:endParaRPr lang="en-US" dirty="0"/>
          </a:p>
        </p:txBody>
      </p:sp>
    </p:spTree>
    <p:extLst>
      <p:ext uri="{BB962C8B-B14F-4D97-AF65-F5344CB8AC3E}">
        <p14:creationId xmlns:p14="http://schemas.microsoft.com/office/powerpoint/2010/main" val="151163111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1C0502-7D57-F696-879B-0D71710BA27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82ECF9D-8112-6BCC-49D8-4632BC30E433}"/>
              </a:ext>
            </a:extLst>
          </p:cNvPr>
          <p:cNvSpPr>
            <a:spLocks noGrp="1" noRot="1" noChangeAspect="1"/>
          </p:cNvSpPr>
          <p:nvPr>
            <p:ph type="sldImg"/>
          </p:nvPr>
        </p:nvSpPr>
        <p:spPr>
          <a:xfrm>
            <a:off x="420688" y="1241425"/>
            <a:ext cx="5956300" cy="3349625"/>
          </a:xfrm>
          <a:prstGeom prst="rect">
            <a:avLst/>
          </a:prstGeom>
          <a:noFill/>
          <a:ln w="12700">
            <a:solidFill>
              <a:prstClr val="black"/>
            </a:solidFill>
          </a:ln>
        </p:spPr>
      </p:sp>
      <p:sp>
        <p:nvSpPr>
          <p:cNvPr id="3" name="Notes Placeholder 2">
            <a:extLst>
              <a:ext uri="{FF2B5EF4-FFF2-40B4-BE49-F238E27FC236}">
                <a16:creationId xmlns:a16="http://schemas.microsoft.com/office/drawing/2014/main" id="{1C57C6B7-9CEC-06E0-7101-40F9E6F2258B}"/>
              </a:ext>
            </a:extLst>
          </p:cNvPr>
          <p:cNvSpPr>
            <a:spLocks noGrp="1"/>
          </p:cNvSpPr>
          <p:nvPr>
            <p:ph type="body" idx="1"/>
          </p:nvPr>
        </p:nvSpPr>
        <p:spPr>
          <a:xfrm>
            <a:off x="679768" y="4777194"/>
            <a:ext cx="5438140" cy="3908614"/>
          </a:xfrm>
          <a:prstGeom prst="rect">
            <a:avLst/>
          </a:prstGeom>
        </p:spPr>
        <p:txBody>
          <a:bodyPr lIns="40133" tIns="20067" rIns="40133" bIns="20067"/>
          <a:lstStyle/>
          <a:p>
            <a:endParaRPr lang="en-US" dirty="0"/>
          </a:p>
        </p:txBody>
      </p:sp>
    </p:spTree>
    <p:extLst>
      <p:ext uri="{BB962C8B-B14F-4D97-AF65-F5344CB8AC3E}">
        <p14:creationId xmlns:p14="http://schemas.microsoft.com/office/powerpoint/2010/main" val="277086345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634C73-0390-9450-994F-A2412FA0D7C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CBDBBB4-0B2D-BAAA-092C-309110211F4C}"/>
              </a:ext>
            </a:extLst>
          </p:cNvPr>
          <p:cNvSpPr>
            <a:spLocks noGrp="1" noRot="1" noChangeAspect="1"/>
          </p:cNvSpPr>
          <p:nvPr>
            <p:ph type="sldImg"/>
          </p:nvPr>
        </p:nvSpPr>
        <p:spPr>
          <a:xfrm>
            <a:off x="420688" y="1241425"/>
            <a:ext cx="5956300" cy="3349625"/>
          </a:xfrm>
          <a:prstGeom prst="rect">
            <a:avLst/>
          </a:prstGeom>
          <a:noFill/>
          <a:ln w="12700">
            <a:solidFill>
              <a:prstClr val="black"/>
            </a:solidFill>
          </a:ln>
        </p:spPr>
      </p:sp>
      <p:sp>
        <p:nvSpPr>
          <p:cNvPr id="3" name="Notes Placeholder 2">
            <a:extLst>
              <a:ext uri="{FF2B5EF4-FFF2-40B4-BE49-F238E27FC236}">
                <a16:creationId xmlns:a16="http://schemas.microsoft.com/office/drawing/2014/main" id="{6C814EB6-7E80-A609-C4CF-40D4006D4116}"/>
              </a:ext>
            </a:extLst>
          </p:cNvPr>
          <p:cNvSpPr>
            <a:spLocks noGrp="1"/>
          </p:cNvSpPr>
          <p:nvPr>
            <p:ph type="body" idx="1"/>
          </p:nvPr>
        </p:nvSpPr>
        <p:spPr>
          <a:xfrm>
            <a:off x="679768" y="4777194"/>
            <a:ext cx="5438140" cy="3908614"/>
          </a:xfrm>
          <a:prstGeom prst="rect">
            <a:avLst/>
          </a:prstGeom>
        </p:spPr>
        <p:txBody>
          <a:bodyPr lIns="40133" tIns="20067" rIns="40133" bIns="20067"/>
          <a:lstStyle/>
          <a:p>
            <a:endParaRPr lang="en-US" dirty="0"/>
          </a:p>
        </p:txBody>
      </p:sp>
    </p:spTree>
    <p:extLst>
      <p:ext uri="{BB962C8B-B14F-4D97-AF65-F5344CB8AC3E}">
        <p14:creationId xmlns:p14="http://schemas.microsoft.com/office/powerpoint/2010/main" val="330597195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81B6FD-D33F-C0C1-528B-0DC18B7F452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5949515-896C-A784-7C8D-1DD0705AE30A}"/>
              </a:ext>
            </a:extLst>
          </p:cNvPr>
          <p:cNvSpPr>
            <a:spLocks noGrp="1" noRot="1" noChangeAspect="1"/>
          </p:cNvSpPr>
          <p:nvPr>
            <p:ph type="sldImg"/>
          </p:nvPr>
        </p:nvSpPr>
        <p:spPr>
          <a:xfrm>
            <a:off x="420688" y="1241425"/>
            <a:ext cx="5956300" cy="3349625"/>
          </a:xfrm>
          <a:prstGeom prst="rect">
            <a:avLst/>
          </a:prstGeom>
          <a:noFill/>
          <a:ln w="12700">
            <a:solidFill>
              <a:prstClr val="black"/>
            </a:solidFill>
          </a:ln>
        </p:spPr>
      </p:sp>
      <p:sp>
        <p:nvSpPr>
          <p:cNvPr id="3" name="Notes Placeholder 2">
            <a:extLst>
              <a:ext uri="{FF2B5EF4-FFF2-40B4-BE49-F238E27FC236}">
                <a16:creationId xmlns:a16="http://schemas.microsoft.com/office/drawing/2014/main" id="{635C695E-11BA-A4D4-B818-8DAF49F52983}"/>
              </a:ext>
            </a:extLst>
          </p:cNvPr>
          <p:cNvSpPr>
            <a:spLocks noGrp="1"/>
          </p:cNvSpPr>
          <p:nvPr>
            <p:ph type="body" idx="1"/>
          </p:nvPr>
        </p:nvSpPr>
        <p:spPr>
          <a:xfrm>
            <a:off x="679768" y="4777194"/>
            <a:ext cx="5438140" cy="3908614"/>
          </a:xfrm>
          <a:prstGeom prst="rect">
            <a:avLst/>
          </a:prstGeom>
        </p:spPr>
        <p:txBody>
          <a:bodyPr lIns="40133" tIns="20067" rIns="40133" bIns="20067"/>
          <a:lstStyle/>
          <a:p>
            <a:endParaRPr lang="en-US" dirty="0"/>
          </a:p>
        </p:txBody>
      </p:sp>
    </p:spTree>
    <p:extLst>
      <p:ext uri="{BB962C8B-B14F-4D97-AF65-F5344CB8AC3E}">
        <p14:creationId xmlns:p14="http://schemas.microsoft.com/office/powerpoint/2010/main" val="25074276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9C1078-C7BC-D682-1331-FAC00F6A826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22022D7-F958-8399-1A29-ADAC1CC50FEC}"/>
              </a:ext>
            </a:extLst>
          </p:cNvPr>
          <p:cNvSpPr>
            <a:spLocks noGrp="1" noRot="1" noChangeAspect="1"/>
          </p:cNvSpPr>
          <p:nvPr>
            <p:ph type="sldImg"/>
          </p:nvPr>
        </p:nvSpPr>
        <p:spPr>
          <a:xfrm>
            <a:off x="420688" y="1241425"/>
            <a:ext cx="5956300" cy="3349625"/>
          </a:xfrm>
          <a:prstGeom prst="rect">
            <a:avLst/>
          </a:prstGeom>
          <a:noFill/>
          <a:ln w="12700">
            <a:solidFill>
              <a:prstClr val="black"/>
            </a:solidFill>
          </a:ln>
        </p:spPr>
      </p:sp>
      <p:sp>
        <p:nvSpPr>
          <p:cNvPr id="3" name="Notes Placeholder 2">
            <a:extLst>
              <a:ext uri="{FF2B5EF4-FFF2-40B4-BE49-F238E27FC236}">
                <a16:creationId xmlns:a16="http://schemas.microsoft.com/office/drawing/2014/main" id="{48636BDA-FDA3-2E7B-4BC0-F39A139C9DE5}"/>
              </a:ext>
            </a:extLst>
          </p:cNvPr>
          <p:cNvSpPr>
            <a:spLocks noGrp="1"/>
          </p:cNvSpPr>
          <p:nvPr>
            <p:ph type="body" idx="1"/>
          </p:nvPr>
        </p:nvSpPr>
        <p:spPr>
          <a:xfrm>
            <a:off x="679768" y="4777194"/>
            <a:ext cx="5438140" cy="3908614"/>
          </a:xfrm>
          <a:prstGeom prst="rect">
            <a:avLst/>
          </a:prstGeom>
        </p:spPr>
        <p:txBody>
          <a:bodyPr lIns="40133" tIns="20067" rIns="40133" bIns="20067"/>
          <a:lstStyle/>
          <a:p>
            <a:endParaRPr lang="en-US" dirty="0"/>
          </a:p>
        </p:txBody>
      </p:sp>
    </p:spTree>
    <p:extLst>
      <p:ext uri="{BB962C8B-B14F-4D97-AF65-F5344CB8AC3E}">
        <p14:creationId xmlns:p14="http://schemas.microsoft.com/office/powerpoint/2010/main" val="42435022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0E2FBA-6FAD-ACE5-B5A0-FFA98BCBB17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BE77297-C359-1064-1D30-E547F15B77DA}"/>
              </a:ext>
            </a:extLst>
          </p:cNvPr>
          <p:cNvSpPr>
            <a:spLocks noGrp="1" noRot="1" noChangeAspect="1"/>
          </p:cNvSpPr>
          <p:nvPr>
            <p:ph type="sldImg"/>
          </p:nvPr>
        </p:nvSpPr>
        <p:spPr>
          <a:xfrm>
            <a:off x="420688" y="1241425"/>
            <a:ext cx="5956300" cy="3349625"/>
          </a:xfrm>
          <a:prstGeom prst="rect">
            <a:avLst/>
          </a:prstGeom>
          <a:noFill/>
          <a:ln w="12700">
            <a:solidFill>
              <a:prstClr val="black"/>
            </a:solidFill>
          </a:ln>
        </p:spPr>
      </p:sp>
      <p:sp>
        <p:nvSpPr>
          <p:cNvPr id="3" name="Notes Placeholder 2">
            <a:extLst>
              <a:ext uri="{FF2B5EF4-FFF2-40B4-BE49-F238E27FC236}">
                <a16:creationId xmlns:a16="http://schemas.microsoft.com/office/drawing/2014/main" id="{AF6CD746-2448-580B-4F15-91A9CF350C52}"/>
              </a:ext>
            </a:extLst>
          </p:cNvPr>
          <p:cNvSpPr>
            <a:spLocks noGrp="1"/>
          </p:cNvSpPr>
          <p:nvPr>
            <p:ph type="body" idx="1"/>
          </p:nvPr>
        </p:nvSpPr>
        <p:spPr>
          <a:xfrm>
            <a:off x="679768" y="4777194"/>
            <a:ext cx="5438140" cy="3908614"/>
          </a:xfrm>
          <a:prstGeom prst="rect">
            <a:avLst/>
          </a:prstGeom>
        </p:spPr>
        <p:txBody>
          <a:bodyPr lIns="40133" tIns="20067" rIns="40133" bIns="20067"/>
          <a:lstStyle/>
          <a:p>
            <a:endParaRPr lang="en-US" dirty="0"/>
          </a:p>
        </p:txBody>
      </p:sp>
    </p:spTree>
    <p:extLst>
      <p:ext uri="{BB962C8B-B14F-4D97-AF65-F5344CB8AC3E}">
        <p14:creationId xmlns:p14="http://schemas.microsoft.com/office/powerpoint/2010/main" val="8066888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08B4E1-6107-76F4-D90E-F77936CCE66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43223C4-549F-FB44-CE99-1065CC0DE348}"/>
              </a:ext>
            </a:extLst>
          </p:cNvPr>
          <p:cNvSpPr>
            <a:spLocks noGrp="1" noRot="1" noChangeAspect="1"/>
          </p:cNvSpPr>
          <p:nvPr>
            <p:ph type="sldImg"/>
          </p:nvPr>
        </p:nvSpPr>
        <p:spPr>
          <a:xfrm>
            <a:off x="420688" y="1241425"/>
            <a:ext cx="5956300" cy="3349625"/>
          </a:xfrm>
          <a:prstGeom prst="rect">
            <a:avLst/>
          </a:prstGeom>
          <a:noFill/>
          <a:ln w="12700">
            <a:solidFill>
              <a:prstClr val="black"/>
            </a:solidFill>
          </a:ln>
        </p:spPr>
      </p:sp>
      <p:sp>
        <p:nvSpPr>
          <p:cNvPr id="3" name="Notes Placeholder 2">
            <a:extLst>
              <a:ext uri="{FF2B5EF4-FFF2-40B4-BE49-F238E27FC236}">
                <a16:creationId xmlns:a16="http://schemas.microsoft.com/office/drawing/2014/main" id="{85A433C5-E71C-53E2-389C-742A3FDACD7E}"/>
              </a:ext>
            </a:extLst>
          </p:cNvPr>
          <p:cNvSpPr>
            <a:spLocks noGrp="1"/>
          </p:cNvSpPr>
          <p:nvPr>
            <p:ph type="body" idx="1"/>
          </p:nvPr>
        </p:nvSpPr>
        <p:spPr>
          <a:xfrm>
            <a:off x="679768" y="4777194"/>
            <a:ext cx="5438140" cy="3908614"/>
          </a:xfrm>
          <a:prstGeom prst="rect">
            <a:avLst/>
          </a:prstGeom>
        </p:spPr>
        <p:txBody>
          <a:bodyPr lIns="40133" tIns="20067" rIns="40133" bIns="20067"/>
          <a:lstStyle/>
          <a:p>
            <a:endParaRPr lang="en-US" dirty="0"/>
          </a:p>
        </p:txBody>
      </p:sp>
    </p:spTree>
    <p:extLst>
      <p:ext uri="{BB962C8B-B14F-4D97-AF65-F5344CB8AC3E}">
        <p14:creationId xmlns:p14="http://schemas.microsoft.com/office/powerpoint/2010/main" val="39627612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5CA165-87F3-8F76-E21F-2038CD93527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3EFF490-3E69-C185-A846-ED1B8E1856CE}"/>
              </a:ext>
            </a:extLst>
          </p:cNvPr>
          <p:cNvSpPr>
            <a:spLocks noGrp="1" noRot="1" noChangeAspect="1"/>
          </p:cNvSpPr>
          <p:nvPr>
            <p:ph type="sldImg"/>
          </p:nvPr>
        </p:nvSpPr>
        <p:spPr>
          <a:xfrm>
            <a:off x="420688" y="1241425"/>
            <a:ext cx="5956300" cy="3349625"/>
          </a:xfrm>
          <a:prstGeom prst="rect">
            <a:avLst/>
          </a:prstGeom>
          <a:noFill/>
          <a:ln w="12700">
            <a:solidFill>
              <a:prstClr val="black"/>
            </a:solidFill>
          </a:ln>
        </p:spPr>
      </p:sp>
      <p:sp>
        <p:nvSpPr>
          <p:cNvPr id="3" name="Notes Placeholder 2">
            <a:extLst>
              <a:ext uri="{FF2B5EF4-FFF2-40B4-BE49-F238E27FC236}">
                <a16:creationId xmlns:a16="http://schemas.microsoft.com/office/drawing/2014/main" id="{A3338CC0-70F2-A8EF-54C0-EA9A8AD9C677}"/>
              </a:ext>
            </a:extLst>
          </p:cNvPr>
          <p:cNvSpPr>
            <a:spLocks noGrp="1"/>
          </p:cNvSpPr>
          <p:nvPr>
            <p:ph type="body" idx="1"/>
          </p:nvPr>
        </p:nvSpPr>
        <p:spPr>
          <a:xfrm>
            <a:off x="679768" y="4777194"/>
            <a:ext cx="5438140" cy="3908614"/>
          </a:xfrm>
          <a:prstGeom prst="rect">
            <a:avLst/>
          </a:prstGeom>
        </p:spPr>
        <p:txBody>
          <a:bodyPr lIns="40133" tIns="20067" rIns="40133" bIns="20067"/>
          <a:lstStyle/>
          <a:p>
            <a:endParaRPr lang="en-US" dirty="0"/>
          </a:p>
        </p:txBody>
      </p:sp>
    </p:spTree>
    <p:extLst>
      <p:ext uri="{BB962C8B-B14F-4D97-AF65-F5344CB8AC3E}">
        <p14:creationId xmlns:p14="http://schemas.microsoft.com/office/powerpoint/2010/main" val="25416799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F9FFEF-9614-631D-8A0E-62E542E2815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A27B22D-C3BC-1102-1CCD-C6D915D1180E}"/>
              </a:ext>
            </a:extLst>
          </p:cNvPr>
          <p:cNvSpPr>
            <a:spLocks noGrp="1" noRot="1" noChangeAspect="1"/>
          </p:cNvSpPr>
          <p:nvPr>
            <p:ph type="sldImg"/>
          </p:nvPr>
        </p:nvSpPr>
        <p:spPr>
          <a:xfrm>
            <a:off x="420688" y="1241425"/>
            <a:ext cx="5956300" cy="3349625"/>
          </a:xfrm>
          <a:prstGeom prst="rect">
            <a:avLst/>
          </a:prstGeom>
          <a:noFill/>
          <a:ln w="12700">
            <a:solidFill>
              <a:prstClr val="black"/>
            </a:solidFill>
          </a:ln>
        </p:spPr>
      </p:sp>
      <p:sp>
        <p:nvSpPr>
          <p:cNvPr id="3" name="Notes Placeholder 2">
            <a:extLst>
              <a:ext uri="{FF2B5EF4-FFF2-40B4-BE49-F238E27FC236}">
                <a16:creationId xmlns:a16="http://schemas.microsoft.com/office/drawing/2014/main" id="{8251847A-2156-8521-1462-6BAF324E159C}"/>
              </a:ext>
            </a:extLst>
          </p:cNvPr>
          <p:cNvSpPr>
            <a:spLocks noGrp="1"/>
          </p:cNvSpPr>
          <p:nvPr>
            <p:ph type="body" idx="1"/>
          </p:nvPr>
        </p:nvSpPr>
        <p:spPr>
          <a:xfrm>
            <a:off x="679768" y="4777194"/>
            <a:ext cx="5438140" cy="3908614"/>
          </a:xfrm>
          <a:prstGeom prst="rect">
            <a:avLst/>
          </a:prstGeom>
        </p:spPr>
        <p:txBody>
          <a:bodyPr lIns="40133" tIns="20067" rIns="40133" bIns="20067"/>
          <a:lstStyle/>
          <a:p>
            <a:endParaRPr lang="en-US" dirty="0"/>
          </a:p>
        </p:txBody>
      </p:sp>
    </p:spTree>
    <p:extLst>
      <p:ext uri="{BB962C8B-B14F-4D97-AF65-F5344CB8AC3E}">
        <p14:creationId xmlns:p14="http://schemas.microsoft.com/office/powerpoint/2010/main" val="37502583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35F3EE-DDAD-88FF-2952-0494FBA71D0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D2B4E4B-A3BF-CE8A-6BFD-0A75CF4136C4}"/>
              </a:ext>
            </a:extLst>
          </p:cNvPr>
          <p:cNvSpPr>
            <a:spLocks noGrp="1" noRot="1" noChangeAspect="1"/>
          </p:cNvSpPr>
          <p:nvPr>
            <p:ph type="sldImg"/>
          </p:nvPr>
        </p:nvSpPr>
        <p:spPr>
          <a:xfrm>
            <a:off x="420688" y="1241425"/>
            <a:ext cx="5956300" cy="3349625"/>
          </a:xfrm>
          <a:prstGeom prst="rect">
            <a:avLst/>
          </a:prstGeom>
          <a:noFill/>
          <a:ln w="12700">
            <a:solidFill>
              <a:prstClr val="black"/>
            </a:solidFill>
          </a:ln>
        </p:spPr>
      </p:sp>
      <p:sp>
        <p:nvSpPr>
          <p:cNvPr id="3" name="Notes Placeholder 2">
            <a:extLst>
              <a:ext uri="{FF2B5EF4-FFF2-40B4-BE49-F238E27FC236}">
                <a16:creationId xmlns:a16="http://schemas.microsoft.com/office/drawing/2014/main" id="{1F829F81-5B15-B740-B57C-29522CC13392}"/>
              </a:ext>
            </a:extLst>
          </p:cNvPr>
          <p:cNvSpPr>
            <a:spLocks noGrp="1"/>
          </p:cNvSpPr>
          <p:nvPr>
            <p:ph type="body" idx="1"/>
          </p:nvPr>
        </p:nvSpPr>
        <p:spPr>
          <a:xfrm>
            <a:off x="679768" y="4777194"/>
            <a:ext cx="5438140" cy="3908614"/>
          </a:xfrm>
          <a:prstGeom prst="rect">
            <a:avLst/>
          </a:prstGeom>
        </p:spPr>
        <p:txBody>
          <a:bodyPr lIns="40133" tIns="20067" rIns="40133" bIns="20067"/>
          <a:lstStyle/>
          <a:p>
            <a:endParaRPr lang="en-US" dirty="0"/>
          </a:p>
        </p:txBody>
      </p:sp>
    </p:spTree>
    <p:extLst>
      <p:ext uri="{BB962C8B-B14F-4D97-AF65-F5344CB8AC3E}">
        <p14:creationId xmlns:p14="http://schemas.microsoft.com/office/powerpoint/2010/main" val="11095873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C298E7-1EC0-AD54-A301-C3109AF4376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C872C38-691D-1184-D1BC-4E7CC5B9C09D}"/>
              </a:ext>
            </a:extLst>
          </p:cNvPr>
          <p:cNvSpPr>
            <a:spLocks noGrp="1" noRot="1" noChangeAspect="1"/>
          </p:cNvSpPr>
          <p:nvPr>
            <p:ph type="sldImg"/>
          </p:nvPr>
        </p:nvSpPr>
        <p:spPr>
          <a:xfrm>
            <a:off x="420688" y="1241425"/>
            <a:ext cx="5956300" cy="3349625"/>
          </a:xfrm>
          <a:prstGeom prst="rect">
            <a:avLst/>
          </a:prstGeom>
          <a:noFill/>
          <a:ln w="12700">
            <a:solidFill>
              <a:prstClr val="black"/>
            </a:solidFill>
          </a:ln>
        </p:spPr>
      </p:sp>
      <p:sp>
        <p:nvSpPr>
          <p:cNvPr id="3" name="Notes Placeholder 2">
            <a:extLst>
              <a:ext uri="{FF2B5EF4-FFF2-40B4-BE49-F238E27FC236}">
                <a16:creationId xmlns:a16="http://schemas.microsoft.com/office/drawing/2014/main" id="{F323361A-3A13-0A95-319F-B9DF495D062D}"/>
              </a:ext>
            </a:extLst>
          </p:cNvPr>
          <p:cNvSpPr>
            <a:spLocks noGrp="1"/>
          </p:cNvSpPr>
          <p:nvPr>
            <p:ph type="body" idx="1"/>
          </p:nvPr>
        </p:nvSpPr>
        <p:spPr>
          <a:xfrm>
            <a:off x="679768" y="4777194"/>
            <a:ext cx="5438140" cy="3908614"/>
          </a:xfrm>
          <a:prstGeom prst="rect">
            <a:avLst/>
          </a:prstGeom>
        </p:spPr>
        <p:txBody>
          <a:bodyPr lIns="40133" tIns="20067" rIns="40133" bIns="20067"/>
          <a:lstStyle/>
          <a:p>
            <a:endParaRPr lang="en-US" dirty="0"/>
          </a:p>
        </p:txBody>
      </p:sp>
    </p:spTree>
    <p:extLst>
      <p:ext uri="{BB962C8B-B14F-4D97-AF65-F5344CB8AC3E}">
        <p14:creationId xmlns:p14="http://schemas.microsoft.com/office/powerpoint/2010/main" val="30699507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10.svg"/><Relationship Id="rId4" Type="http://schemas.openxmlformats.org/officeDocument/2006/relationships/image" Target="../media/image9.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a:extLst>
              <a:ext uri="{FF2B5EF4-FFF2-40B4-BE49-F238E27FC236}">
                <a16:creationId xmlns:a16="http://schemas.microsoft.com/office/drawing/2014/main" id="{BA5D5A72-CB6F-F8DE-E2C9-90459C8C3DC1}"/>
              </a:ext>
              <a:ext uri="{C183D7F6-B498-43B3-948B-1728B52AA6E4}">
                <adec:decorative xmlns:adec="http://schemas.microsoft.com/office/drawing/2017/decorative" val="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 uri="{C183D7F6-B498-43B3-948B-1728B52AA6E4}">
                <adec:decorative xmlns:adec="http://schemas.microsoft.com/office/drawing/2017/decorative" val="1"/>
              </a:ext>
            </a:extLst>
          </p:cNvPr>
          <p:cNvSpPr/>
          <p:nvPr userDrawn="1"/>
        </p:nvSpPr>
        <p:spPr>
          <a:xfrm>
            <a:off x="1500188" y="1173106"/>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 uri="{C183D7F6-B498-43B3-948B-1728B52AA6E4}">
                <adec:decorative xmlns:adec="http://schemas.microsoft.com/office/drawing/2017/decorative" val="1"/>
              </a:ext>
            </a:extLst>
          </p:cNvPr>
          <p:cNvSpPr/>
          <p:nvPr userDrawn="1"/>
        </p:nvSpPr>
        <p:spPr>
          <a:xfrm>
            <a:off x="2694429"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hasCustomPrompt="1"/>
          </p:nvPr>
        </p:nvSpPr>
        <p:spPr>
          <a:xfrm>
            <a:off x="2899790" y="810227"/>
            <a:ext cx="6392421" cy="3831221"/>
          </a:xfrm>
        </p:spPr>
        <p:txBody>
          <a:bodyPr tIns="0" bIns="0" anchor="ctr" anchorCtr="0">
            <a:noAutofit/>
          </a:bodyPr>
          <a:lstStyle>
            <a:lvl1pPr algn="ctr">
              <a:lnSpc>
                <a:spcPct val="100000"/>
              </a:lnSpc>
              <a:defRPr sz="3600"/>
            </a:lvl1pPr>
          </a:lstStyle>
          <a:p>
            <a:r>
              <a:rPr lang="en-US" dirty="0"/>
              <a:t>Click to add title</a:t>
            </a:r>
          </a:p>
        </p:txBody>
      </p:sp>
    </p:spTree>
    <p:extLst>
      <p:ext uri="{BB962C8B-B14F-4D97-AF65-F5344CB8AC3E}">
        <p14:creationId xmlns:p14="http://schemas.microsoft.com/office/powerpoint/2010/main" val="263179980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meline 3">
    <p:spTree>
      <p:nvGrpSpPr>
        <p:cNvPr id="1" name=""/>
        <p:cNvGrpSpPr/>
        <p:nvPr/>
      </p:nvGrpSpPr>
      <p:grpSpPr>
        <a:xfrm>
          <a:off x="0" y="0"/>
          <a:ext cx="0" cy="0"/>
          <a:chOff x="0" y="0"/>
          <a:chExt cx="0" cy="0"/>
        </a:xfrm>
      </p:grpSpPr>
      <p:sp>
        <p:nvSpPr>
          <p:cNvPr id="12" name="Freeform 11">
            <a:extLst>
              <a:ext uri="{FF2B5EF4-FFF2-40B4-BE49-F238E27FC236}">
                <a16:creationId xmlns:a16="http://schemas.microsoft.com/office/drawing/2014/main" id="{D014917C-8694-B4A4-A211-0F31F00E247E}"/>
              </a:ext>
              <a:ext uri="{C183D7F6-B498-43B3-948B-1728B52AA6E4}">
                <adec:decorative xmlns:adec="http://schemas.microsoft.com/office/drawing/2017/decorative" val="1"/>
              </a:ext>
            </a:extLst>
          </p:cNvPr>
          <p:cNvSpPr/>
          <p:nvPr userDrawn="1"/>
        </p:nvSpPr>
        <p:spPr>
          <a:xfrm>
            <a:off x="1" y="0"/>
            <a:ext cx="1550562" cy="2545382"/>
          </a:xfrm>
          <a:custGeom>
            <a:avLst/>
            <a:gdLst>
              <a:gd name="connsiteX0" fmla="*/ 683117 w 1550562"/>
              <a:gd name="connsiteY0" fmla="*/ 0 h 2545382"/>
              <a:gd name="connsiteX1" fmla="*/ 1550562 w 1550562"/>
              <a:gd name="connsiteY1" fmla="*/ 0 h 2545382"/>
              <a:gd name="connsiteX2" fmla="*/ 1550562 w 1550562"/>
              <a:gd name="connsiteY2" fmla="*/ 7240 h 2545382"/>
              <a:gd name="connsiteX3" fmla="*/ 221868 w 1550562"/>
              <a:gd name="connsiteY3" fmla="*/ 2418735 h 2545382"/>
              <a:gd name="connsiteX4" fmla="*/ 0 w 1550562"/>
              <a:gd name="connsiteY4" fmla="*/ 2545382 h 2545382"/>
              <a:gd name="connsiteX5" fmla="*/ 0 w 1550562"/>
              <a:gd name="connsiteY5" fmla="*/ 1500516 h 2545382"/>
              <a:gd name="connsiteX6" fmla="*/ 102557 w 1550562"/>
              <a:gd name="connsiteY6" fmla="*/ 1405503 h 2545382"/>
              <a:gd name="connsiteX7" fmla="*/ 673022 w 1550562"/>
              <a:gd name="connsiteY7" fmla="*/ 200390 h 2545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50562" h="2545382">
                <a:moveTo>
                  <a:pt x="683117" y="0"/>
                </a:moveTo>
                <a:lnTo>
                  <a:pt x="1550562" y="0"/>
                </a:lnTo>
                <a:lnTo>
                  <a:pt x="1550562" y="7240"/>
                </a:lnTo>
                <a:cubicBezTo>
                  <a:pt x="1550562" y="1022523"/>
                  <a:pt x="1020469" y="1913556"/>
                  <a:pt x="221868" y="2418735"/>
                </a:cubicBezTo>
                <a:lnTo>
                  <a:pt x="0" y="2545382"/>
                </a:lnTo>
                <a:lnTo>
                  <a:pt x="0" y="1500516"/>
                </a:lnTo>
                <a:lnTo>
                  <a:pt x="102557" y="1405503"/>
                </a:lnTo>
                <a:cubicBezTo>
                  <a:pt x="416582" y="1089274"/>
                  <a:pt x="625660" y="668089"/>
                  <a:pt x="673022"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0" name="Freeform 9">
            <a:extLst>
              <a:ext uri="{FF2B5EF4-FFF2-40B4-BE49-F238E27FC236}">
                <a16:creationId xmlns:a16="http://schemas.microsoft.com/office/drawing/2014/main" id="{A7DB6972-BB75-254A-BA88-C0C3E6E93BDB}"/>
              </a:ext>
              <a:ext uri="{C183D7F6-B498-43B3-948B-1728B52AA6E4}">
                <adec:decorative xmlns:adec="http://schemas.microsoft.com/office/drawing/2017/decorative" val="1"/>
              </a:ext>
            </a:extLst>
          </p:cNvPr>
          <p:cNvSpPr/>
          <p:nvPr userDrawn="1"/>
        </p:nvSpPr>
        <p:spPr>
          <a:xfrm>
            <a:off x="1" y="-1"/>
            <a:ext cx="682740" cy="1500050"/>
          </a:xfrm>
          <a:custGeom>
            <a:avLst/>
            <a:gdLst>
              <a:gd name="connsiteX0" fmla="*/ 0 w 682740"/>
              <a:gd name="connsiteY0" fmla="*/ 0 h 1500050"/>
              <a:gd name="connsiteX1" fmla="*/ 682740 w 682740"/>
              <a:gd name="connsiteY1" fmla="*/ 0 h 1500050"/>
              <a:gd name="connsiteX2" fmla="*/ 672647 w 682740"/>
              <a:gd name="connsiteY2" fmla="*/ 200357 h 1500050"/>
              <a:gd name="connsiteX3" fmla="*/ 102290 w 682740"/>
              <a:gd name="connsiteY3" fmla="*/ 1405281 h 1500050"/>
              <a:gd name="connsiteX4" fmla="*/ 0 w 682740"/>
              <a:gd name="connsiteY4" fmla="*/ 1500050 h 1500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2740" h="1500050">
                <a:moveTo>
                  <a:pt x="0" y="0"/>
                </a:moveTo>
                <a:lnTo>
                  <a:pt x="682740" y="0"/>
                </a:lnTo>
                <a:lnTo>
                  <a:pt x="672647" y="200357"/>
                </a:lnTo>
                <a:cubicBezTo>
                  <a:pt x="625294" y="667983"/>
                  <a:pt x="416256" y="1089101"/>
                  <a:pt x="102290" y="1405281"/>
                </a:cubicBezTo>
                <a:lnTo>
                  <a:pt x="0" y="150005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0" name="Image 2">
            <a:extLst>
              <a:ext uri="{FF2B5EF4-FFF2-40B4-BE49-F238E27FC236}">
                <a16:creationId xmlns:a16="http://schemas.microsoft.com/office/drawing/2014/main" id="{790E862E-398F-571C-EC2C-3D17164DE059}"/>
              </a:ext>
              <a:ext uri="{C183D7F6-B498-43B3-948B-1728B52AA6E4}">
                <adec:decorative xmlns:adec="http://schemas.microsoft.com/office/drawing/2017/decorative" val="1"/>
              </a:ext>
            </a:extLst>
          </p:cNvPr>
          <p:cNvSpPr/>
          <p:nvPr/>
        </p:nvSpPr>
        <p:spPr>
          <a:xfrm>
            <a:off x="170445" y="314191"/>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6" name="Title 1">
            <a:extLst>
              <a:ext uri="{FF2B5EF4-FFF2-40B4-BE49-F238E27FC236}">
                <a16:creationId xmlns:a16="http://schemas.microsoft.com/office/drawing/2014/main" id="{1C975BF2-D657-C309-269D-B8D006263130}"/>
              </a:ext>
            </a:extLst>
          </p:cNvPr>
          <p:cNvSpPr>
            <a:spLocks noGrp="1"/>
          </p:cNvSpPr>
          <p:nvPr>
            <p:ph type="title" hasCustomPrompt="1"/>
          </p:nvPr>
        </p:nvSpPr>
        <p:spPr>
          <a:xfrm>
            <a:off x="1550563" y="1089213"/>
            <a:ext cx="9879437" cy="980844"/>
          </a:xfrm>
        </p:spPr>
        <p:txBody>
          <a:bodyPr tIns="0" bIns="0"/>
          <a:lstStyle>
            <a:lvl1pPr algn="l">
              <a:lnSpc>
                <a:spcPct val="100000"/>
              </a:lnSpc>
              <a:defRPr sz="3600">
                <a:solidFill>
                  <a:schemeClr val="accent6"/>
                </a:solidFill>
              </a:defRPr>
            </a:lvl1pPr>
          </a:lstStyle>
          <a:p>
            <a:r>
              <a:rPr lang="en-US" dirty="0"/>
              <a:t>Click to add title</a:t>
            </a:r>
          </a:p>
        </p:txBody>
      </p:sp>
      <p:sp>
        <p:nvSpPr>
          <p:cNvPr id="4" name="Text Placeholder 54">
            <a:extLst>
              <a:ext uri="{FF2B5EF4-FFF2-40B4-BE49-F238E27FC236}">
                <a16:creationId xmlns:a16="http://schemas.microsoft.com/office/drawing/2014/main" id="{A0AEB4DF-13C8-8171-2BDB-FD1AD542E783}"/>
              </a:ext>
            </a:extLst>
          </p:cNvPr>
          <p:cNvSpPr>
            <a:spLocks noGrp="1"/>
          </p:cNvSpPr>
          <p:nvPr>
            <p:ph type="body" sz="quarter" idx="13" hasCustomPrompt="1"/>
          </p:nvPr>
        </p:nvSpPr>
        <p:spPr>
          <a:xfrm>
            <a:off x="1550564" y="2331958"/>
            <a:ext cx="2975217" cy="3704266"/>
          </a:xfrm>
        </p:spPr>
        <p:txBody>
          <a:bodyPr lIns="91440" tIns="0" rIns="91440" bIns="0" anchor="t" anchorCtr="0">
            <a:noAutofit/>
          </a:bodyPr>
          <a:lstStyle>
            <a:lvl1pPr marL="0" indent="0">
              <a:lnSpc>
                <a:spcPct val="100000"/>
              </a:lnSpc>
              <a:spcBef>
                <a:spcPts val="0"/>
              </a:spcBef>
              <a:spcAft>
                <a:spcPts val="1200"/>
              </a:spcAft>
              <a:buFont typeface="Arial" panose="020B0604020202020204" pitchFamily="34" charset="0"/>
              <a:buNone/>
              <a:defRPr sz="1800"/>
            </a:lvl1pPr>
          </a:lstStyle>
          <a:p>
            <a:r>
              <a:rPr lang="en-US" dirty="0"/>
              <a:t>Click to add subtitle</a:t>
            </a:r>
          </a:p>
        </p:txBody>
      </p:sp>
      <p:sp>
        <p:nvSpPr>
          <p:cNvPr id="9" name="Content Placeholder 2">
            <a:extLst>
              <a:ext uri="{FF2B5EF4-FFF2-40B4-BE49-F238E27FC236}">
                <a16:creationId xmlns:a16="http://schemas.microsoft.com/office/drawing/2014/main" id="{42134EBA-AF32-9F8A-370F-0D3E842F0397}"/>
              </a:ext>
            </a:extLst>
          </p:cNvPr>
          <p:cNvSpPr>
            <a:spLocks noGrp="1"/>
          </p:cNvSpPr>
          <p:nvPr>
            <p:ph sz="half" idx="1" hasCustomPrompt="1"/>
          </p:nvPr>
        </p:nvSpPr>
        <p:spPr>
          <a:xfrm>
            <a:off x="5087154" y="2331791"/>
            <a:ext cx="6345893" cy="3721817"/>
          </a:xfrm>
        </p:spPr>
        <p:txBody>
          <a:bodyPr lIns="91440" rIns="91440">
            <a:normAutofit/>
          </a:bodyPr>
          <a:lstStyle>
            <a:lvl1pPr>
              <a:defRPr sz="1800"/>
            </a:lvl1pPr>
            <a:lvl2pPr>
              <a:defRPr sz="1800"/>
            </a:lvl2pPr>
            <a:lvl3pPr>
              <a:defRPr sz="1800"/>
            </a:lvl3pPr>
            <a:lvl4pPr>
              <a:defRPr sz="1800"/>
            </a:lvl4pPr>
            <a:lvl5pPr>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Slide Number Placeholder 2">
            <a:extLst>
              <a:ext uri="{FF2B5EF4-FFF2-40B4-BE49-F238E27FC236}">
                <a16:creationId xmlns:a16="http://schemas.microsoft.com/office/drawing/2014/main" id="{AE99A73D-155B-A133-9671-506F54A0559A}"/>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39588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ummary 3">
    <p:spTree>
      <p:nvGrpSpPr>
        <p:cNvPr id="1" name=""/>
        <p:cNvGrpSpPr/>
        <p:nvPr/>
      </p:nvGrpSpPr>
      <p:grpSpPr>
        <a:xfrm>
          <a:off x="0" y="0"/>
          <a:ext cx="0" cy="0"/>
          <a:chOff x="0" y="0"/>
          <a:chExt cx="0" cy="0"/>
        </a:xfrm>
      </p:grpSpPr>
      <p:pic>
        <p:nvPicPr>
          <p:cNvPr id="29" name="Graphic 28">
            <a:extLst>
              <a:ext uri="{FF2B5EF4-FFF2-40B4-BE49-F238E27FC236}">
                <a16:creationId xmlns:a16="http://schemas.microsoft.com/office/drawing/2014/main" id="{D5595DD5-43B0-252F-8BC6-6B74340C5BC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a:off x="1" y="-1"/>
            <a:ext cx="443344" cy="6856025"/>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sp>
        <p:nvSpPr>
          <p:cNvPr id="2" name="Title 1"/>
          <p:cNvSpPr>
            <a:spLocks noGrp="1"/>
          </p:cNvSpPr>
          <p:nvPr>
            <p:ph type="title" hasCustomPrompt="1"/>
          </p:nvPr>
        </p:nvSpPr>
        <p:spPr>
          <a:xfrm>
            <a:off x="1550564" y="1057274"/>
            <a:ext cx="9875463" cy="999746"/>
          </a:xfrm>
        </p:spPr>
        <p:txBody>
          <a:bodyPr tIns="0" bIns="0">
            <a:noAutofit/>
          </a:bodyPr>
          <a:lstStyle>
            <a:lvl1pPr algn="l">
              <a:lnSpc>
                <a:spcPct val="100000"/>
              </a:lnSpc>
              <a:defRPr sz="3600" b="1"/>
            </a:lvl1pPr>
          </a:lstStyle>
          <a:p>
            <a:r>
              <a:rPr lang="en-US" dirty="0"/>
              <a:t>Click to add title</a:t>
            </a:r>
          </a:p>
        </p:txBody>
      </p:sp>
      <p:sp>
        <p:nvSpPr>
          <p:cNvPr id="49" name="Freeform 48">
            <a:extLst>
              <a:ext uri="{FF2B5EF4-FFF2-40B4-BE49-F238E27FC236}">
                <a16:creationId xmlns:a16="http://schemas.microsoft.com/office/drawing/2014/main" id="{BC3A3767-6C5E-8188-0A49-955BBACE37F0}"/>
              </a:ext>
              <a:ext uri="{C183D7F6-B498-43B3-948B-1728B52AA6E4}">
                <adec:decorative xmlns:adec="http://schemas.microsoft.com/office/drawing/2017/decorative" val="1"/>
              </a:ext>
            </a:extLst>
          </p:cNvPr>
          <p:cNvSpPr/>
          <p:nvPr userDrawn="1"/>
        </p:nvSpPr>
        <p:spPr>
          <a:xfrm flipH="1" flipV="1">
            <a:off x="-3" y="4420134"/>
            <a:ext cx="1293237" cy="2437866"/>
          </a:xfrm>
          <a:custGeom>
            <a:avLst/>
            <a:gdLst>
              <a:gd name="connsiteX0" fmla="*/ 1293237 w 1293237"/>
              <a:gd name="connsiteY0" fmla="*/ 2437866 h 2437866"/>
              <a:gd name="connsiteX1" fmla="*/ 1292465 w 1293237"/>
              <a:gd name="connsiteY1" fmla="*/ 2437373 h 2437866"/>
              <a:gd name="connsiteX2" fmla="*/ 0 w 1293237"/>
              <a:gd name="connsiteY2" fmla="*/ 0 h 2437866"/>
              <a:gd name="connsiteX3" fmla="*/ 1293237 w 1293237"/>
              <a:gd name="connsiteY3" fmla="*/ 0 h 2437866"/>
            </a:gdLst>
            <a:ahLst/>
            <a:cxnLst>
              <a:cxn ang="0">
                <a:pos x="connsiteX0" y="connsiteY0"/>
              </a:cxn>
              <a:cxn ang="0">
                <a:pos x="connsiteX1" y="connsiteY1"/>
              </a:cxn>
              <a:cxn ang="0">
                <a:pos x="connsiteX2" y="connsiteY2"/>
              </a:cxn>
              <a:cxn ang="0">
                <a:pos x="connsiteX3" y="connsiteY3"/>
              </a:cxn>
            </a:cxnLst>
            <a:rect l="l" t="t" r="r" b="b"/>
            <a:pathLst>
              <a:path w="1293237" h="2437866">
                <a:moveTo>
                  <a:pt x="1293237" y="2437866"/>
                </a:moveTo>
                <a:lnTo>
                  <a:pt x="1292465" y="2437373"/>
                </a:lnTo>
                <a:cubicBezTo>
                  <a:pt x="511725" y="1903845"/>
                  <a:pt x="0" y="1011184"/>
                  <a:pt x="0" y="0"/>
                </a:cubicBezTo>
                <a:lnTo>
                  <a:pt x="1293237" y="0"/>
                </a:lnTo>
                <a:close/>
              </a:path>
            </a:pathLst>
          </a:custGeom>
          <a:solidFill>
            <a:schemeClr val="accent1"/>
          </a:solidFill>
          <a:ln w="4763" cap="flat">
            <a:noFill/>
            <a:prstDash val="solid"/>
            <a:miter/>
          </a:ln>
        </p:spPr>
        <p:txBody>
          <a:bodyPr wrap="square" rtlCol="0" anchor="ctr">
            <a:noAutofit/>
          </a:bodyPr>
          <a:lstStyle/>
          <a:p>
            <a:endParaRPr lang="en-US" dirty="0"/>
          </a:p>
        </p:txBody>
      </p:sp>
      <p:sp>
        <p:nvSpPr>
          <p:cNvPr id="16" name="Content Placeholder 3">
            <a:extLst>
              <a:ext uri="{FF2B5EF4-FFF2-40B4-BE49-F238E27FC236}">
                <a16:creationId xmlns:a16="http://schemas.microsoft.com/office/drawing/2014/main" id="{E4BD7F71-D12B-4F27-1505-FF681CF55F73}"/>
              </a:ext>
            </a:extLst>
          </p:cNvPr>
          <p:cNvSpPr>
            <a:spLocks noGrp="1"/>
          </p:cNvSpPr>
          <p:nvPr>
            <p:ph sz="half" idx="2" hasCustomPrompt="1"/>
          </p:nvPr>
        </p:nvSpPr>
        <p:spPr>
          <a:xfrm>
            <a:off x="1550564" y="2303028"/>
            <a:ext cx="5829147"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3">
            <a:extLst>
              <a:ext uri="{FF2B5EF4-FFF2-40B4-BE49-F238E27FC236}">
                <a16:creationId xmlns:a16="http://schemas.microsoft.com/office/drawing/2014/main" id="{FB87C65D-4EF3-18C8-18A8-477F87A37E51}"/>
              </a:ext>
            </a:extLst>
          </p:cNvPr>
          <p:cNvSpPr>
            <a:spLocks noGrp="1"/>
          </p:cNvSpPr>
          <p:nvPr>
            <p:ph sz="half" idx="15" hasCustomPrompt="1"/>
          </p:nvPr>
        </p:nvSpPr>
        <p:spPr>
          <a:xfrm>
            <a:off x="7940842" y="2303028"/>
            <a:ext cx="3485184"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7" name="Slide Number Placeholder 2">
            <a:extLst>
              <a:ext uri="{FF2B5EF4-FFF2-40B4-BE49-F238E27FC236}">
                <a16:creationId xmlns:a16="http://schemas.microsoft.com/office/drawing/2014/main" id="{AEFFA34C-885D-E995-D8F9-B4ACFBF3110D}"/>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pic>
        <p:nvPicPr>
          <p:cNvPr id="43" name="Graphic 42">
            <a:extLst>
              <a:ext uri="{FF2B5EF4-FFF2-40B4-BE49-F238E27FC236}">
                <a16:creationId xmlns:a16="http://schemas.microsoft.com/office/drawing/2014/main" id="{C6639AD7-128F-B39D-B45F-0F22A2C6D68B}"/>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rot="5400000">
            <a:off x="6072641" y="-5676015"/>
            <a:ext cx="443344" cy="11795374"/>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pic>
        <p:nvPicPr>
          <p:cNvPr id="54" name="Graphic 53">
            <a:extLst>
              <a:ext uri="{FF2B5EF4-FFF2-40B4-BE49-F238E27FC236}">
                <a16:creationId xmlns:a16="http://schemas.microsoft.com/office/drawing/2014/main" id="{48479A23-C29C-C711-510C-05B69B882268}"/>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t="11443" r="10857"/>
          <a:stretch/>
        </p:blipFill>
        <p:spPr>
          <a:xfrm rot="16200000">
            <a:off x="-6447" y="6444"/>
            <a:ext cx="1961253" cy="1948364"/>
          </a:xfrm>
          <a:custGeom>
            <a:avLst/>
            <a:gdLst>
              <a:gd name="connsiteX0" fmla="*/ 1961253 w 1961253"/>
              <a:gd name="connsiteY0" fmla="*/ 0 h 1948364"/>
              <a:gd name="connsiteX1" fmla="*/ 1961253 w 1961253"/>
              <a:gd name="connsiteY1" fmla="*/ 1948364 h 1948364"/>
              <a:gd name="connsiteX2" fmla="*/ 0 w 1961253"/>
              <a:gd name="connsiteY2" fmla="*/ 1948364 h 1948364"/>
              <a:gd name="connsiteX3" fmla="*/ 0 w 1961253"/>
              <a:gd name="connsiteY3" fmla="*/ 0 h 1948364"/>
            </a:gdLst>
            <a:ahLst/>
            <a:cxnLst>
              <a:cxn ang="0">
                <a:pos x="connsiteX0" y="connsiteY0"/>
              </a:cxn>
              <a:cxn ang="0">
                <a:pos x="connsiteX1" y="connsiteY1"/>
              </a:cxn>
              <a:cxn ang="0">
                <a:pos x="connsiteX2" y="connsiteY2"/>
              </a:cxn>
              <a:cxn ang="0">
                <a:pos x="connsiteX3" y="connsiteY3"/>
              </a:cxn>
            </a:cxnLst>
            <a:rect l="l" t="t" r="r" b="b"/>
            <a:pathLst>
              <a:path w="1961253" h="1948364">
                <a:moveTo>
                  <a:pt x="1961253" y="0"/>
                </a:moveTo>
                <a:lnTo>
                  <a:pt x="1961253" y="1948364"/>
                </a:lnTo>
                <a:lnTo>
                  <a:pt x="0" y="1948364"/>
                </a:lnTo>
                <a:lnTo>
                  <a:pt x="0" y="0"/>
                </a:lnTo>
                <a:close/>
              </a:path>
            </a:pathLst>
          </a:custGeom>
        </p:spPr>
      </p:pic>
      <p:sp>
        <p:nvSpPr>
          <p:cNvPr id="7" name="Image 2">
            <a:extLst>
              <a:ext uri="{FF2B5EF4-FFF2-40B4-BE49-F238E27FC236}">
                <a16:creationId xmlns:a16="http://schemas.microsoft.com/office/drawing/2014/main" id="{F3DC42FA-4B8F-2EFC-CAB4-1CCAB93BEB7B}"/>
              </a:ext>
              <a:ext uri="{C183D7F6-B498-43B3-948B-1728B52AA6E4}">
                <adec:decorative xmlns:adec="http://schemas.microsoft.com/office/drawing/2017/decorative" val="1"/>
              </a:ext>
            </a:extLst>
          </p:cNvPr>
          <p:cNvSpPr/>
          <p:nvPr userDrawn="1"/>
        </p:nvSpPr>
        <p:spPr>
          <a:xfrm>
            <a:off x="396626" y="4929577"/>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Tree>
    <p:extLst>
      <p:ext uri="{BB962C8B-B14F-4D97-AF65-F5344CB8AC3E}">
        <p14:creationId xmlns:p14="http://schemas.microsoft.com/office/powerpoint/2010/main" val="25866507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0"/>
            <a:ext cx="12216063" cy="34671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1057274"/>
            <a:ext cx="10511627" cy="1012785"/>
          </a:xfrm>
        </p:spPr>
        <p:txBody>
          <a:bodyPr tIns="0" bIns="0"/>
          <a:lstStyle>
            <a:lvl1pPr algn="ctr">
              <a:lnSpc>
                <a:spcPct val="100000"/>
              </a:lnSpc>
              <a:defRPr sz="3600">
                <a:solidFill>
                  <a:schemeClr val="accent6"/>
                </a:solidFill>
              </a:defRPr>
            </a:lvl1pPr>
          </a:lstStyle>
          <a:p>
            <a:r>
              <a:rPr lang="en-US" dirty="0"/>
              <a:t>Click to add title</a:t>
            </a:r>
          </a:p>
        </p:txBody>
      </p:sp>
      <p:sp>
        <p:nvSpPr>
          <p:cNvPr id="14" name="Content Placeholder 5">
            <a:extLst>
              <a:ext uri="{FF2B5EF4-FFF2-40B4-BE49-F238E27FC236}">
                <a16:creationId xmlns:a16="http://schemas.microsoft.com/office/drawing/2014/main" id="{4D6DED8E-165F-59D7-F01C-4EF0446E5FC0}"/>
              </a:ext>
            </a:extLst>
          </p:cNvPr>
          <p:cNvSpPr>
            <a:spLocks noGrp="1"/>
          </p:cNvSpPr>
          <p:nvPr userDrawn="1">
            <p:ph sz="quarter" idx="4" hasCustomPrompt="1"/>
          </p:nvPr>
        </p:nvSpPr>
        <p:spPr>
          <a:xfrm>
            <a:off x="914400" y="2316067"/>
            <a:ext cx="10511627" cy="3948557"/>
          </a:xfrm>
        </p:spPr>
        <p:txBody>
          <a:bodyPr lIns="91440" tIns="91440" rIns="91440" bIns="9144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Slide Number Placeholder 2">
            <a:extLst>
              <a:ext uri="{FF2B5EF4-FFF2-40B4-BE49-F238E27FC236}">
                <a16:creationId xmlns:a16="http://schemas.microsoft.com/office/drawing/2014/main" id="{2933FDAB-13EE-5F9F-5DFC-A5A60BC63623}"/>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7675081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 uri="{C183D7F6-B498-43B3-948B-1728B52AA6E4}">
                <adec:decorative xmlns:adec="http://schemas.microsoft.com/office/drawing/2017/decorative" val="1"/>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FEB515B5-2D9F-58E1-6E3C-CCBF105D891E}"/>
              </a:ext>
              <a:ext uri="{C183D7F6-B498-43B3-948B-1728B52AA6E4}">
                <adec:decorative xmlns:adec="http://schemas.microsoft.com/office/drawing/2017/decorative" val="1"/>
              </a:ext>
            </a:extLst>
          </p:cNvPr>
          <p:cNvSpPr/>
          <p:nvPr userDrawn="1"/>
        </p:nvSpPr>
        <p:spPr>
          <a:xfrm>
            <a:off x="7527501" y="0"/>
            <a:ext cx="4671276" cy="6857999"/>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a:extLst>
              <a:ext uri="{FF2B5EF4-FFF2-40B4-BE49-F238E27FC236}">
                <a16:creationId xmlns:a16="http://schemas.microsoft.com/office/drawing/2014/main" id="{5CCFEDF9-5B69-87BA-8A33-35033DA4013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66586" y="0"/>
            <a:ext cx="3432191" cy="3432191"/>
          </a:xfrm>
          <a:prstGeom prst="rect">
            <a:avLst/>
          </a:prstGeom>
        </p:spPr>
      </p:pic>
      <p:sp>
        <p:nvSpPr>
          <p:cNvPr id="2" name="Title 1"/>
          <p:cNvSpPr>
            <a:spLocks noGrp="1"/>
          </p:cNvSpPr>
          <p:nvPr>
            <p:ph type="ctrTitle" hasCustomPrompt="1"/>
          </p:nvPr>
        </p:nvSpPr>
        <p:spPr>
          <a:xfrm>
            <a:off x="914401" y="849782"/>
            <a:ext cx="5715000" cy="2727709"/>
          </a:xfrm>
        </p:spPr>
        <p:txBody>
          <a:bodyPr tIns="0" bIns="0" anchor="b" anchorCtr="0">
            <a:noAutofit/>
          </a:bodyPr>
          <a:lstStyle>
            <a:lvl1pPr algn="l">
              <a:lnSpc>
                <a:spcPct val="100000"/>
              </a:lnSpc>
              <a:defRPr sz="3600"/>
            </a:lvl1pPr>
          </a:lstStyle>
          <a:p>
            <a:r>
              <a:rPr lang="en-US" dirty="0"/>
              <a:t>Click to add title</a:t>
            </a:r>
          </a:p>
        </p:txBody>
      </p:sp>
      <p:sp>
        <p:nvSpPr>
          <p:cNvPr id="6" name="Subtitle 2">
            <a:extLst>
              <a:ext uri="{FF2B5EF4-FFF2-40B4-BE49-F238E27FC236}">
                <a16:creationId xmlns:a16="http://schemas.microsoft.com/office/drawing/2014/main" id="{86F10CB4-CF79-A942-DA9C-04CBB7C89DC3}"/>
              </a:ext>
            </a:extLst>
          </p:cNvPr>
          <p:cNvSpPr>
            <a:spLocks noGrp="1"/>
          </p:cNvSpPr>
          <p:nvPr>
            <p:ph type="subTitle" idx="1" hasCustomPrompt="1"/>
          </p:nvPr>
        </p:nvSpPr>
        <p:spPr>
          <a:xfrm>
            <a:off x="914401" y="3813606"/>
            <a:ext cx="5715000" cy="2234642"/>
          </a:xfrm>
        </p:spPr>
        <p:txBody>
          <a:bodyPr lIns="91440" tIns="0" rIns="91440" bIns="0" anchor="t" anchorCtr="0">
            <a:norm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23728988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p:txBody>
          <a:bodyPr anchor="ctr" anchorCtr="0"/>
          <a:lstStyle/>
          <a:p>
            <a:r>
              <a:rPr lang="en-US" dirty="0"/>
              <a:t>Click to add title</a:t>
            </a:r>
          </a:p>
        </p:txBody>
      </p:sp>
      <p:sp>
        <p:nvSpPr>
          <p:cNvPr id="5" name="Slide Number Placeholder 4"/>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Slide Number Placeholder 3"/>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58952" y="758952"/>
            <a:ext cx="3932237" cy="1524662"/>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58952" y="2286000"/>
            <a:ext cx="3932237" cy="356708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Content Placeholder 2"/>
          <p:cNvSpPr>
            <a:spLocks noGrp="1"/>
          </p:cNvSpPr>
          <p:nvPr>
            <p:ph idx="1" hasCustomPrompt="1"/>
          </p:nvPr>
        </p:nvSpPr>
        <p:spPr>
          <a:xfrm>
            <a:off x="5183187" y="741459"/>
            <a:ext cx="6242839" cy="511959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450055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60938" y="755372"/>
            <a:ext cx="3931920" cy="1527048"/>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60938" y="2286001"/>
            <a:ext cx="3931920"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Picture Placeholder 2"/>
          <p:cNvSpPr>
            <a:spLocks noGrp="1" noChangeAspect="1"/>
          </p:cNvSpPr>
          <p:nvPr>
            <p:ph type="pic" idx="1" hasCustomPrompt="1"/>
          </p:nvPr>
        </p:nvSpPr>
        <p:spPr>
          <a:xfrm>
            <a:off x="5262700" y="987425"/>
            <a:ext cx="6172200" cy="4873625"/>
          </a:xfrm>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to add picture</a:t>
            </a:r>
          </a:p>
        </p:txBody>
      </p:sp>
    </p:spTree>
    <p:extLst>
      <p:ext uri="{BB962C8B-B14F-4D97-AF65-F5344CB8AC3E}">
        <p14:creationId xmlns:p14="http://schemas.microsoft.com/office/powerpoint/2010/main" val="22346700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 uri="{C183D7F6-B498-43B3-948B-1728B52AA6E4}">
                <adec:decorative xmlns:adec="http://schemas.microsoft.com/office/drawing/2017/decorative" val="1"/>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 uri="{C183D7F6-B498-43B3-948B-1728B52AA6E4}">
                <adec:decorative xmlns:adec="http://schemas.microsoft.com/office/drawing/2017/decorative" val="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a:extLst>
              <a:ext uri="{FF2B5EF4-FFF2-40B4-BE49-F238E27FC236}">
                <a16:creationId xmlns:a16="http://schemas.microsoft.com/office/drawing/2014/main" id="{EFFAEAD9-58A9-096B-C6D0-58F7AD08EB20}"/>
              </a:ext>
              <a:ext uri="{C183D7F6-B498-43B3-948B-1728B52AA6E4}">
                <adec:decorative xmlns:adec="http://schemas.microsoft.com/office/drawing/2017/decorative" val="1"/>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hasCustomPrompt="1"/>
          </p:nvPr>
        </p:nvSpPr>
        <p:spPr>
          <a:xfrm>
            <a:off x="914400" y="1057274"/>
            <a:ext cx="6583680" cy="1531357"/>
          </a:xfrm>
        </p:spPr>
        <p:txBody>
          <a:bodyPr tIns="0" bIns="0">
            <a:noAutofit/>
          </a:bodyPr>
          <a:lstStyle>
            <a:lvl1pPr algn="l">
              <a:lnSpc>
                <a:spcPct val="100000"/>
              </a:lnSpc>
              <a:defRPr sz="3600"/>
            </a:lvl1pPr>
          </a:lstStyle>
          <a:p>
            <a:r>
              <a:rPr lang="en-US" dirty="0"/>
              <a:t>Click to add title</a:t>
            </a:r>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hasCustomPrompt="1"/>
          </p:nvPr>
        </p:nvSpPr>
        <p:spPr>
          <a:xfrm>
            <a:off x="914400" y="2834640"/>
            <a:ext cx="6583680" cy="3207344"/>
          </a:xfrm>
        </p:spPr>
        <p:txBody>
          <a:bodyPr lIns="91440" tIns="0" rIns="91440" bIns="0">
            <a:norm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dirty="0"/>
              <a:t>Click to add text</a:t>
            </a:r>
          </a:p>
          <a:p>
            <a:pPr lvl="1"/>
            <a:r>
              <a:rPr lang="en-US" dirty="0"/>
              <a:t>Second level</a:t>
            </a:r>
          </a:p>
          <a:p>
            <a:pPr lvl="2"/>
            <a:r>
              <a:rPr lang="en-US" dirty="0"/>
              <a:t>Third level</a:t>
            </a:r>
          </a:p>
        </p:txBody>
      </p:sp>
      <p:sp>
        <p:nvSpPr>
          <p:cNvPr id="3" name="Slide Number Placeholder 2">
            <a:extLst>
              <a:ext uri="{FF2B5EF4-FFF2-40B4-BE49-F238E27FC236}">
                <a16:creationId xmlns:a16="http://schemas.microsoft.com/office/drawing/2014/main" id="{71114D1E-7749-DD58-8782-318E4F679DE0}"/>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3339645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2">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537D12D-0FCA-3396-988D-452D3D526E3D}"/>
              </a:ext>
              <a:ext uri="{C183D7F6-B498-43B3-948B-1728B52AA6E4}">
                <adec:decorative xmlns:adec="http://schemas.microsoft.com/office/drawing/2017/decorative" val="1"/>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6" name="Rectangle 5">
            <a:extLst>
              <a:ext uri="{FF2B5EF4-FFF2-40B4-BE49-F238E27FC236}">
                <a16:creationId xmlns:a16="http://schemas.microsoft.com/office/drawing/2014/main" id="{11710CE8-8A83-C0D3-623E-AFCC6C6A2930}"/>
              </a:ext>
              <a:ext uri="{C183D7F6-B498-43B3-948B-1728B52AA6E4}">
                <adec:decorative xmlns:adec="http://schemas.microsoft.com/office/drawing/2017/decorative" val="1"/>
              </a:ext>
            </a:extLst>
          </p:cNvPr>
          <p:cNvSpPr/>
          <p:nvPr userDrawn="1"/>
        </p:nvSpPr>
        <p:spPr>
          <a:xfrm>
            <a:off x="443346" y="332509"/>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grpSp>
        <p:nvGrpSpPr>
          <p:cNvPr id="18" name="Group 17">
            <a:extLst>
              <a:ext uri="{FF2B5EF4-FFF2-40B4-BE49-F238E27FC236}">
                <a16:creationId xmlns:a16="http://schemas.microsoft.com/office/drawing/2014/main" id="{7AA66C80-37C3-6D28-7564-733A30B2CD8D}"/>
              </a:ext>
              <a:ext uri="{C183D7F6-B498-43B3-948B-1728B52AA6E4}">
                <adec:decorative xmlns:adec="http://schemas.microsoft.com/office/drawing/2017/decorative" val="1"/>
              </a:ext>
            </a:extLst>
          </p:cNvPr>
          <p:cNvGrpSpPr/>
          <p:nvPr userDrawn="1"/>
        </p:nvGrpSpPr>
        <p:grpSpPr>
          <a:xfrm flipH="1">
            <a:off x="9353550" y="0"/>
            <a:ext cx="2838450" cy="2857958"/>
            <a:chOff x="0" y="0"/>
            <a:chExt cx="2838450" cy="2857958"/>
          </a:xfrm>
        </p:grpSpPr>
        <p:sp>
          <p:nvSpPr>
            <p:cNvPr id="12" name="Freeform: Shape 28">
              <a:extLst>
                <a:ext uri="{FF2B5EF4-FFF2-40B4-BE49-F238E27FC236}">
                  <a16:creationId xmlns:a16="http://schemas.microsoft.com/office/drawing/2014/main" id="{D9DB7C23-E0CF-A75F-BFFD-4E7679AF4AD5}"/>
                </a:ext>
                <a:ext uri="{C183D7F6-B498-43B3-948B-1728B52AA6E4}">
                  <adec:decorative xmlns:adec="http://schemas.microsoft.com/office/drawing/2017/decorative" val="1"/>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5" name="Freeform: Shape 15">
              <a:extLst>
                <a:ext uri="{FF2B5EF4-FFF2-40B4-BE49-F238E27FC236}">
                  <a16:creationId xmlns:a16="http://schemas.microsoft.com/office/drawing/2014/main" id="{4D62A0CC-A0CE-403A-A167-27225B2C6083}"/>
                </a:ext>
                <a:ext uri="{C183D7F6-B498-43B3-948B-1728B52AA6E4}">
                  <adec:decorative xmlns:adec="http://schemas.microsoft.com/office/drawing/2017/decorative" val="1"/>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Image 2">
              <a:extLst>
                <a:ext uri="{FF2B5EF4-FFF2-40B4-BE49-F238E27FC236}">
                  <a16:creationId xmlns:a16="http://schemas.microsoft.com/office/drawing/2014/main" id="{F8AD83DA-A293-6D56-F606-7C98C403A3F7}"/>
                </a:ext>
                <a:ext uri="{C183D7F6-B498-43B3-948B-1728B52AA6E4}">
                  <adec:decorative xmlns:adec="http://schemas.microsoft.com/office/drawing/2017/decorative" val="1"/>
                </a:ext>
              </a:extLst>
            </p:cNvPr>
            <p:cNvSpPr/>
            <p:nvPr userDrawn="1"/>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2" name="Title 1"/>
          <p:cNvSpPr>
            <a:spLocks noGrp="1"/>
          </p:cNvSpPr>
          <p:nvPr userDrawn="1">
            <p:ph type="title" hasCustomPrompt="1"/>
          </p:nvPr>
        </p:nvSpPr>
        <p:spPr>
          <a:xfrm>
            <a:off x="5702441" y="1061623"/>
            <a:ext cx="5723586" cy="4739104"/>
          </a:xfrm>
        </p:spPr>
        <p:txBody>
          <a:bodyPr tIns="0" bIns="0" anchor="ctr">
            <a:noAutofit/>
          </a:bodyPr>
          <a:lstStyle>
            <a:lvl1pPr algn="l">
              <a:lnSpc>
                <a:spcPct val="100000"/>
              </a:lnSpc>
              <a:defRPr sz="3600" b="1"/>
            </a:lvl1pPr>
          </a:lstStyle>
          <a:p>
            <a:r>
              <a:rPr lang="en-US" dirty="0"/>
              <a:t>Click to add title</a:t>
            </a:r>
          </a:p>
        </p:txBody>
      </p:sp>
      <p:sp>
        <p:nvSpPr>
          <p:cNvPr id="8" name="Picture Placeholder 7">
            <a:extLst>
              <a:ext uri="{FF2B5EF4-FFF2-40B4-BE49-F238E27FC236}">
                <a16:creationId xmlns:a16="http://schemas.microsoft.com/office/drawing/2014/main" id="{E979AC40-7C15-9431-5B1A-415655A7FC05}"/>
              </a:ext>
            </a:extLst>
          </p:cNvPr>
          <p:cNvSpPr>
            <a:spLocks noGrp="1"/>
          </p:cNvSpPr>
          <p:nvPr>
            <p:ph type="pic" sz="quarter" idx="11" hasCustomPrompt="1"/>
          </p:nvPr>
        </p:nvSpPr>
        <p:spPr>
          <a:xfrm>
            <a:off x="443345" y="0"/>
            <a:ext cx="4344695" cy="6359525"/>
          </a:xfrm>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433189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86F8B46B-EF6E-BC12-09E2-0F3B779197B4}"/>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2" name="Rectangle 21">
            <a:extLst>
              <a:ext uri="{FF2B5EF4-FFF2-40B4-BE49-F238E27FC236}">
                <a16:creationId xmlns:a16="http://schemas.microsoft.com/office/drawing/2014/main" id="{5D7B4F11-E150-473B-98F5-6E6AC9646863}"/>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36" name="Freeform 35">
            <a:extLst>
              <a:ext uri="{FF2B5EF4-FFF2-40B4-BE49-F238E27FC236}">
                <a16:creationId xmlns:a16="http://schemas.microsoft.com/office/drawing/2014/main" id="{A8E2FA61-C047-21BB-AA50-F84AD7685498}"/>
              </a:ext>
              <a:ext uri="{C183D7F6-B498-43B3-948B-1728B52AA6E4}">
                <adec:decorative xmlns:adec="http://schemas.microsoft.com/office/drawing/2017/decorative" val="1"/>
              </a:ext>
            </a:extLst>
          </p:cNvPr>
          <p:cNvSpPr/>
          <p:nvPr userDrawn="1"/>
        </p:nvSpPr>
        <p:spPr>
          <a:xfrm rot="16200000">
            <a:off x="5760023" y="3764463"/>
            <a:ext cx="2812357" cy="3394143"/>
          </a:xfrm>
          <a:custGeom>
            <a:avLst/>
            <a:gdLst>
              <a:gd name="connsiteX0" fmla="*/ 0 w 2812357"/>
              <a:gd name="connsiteY0" fmla="*/ 0 h 3394143"/>
              <a:gd name="connsiteX1" fmla="*/ 2812357 w 2812357"/>
              <a:gd name="connsiteY1" fmla="*/ 3394143 h 3394143"/>
              <a:gd name="connsiteX2" fmla="*/ 0 w 2812357"/>
              <a:gd name="connsiteY2" fmla="*/ 3394143 h 3394143"/>
            </a:gdLst>
            <a:ahLst/>
            <a:cxnLst>
              <a:cxn ang="0">
                <a:pos x="connsiteX0" y="connsiteY0"/>
              </a:cxn>
              <a:cxn ang="0">
                <a:pos x="connsiteX1" y="connsiteY1"/>
              </a:cxn>
              <a:cxn ang="0">
                <a:pos x="connsiteX2" y="connsiteY2"/>
              </a:cxn>
            </a:cxnLst>
            <a:rect l="l" t="t" r="r" b="b"/>
            <a:pathLst>
              <a:path w="2812357" h="3394143">
                <a:moveTo>
                  <a:pt x="0" y="0"/>
                </a:moveTo>
                <a:lnTo>
                  <a:pt x="2812357" y="3394143"/>
                </a:lnTo>
                <a:lnTo>
                  <a:pt x="0" y="3394143"/>
                </a:lnTo>
                <a:close/>
              </a:path>
            </a:pathLst>
          </a:custGeom>
          <a:solidFill>
            <a:schemeClr val="accent4">
              <a:lumMod val="40000"/>
              <a:lumOff val="60000"/>
              <a:alpha val="50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3" name="Freeform 32">
            <a:extLst>
              <a:ext uri="{FF2B5EF4-FFF2-40B4-BE49-F238E27FC236}">
                <a16:creationId xmlns:a16="http://schemas.microsoft.com/office/drawing/2014/main" id="{1A2791BA-760E-9FA5-8743-D0B699FC9835}"/>
              </a:ext>
              <a:ext uri="{C183D7F6-B498-43B3-948B-1728B52AA6E4}">
                <adec:decorative xmlns:adec="http://schemas.microsoft.com/office/drawing/2017/decorative" val="1"/>
              </a:ext>
            </a:extLst>
          </p:cNvPr>
          <p:cNvSpPr/>
          <p:nvPr userDrawn="1"/>
        </p:nvSpPr>
        <p:spPr>
          <a:xfrm>
            <a:off x="0" y="3463854"/>
            <a:ext cx="435241" cy="3394146"/>
          </a:xfrm>
          <a:custGeom>
            <a:avLst/>
            <a:gdLst>
              <a:gd name="connsiteX0" fmla="*/ 435241 w 435241"/>
              <a:gd name="connsiteY0" fmla="*/ 0 h 3394146"/>
              <a:gd name="connsiteX1" fmla="*/ 435241 w 435241"/>
              <a:gd name="connsiteY1" fmla="*/ 3394146 h 3394146"/>
              <a:gd name="connsiteX2" fmla="*/ 0 w 435241"/>
              <a:gd name="connsiteY2" fmla="*/ 3394146 h 3394146"/>
              <a:gd name="connsiteX3" fmla="*/ 0 w 435241"/>
              <a:gd name="connsiteY3" fmla="*/ 523525 h 3394146"/>
            </a:gdLst>
            <a:ahLst/>
            <a:cxnLst>
              <a:cxn ang="0">
                <a:pos x="connsiteX0" y="connsiteY0"/>
              </a:cxn>
              <a:cxn ang="0">
                <a:pos x="connsiteX1" y="connsiteY1"/>
              </a:cxn>
              <a:cxn ang="0">
                <a:pos x="connsiteX2" y="connsiteY2"/>
              </a:cxn>
              <a:cxn ang="0">
                <a:pos x="connsiteX3" y="connsiteY3"/>
              </a:cxn>
            </a:cxnLst>
            <a:rect l="l" t="t" r="r" b="b"/>
            <a:pathLst>
              <a:path w="435241" h="3394146">
                <a:moveTo>
                  <a:pt x="435241" y="0"/>
                </a:moveTo>
                <a:lnTo>
                  <a:pt x="435241" y="3394146"/>
                </a:lnTo>
                <a:lnTo>
                  <a:pt x="0" y="3394146"/>
                </a:lnTo>
                <a:lnTo>
                  <a:pt x="0" y="523525"/>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4" name="Title 1">
            <a:extLst>
              <a:ext uri="{FF2B5EF4-FFF2-40B4-BE49-F238E27FC236}">
                <a16:creationId xmlns:a16="http://schemas.microsoft.com/office/drawing/2014/main" id="{8D6A03F2-8C7B-D33B-0E8F-24D4800D5C01}"/>
              </a:ext>
            </a:extLst>
          </p:cNvPr>
          <p:cNvSpPr>
            <a:spLocks noGrp="1"/>
          </p:cNvSpPr>
          <p:nvPr userDrawn="1">
            <p:ph type="title" hasCustomPrompt="1"/>
          </p:nvPr>
        </p:nvSpPr>
        <p:spPr>
          <a:xfrm>
            <a:off x="914400" y="1057275"/>
            <a:ext cx="5259554" cy="2495028"/>
          </a:xfrm>
        </p:spPr>
        <p:txBody>
          <a:bodyPr tIns="0" bIns="0">
            <a:noAutofit/>
          </a:bodyPr>
          <a:lstStyle>
            <a:lvl1pPr algn="l">
              <a:lnSpc>
                <a:spcPct val="100000"/>
              </a:lnSpc>
              <a:defRPr sz="3600"/>
            </a:lvl1pPr>
          </a:lstStyle>
          <a:p>
            <a:r>
              <a:rPr lang="en-US" dirty="0"/>
              <a:t>Click to add text</a:t>
            </a:r>
          </a:p>
        </p:txBody>
      </p:sp>
      <p:sp>
        <p:nvSpPr>
          <p:cNvPr id="5" name="Content Placeholder 2">
            <a:extLst>
              <a:ext uri="{FF2B5EF4-FFF2-40B4-BE49-F238E27FC236}">
                <a16:creationId xmlns:a16="http://schemas.microsoft.com/office/drawing/2014/main" id="{C51465C6-2CDE-B5BF-F22E-CBDD44E86CFC}"/>
              </a:ext>
            </a:extLst>
          </p:cNvPr>
          <p:cNvSpPr>
            <a:spLocks noGrp="1"/>
          </p:cNvSpPr>
          <p:nvPr userDrawn="1">
            <p:ph idx="1" hasCustomPrompt="1"/>
          </p:nvPr>
        </p:nvSpPr>
        <p:spPr>
          <a:xfrm>
            <a:off x="914400" y="3808750"/>
            <a:ext cx="5259554"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52" name="Picture Placeholder 7">
            <a:extLst>
              <a:ext uri="{FF2B5EF4-FFF2-40B4-BE49-F238E27FC236}">
                <a16:creationId xmlns:a16="http://schemas.microsoft.com/office/drawing/2014/main" id="{55126063-BDEE-A1AB-FDAE-DD9B98CACDA8}"/>
              </a:ext>
            </a:extLst>
          </p:cNvPr>
          <p:cNvSpPr>
            <a:spLocks noGrp="1"/>
          </p:cNvSpPr>
          <p:nvPr>
            <p:ph type="pic" sz="quarter" idx="11" hasCustomPrompt="1"/>
          </p:nvPr>
        </p:nvSpPr>
        <p:spPr>
          <a:xfrm>
            <a:off x="7414194" y="410780"/>
            <a:ext cx="4344695" cy="6447220"/>
          </a:xfrm>
          <a:solidFill>
            <a:schemeClr val="accent3"/>
          </a:solidFill>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32" name="Image 1">
            <a:extLst>
              <a:ext uri="{FF2B5EF4-FFF2-40B4-BE49-F238E27FC236}">
                <a16:creationId xmlns:a16="http://schemas.microsoft.com/office/drawing/2014/main" id="{2A3EC91E-4089-D366-06D3-3E66F93DFAF3}"/>
              </a:ext>
              <a:ext uri="{C183D7F6-B498-43B3-948B-1728B52AA6E4}">
                <adec:decorative xmlns:adec="http://schemas.microsoft.com/office/drawing/2017/decorative" val="1"/>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 uri="{C183D7F6-B498-43B3-948B-1728B52AA6E4}">
                <adec:decorative xmlns:adec="http://schemas.microsoft.com/office/drawing/2017/decorative" val="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 uri="{C183D7F6-B498-43B3-948B-1728B52AA6E4}">
                <adec:decorative xmlns:adec="http://schemas.microsoft.com/office/drawing/2017/decorative" val="1"/>
              </a:ext>
            </a:extLst>
          </p:cNvPr>
          <p:cNvSpPr>
            <a:spLocks/>
          </p:cNvSpPr>
          <p:nvPr userDrawn="1"/>
        </p:nvSpPr>
        <p:spPr bwMode="auto">
          <a:xfrm rot="16200000" flipH="1">
            <a:off x="-9389"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alpha val="50000"/>
            </a:schemeClr>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 uri="{C183D7F6-B498-43B3-948B-1728B52AA6E4}">
                <adec:decorative xmlns:adec="http://schemas.microsoft.com/office/drawing/2017/decorative" val="1"/>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3" name="Image 4">
            <a:extLst>
              <a:ext uri="{FF2B5EF4-FFF2-40B4-BE49-F238E27FC236}">
                <a16:creationId xmlns:a16="http://schemas.microsoft.com/office/drawing/2014/main" id="{EC46DC71-C12A-96C8-3FE2-AA95AB58B349}"/>
              </a:ext>
              <a:ext uri="{C183D7F6-B498-43B3-948B-1728B52AA6E4}">
                <adec:decorative xmlns:adec="http://schemas.microsoft.com/office/drawing/2017/decorative" val="1"/>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lumMod val="40000"/>
              <a:lumOff val="60000"/>
              <a:alpha val="50000"/>
            </a:schemeClr>
          </a:solidFill>
          <a:ln w="7052" cap="flat">
            <a:noFill/>
            <a:prstDash val="solid"/>
            <a:miter/>
          </a:ln>
        </p:spPr>
        <p:txBody>
          <a:bodyPr rtlCol="0" anchor="ctr">
            <a:noAutofit/>
          </a:bodyPr>
          <a:lstStyle/>
          <a:p>
            <a:endParaRPr lang="en-US" dirty="0"/>
          </a:p>
        </p:txBody>
      </p:sp>
      <p:sp>
        <p:nvSpPr>
          <p:cNvPr id="2" name="Title 1"/>
          <p:cNvSpPr>
            <a:spLocks noGrp="1"/>
          </p:cNvSpPr>
          <p:nvPr>
            <p:ph type="title" hasCustomPrompt="1"/>
          </p:nvPr>
        </p:nvSpPr>
        <p:spPr>
          <a:xfrm>
            <a:off x="3460565" y="1057274"/>
            <a:ext cx="7965461" cy="994164"/>
          </a:xfrm>
        </p:spPr>
        <p:txBody>
          <a:bodyPr lIns="91440" tIns="0" rIns="91440" bIns="0" anchor="b" anchorCtr="0">
            <a:noAutofit/>
          </a:bodyPr>
          <a:lstStyle>
            <a:lvl1pPr algn="l">
              <a:lnSpc>
                <a:spcPct val="100000"/>
              </a:lnSpc>
              <a:defRPr sz="3600" b="1">
                <a:latin typeface="+mj-lt"/>
                <a:cs typeface="Arial" panose="020B0604020202020204" pitchFamily="34" charset="0"/>
              </a:defRPr>
            </a:lvl1pPr>
          </a:lstStyle>
          <a:p>
            <a:r>
              <a:rPr lang="en-US" dirty="0"/>
              <a:t>Click to add title</a:t>
            </a:r>
          </a:p>
        </p:txBody>
      </p:sp>
      <p:sp>
        <p:nvSpPr>
          <p:cNvPr id="13" name="Content Placeholder 3">
            <a:extLst>
              <a:ext uri="{FF2B5EF4-FFF2-40B4-BE49-F238E27FC236}">
                <a16:creationId xmlns:a16="http://schemas.microsoft.com/office/drawing/2014/main" id="{B20F5EA7-881C-8FB7-EAC9-89C8F2E5865C}"/>
              </a:ext>
            </a:extLst>
          </p:cNvPr>
          <p:cNvSpPr>
            <a:spLocks noGrp="1"/>
          </p:cNvSpPr>
          <p:nvPr>
            <p:ph sz="half" idx="2" hasCustomPrompt="1"/>
          </p:nvPr>
        </p:nvSpPr>
        <p:spPr>
          <a:xfrm>
            <a:off x="3460565" y="2303029"/>
            <a:ext cx="7965460" cy="3497698"/>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Slide Number Placeholder 2">
            <a:extLst>
              <a:ext uri="{FF2B5EF4-FFF2-40B4-BE49-F238E27FC236}">
                <a16:creationId xmlns:a16="http://schemas.microsoft.com/office/drawing/2014/main" id="{ED7A50D8-0839-EC58-FFBE-315A20995799}"/>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omparison 1">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hasCustomPrompt="1"/>
          </p:nvPr>
        </p:nvSpPr>
        <p:spPr>
          <a:xfrm>
            <a:off x="4364809" y="1057274"/>
            <a:ext cx="7043617" cy="2520217"/>
          </a:xfrm>
        </p:spPr>
        <p:txBody>
          <a:bodyPr tIns="0" bIns="0">
            <a:noAutofit/>
          </a:bodyPr>
          <a:lstStyle>
            <a:lvl1pPr algn="l">
              <a:lnSpc>
                <a:spcPct val="100000"/>
              </a:lnSpc>
              <a:defRPr sz="3600"/>
            </a:lvl1pPr>
          </a:lstStyle>
          <a:p>
            <a:r>
              <a:rPr lang="en-US" dirty="0"/>
              <a:t>Click to add title</a:t>
            </a:r>
          </a:p>
        </p:txBody>
      </p:sp>
      <p:sp>
        <p:nvSpPr>
          <p:cNvPr id="11" name="Image 0">
            <a:extLst>
              <a:ext uri="{FF2B5EF4-FFF2-40B4-BE49-F238E27FC236}">
                <a16:creationId xmlns:a16="http://schemas.microsoft.com/office/drawing/2014/main" id="{CD2D664E-6702-6607-A37E-2E996144917C}"/>
              </a:ext>
              <a:ext uri="{C183D7F6-B498-43B3-948B-1728B52AA6E4}">
                <adec:decorative xmlns:adec="http://schemas.microsoft.com/office/drawing/2017/decorative" val="1"/>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a:extLst>
              <a:ext uri="{FF2B5EF4-FFF2-40B4-BE49-F238E27FC236}">
                <a16:creationId xmlns:a16="http://schemas.microsoft.com/office/drawing/2014/main" id="{951C5737-DF7E-D671-AC74-9E488335BCA2}"/>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 uri="{C183D7F6-B498-43B3-948B-1728B52AA6E4}">
                <adec:decorative xmlns:adec="http://schemas.microsoft.com/office/drawing/2017/decorative" val="1"/>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a:extLst>
              <a:ext uri="{FF2B5EF4-FFF2-40B4-BE49-F238E27FC236}">
                <a16:creationId xmlns:a16="http://schemas.microsoft.com/office/drawing/2014/main" id="{B9036D42-A06F-E6EE-BB91-8BAF045198BE}"/>
              </a:ext>
              <a:ext uri="{C183D7F6-B498-43B3-948B-1728B52AA6E4}">
                <adec:decorative xmlns:adec="http://schemas.microsoft.com/office/drawing/2017/decorative" val="1"/>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a:extLst>
              <a:ext uri="{FF2B5EF4-FFF2-40B4-BE49-F238E27FC236}">
                <a16:creationId xmlns:a16="http://schemas.microsoft.com/office/drawing/2014/main" id="{86E0540C-3355-A50D-AC61-047B54B70C64}"/>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16" name="Slide Number Placeholder 2">
            <a:extLst>
              <a:ext uri="{FF2B5EF4-FFF2-40B4-BE49-F238E27FC236}">
                <a16:creationId xmlns:a16="http://schemas.microsoft.com/office/drawing/2014/main" id="{B00F713C-1CC6-5879-0410-95F179D56AD2}"/>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 name="Content Placeholder 2">
            <a:extLst>
              <a:ext uri="{FF2B5EF4-FFF2-40B4-BE49-F238E27FC236}">
                <a16:creationId xmlns:a16="http://schemas.microsoft.com/office/drawing/2014/main" id="{8E40D3F2-4A7A-F909-AC98-0B402B26776E}"/>
              </a:ext>
            </a:extLst>
          </p:cNvPr>
          <p:cNvSpPr>
            <a:spLocks noGrp="1"/>
          </p:cNvSpPr>
          <p:nvPr>
            <p:ph idx="11" hasCustomPrompt="1"/>
          </p:nvPr>
        </p:nvSpPr>
        <p:spPr>
          <a:xfrm>
            <a:off x="4364808" y="3808750"/>
            <a:ext cx="7043618"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Tree>
    <p:extLst>
      <p:ext uri="{BB962C8B-B14F-4D97-AF65-F5344CB8AC3E}">
        <p14:creationId xmlns:p14="http://schemas.microsoft.com/office/powerpoint/2010/main" val="31162965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4">
    <p:spTree>
      <p:nvGrpSpPr>
        <p:cNvPr id="1" name=""/>
        <p:cNvGrpSpPr/>
        <p:nvPr/>
      </p:nvGrpSpPr>
      <p:grpSpPr>
        <a:xfrm>
          <a:off x="0" y="0"/>
          <a:ext cx="0" cy="0"/>
          <a:chOff x="0" y="0"/>
          <a:chExt cx="0" cy="0"/>
        </a:xfrm>
      </p:grpSpPr>
      <p:sp>
        <p:nvSpPr>
          <p:cNvPr id="27" name="Freeform 26">
            <a:extLst>
              <a:ext uri="{FF2B5EF4-FFF2-40B4-BE49-F238E27FC236}">
                <a16:creationId xmlns:a16="http://schemas.microsoft.com/office/drawing/2014/main" id="{3C7B0BB3-A5CA-7C72-DC39-AD00EC90964C}"/>
              </a:ext>
              <a:ext uri="{C183D7F6-B498-43B3-948B-1728B52AA6E4}">
                <adec:decorative xmlns:adec="http://schemas.microsoft.com/office/drawing/2017/decorative" val="1"/>
              </a:ext>
            </a:extLst>
          </p:cNvPr>
          <p:cNvSpPr/>
          <p:nvPr userDrawn="1"/>
        </p:nvSpPr>
        <p:spPr>
          <a:xfrm>
            <a:off x="8989454" y="3427336"/>
            <a:ext cx="3202546" cy="3430665"/>
          </a:xfrm>
          <a:custGeom>
            <a:avLst/>
            <a:gdLst>
              <a:gd name="connsiteX0" fmla="*/ 0 w 3202546"/>
              <a:gd name="connsiteY0" fmla="*/ 0 h 3430665"/>
              <a:gd name="connsiteX1" fmla="*/ 3202546 w 3202546"/>
              <a:gd name="connsiteY1" fmla="*/ 0 h 3430665"/>
              <a:gd name="connsiteX2" fmla="*/ 3202546 w 3202546"/>
              <a:gd name="connsiteY2" fmla="*/ 3430665 h 3430665"/>
              <a:gd name="connsiteX3" fmla="*/ 0 w 3202546"/>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202546" h="3430665">
                <a:moveTo>
                  <a:pt x="0" y="0"/>
                </a:moveTo>
                <a:lnTo>
                  <a:pt x="3202546" y="0"/>
                </a:lnTo>
                <a:lnTo>
                  <a:pt x="3202546"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8" name="Freeform 17">
            <a:extLst>
              <a:ext uri="{FF2B5EF4-FFF2-40B4-BE49-F238E27FC236}">
                <a16:creationId xmlns:a16="http://schemas.microsoft.com/office/drawing/2014/main" id="{07871527-68A5-0A5C-F5A6-A80523BAC92F}"/>
              </a:ext>
              <a:ext uri="{C183D7F6-B498-43B3-948B-1728B52AA6E4}">
                <adec:decorative xmlns:adec="http://schemas.microsoft.com/office/drawing/2017/decorative" val="1"/>
              </a:ext>
            </a:extLst>
          </p:cNvPr>
          <p:cNvSpPr/>
          <p:nvPr userDrawn="1"/>
        </p:nvSpPr>
        <p:spPr>
          <a:xfrm>
            <a:off x="8989454" y="3654149"/>
            <a:ext cx="3202546" cy="3203852"/>
          </a:xfrm>
          <a:custGeom>
            <a:avLst/>
            <a:gdLst>
              <a:gd name="connsiteX0" fmla="*/ 3202546 w 3202546"/>
              <a:gd name="connsiteY0" fmla="*/ 0 h 3203852"/>
              <a:gd name="connsiteX1" fmla="*/ 3202546 w 3202546"/>
              <a:gd name="connsiteY1" fmla="*/ 3203852 h 3203852"/>
              <a:gd name="connsiteX2" fmla="*/ 0 w 3202546"/>
              <a:gd name="connsiteY2" fmla="*/ 3203852 h 3203852"/>
              <a:gd name="connsiteX3" fmla="*/ 0 w 3202546"/>
              <a:gd name="connsiteY3" fmla="*/ 3190718 h 3203852"/>
            </a:gdLst>
            <a:ahLst/>
            <a:cxnLst>
              <a:cxn ang="0">
                <a:pos x="connsiteX0" y="connsiteY0"/>
              </a:cxn>
              <a:cxn ang="0">
                <a:pos x="connsiteX1" y="connsiteY1"/>
              </a:cxn>
              <a:cxn ang="0">
                <a:pos x="connsiteX2" y="connsiteY2"/>
              </a:cxn>
              <a:cxn ang="0">
                <a:pos x="connsiteX3" y="connsiteY3"/>
              </a:cxn>
            </a:cxnLst>
            <a:rect l="l" t="t" r="r" b="b"/>
            <a:pathLst>
              <a:path w="3202546" h="3203852">
                <a:moveTo>
                  <a:pt x="3202546" y="0"/>
                </a:moveTo>
                <a:lnTo>
                  <a:pt x="3202546" y="3203852"/>
                </a:lnTo>
                <a:lnTo>
                  <a:pt x="0" y="3203852"/>
                </a:lnTo>
                <a:lnTo>
                  <a:pt x="0" y="3190718"/>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13">
            <a:extLst>
              <a:ext uri="{FF2B5EF4-FFF2-40B4-BE49-F238E27FC236}">
                <a16:creationId xmlns:a16="http://schemas.microsoft.com/office/drawing/2014/main" id="{CEB118B3-9B06-AD11-738A-7A0651F98B7E}"/>
              </a:ext>
              <a:ext uri="{C183D7F6-B498-43B3-948B-1728B52AA6E4}">
                <adec:decorative xmlns:adec="http://schemas.microsoft.com/office/drawing/2017/decorative" val="1"/>
              </a:ext>
            </a:extLst>
          </p:cNvPr>
          <p:cNvSpPr/>
          <p:nvPr userDrawn="1"/>
        </p:nvSpPr>
        <p:spPr>
          <a:xfrm>
            <a:off x="8989455" y="1"/>
            <a:ext cx="3202545" cy="3437345"/>
          </a:xfrm>
          <a:custGeom>
            <a:avLst/>
            <a:gdLst>
              <a:gd name="connsiteX0" fmla="*/ 0 w 3202545"/>
              <a:gd name="connsiteY0" fmla="*/ 0 h 3437345"/>
              <a:gd name="connsiteX1" fmla="*/ 3202545 w 3202545"/>
              <a:gd name="connsiteY1" fmla="*/ 0 h 3437345"/>
              <a:gd name="connsiteX2" fmla="*/ 3202545 w 3202545"/>
              <a:gd name="connsiteY2" fmla="*/ 3437345 h 3437345"/>
              <a:gd name="connsiteX3" fmla="*/ 0 w 320254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202545" h="3437345">
                <a:moveTo>
                  <a:pt x="0" y="0"/>
                </a:moveTo>
                <a:lnTo>
                  <a:pt x="3202545" y="0"/>
                </a:lnTo>
                <a:lnTo>
                  <a:pt x="320254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15">
            <a:extLst>
              <a:ext uri="{FF2B5EF4-FFF2-40B4-BE49-F238E27FC236}">
                <a16:creationId xmlns:a16="http://schemas.microsoft.com/office/drawing/2014/main" id="{0EA94262-504E-06F2-F383-E832C37B1250}"/>
              </a:ext>
              <a:ext uri="{C183D7F6-B498-43B3-948B-1728B52AA6E4}">
                <adec:decorative xmlns:adec="http://schemas.microsoft.com/office/drawing/2017/decorative" val="1"/>
              </a:ext>
            </a:extLst>
          </p:cNvPr>
          <p:cNvSpPr/>
          <p:nvPr userDrawn="1"/>
        </p:nvSpPr>
        <p:spPr>
          <a:xfrm>
            <a:off x="8989454" y="6681"/>
            <a:ext cx="3202546" cy="3436477"/>
          </a:xfrm>
          <a:custGeom>
            <a:avLst/>
            <a:gdLst>
              <a:gd name="connsiteX0" fmla="*/ 0 w 3202546"/>
              <a:gd name="connsiteY0" fmla="*/ 0 h 3436477"/>
              <a:gd name="connsiteX1" fmla="*/ 3202546 w 3202546"/>
              <a:gd name="connsiteY1" fmla="*/ 3214418 h 3436477"/>
              <a:gd name="connsiteX2" fmla="*/ 3202546 w 3202546"/>
              <a:gd name="connsiteY2" fmla="*/ 3436477 h 3436477"/>
              <a:gd name="connsiteX3" fmla="*/ 0 w 3202546"/>
              <a:gd name="connsiteY3" fmla="*/ 3436477 h 3436477"/>
            </a:gdLst>
            <a:ahLst/>
            <a:cxnLst>
              <a:cxn ang="0">
                <a:pos x="connsiteX0" y="connsiteY0"/>
              </a:cxn>
              <a:cxn ang="0">
                <a:pos x="connsiteX1" y="connsiteY1"/>
              </a:cxn>
              <a:cxn ang="0">
                <a:pos x="connsiteX2" y="connsiteY2"/>
              </a:cxn>
              <a:cxn ang="0">
                <a:pos x="connsiteX3" y="connsiteY3"/>
              </a:cxn>
            </a:cxnLst>
            <a:rect l="l" t="t" r="r" b="b"/>
            <a:pathLst>
              <a:path w="3202546" h="3436477">
                <a:moveTo>
                  <a:pt x="0" y="0"/>
                </a:moveTo>
                <a:lnTo>
                  <a:pt x="3202546" y="3214418"/>
                </a:lnTo>
                <a:lnTo>
                  <a:pt x="3202546"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Title 19">
            <a:extLst>
              <a:ext uri="{FF2B5EF4-FFF2-40B4-BE49-F238E27FC236}">
                <a16:creationId xmlns:a16="http://schemas.microsoft.com/office/drawing/2014/main" id="{C26B5661-F583-FA44-8353-161B862E69B1}"/>
              </a:ext>
            </a:extLst>
          </p:cNvPr>
          <p:cNvSpPr>
            <a:spLocks noGrp="1"/>
          </p:cNvSpPr>
          <p:nvPr userDrawn="1">
            <p:ph type="title" hasCustomPrompt="1"/>
          </p:nvPr>
        </p:nvSpPr>
        <p:spPr>
          <a:xfrm>
            <a:off x="914399" y="834635"/>
            <a:ext cx="7796464" cy="1222385"/>
          </a:xfrm>
        </p:spPr>
        <p:txBody>
          <a:bodyPr tIns="0" bIns="0">
            <a:noAutofit/>
          </a:bodyPr>
          <a:lstStyle>
            <a:lvl1pPr algn="l">
              <a:lnSpc>
                <a:spcPct val="100000"/>
              </a:lnSpc>
              <a:defRPr sz="3600"/>
            </a:lvl1pPr>
          </a:lstStyle>
          <a:p>
            <a:r>
              <a:rPr lang="en-US" dirty="0"/>
              <a:t>Click to add title</a:t>
            </a:r>
          </a:p>
        </p:txBody>
      </p:sp>
      <p:sp>
        <p:nvSpPr>
          <p:cNvPr id="19" name="Slide Number Placeholder 2">
            <a:extLst>
              <a:ext uri="{FF2B5EF4-FFF2-40B4-BE49-F238E27FC236}">
                <a16:creationId xmlns:a16="http://schemas.microsoft.com/office/drawing/2014/main" id="{BFBCB81C-7599-87A1-8037-5FB8C374503A}"/>
              </a:ext>
            </a:extLst>
          </p:cNvPr>
          <p:cNvSpPr>
            <a:spLocks noGrp="1"/>
          </p:cNvSpPr>
          <p:nvPr userDrawn="1">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3" name="Content Placeholder 3">
            <a:extLst>
              <a:ext uri="{FF2B5EF4-FFF2-40B4-BE49-F238E27FC236}">
                <a16:creationId xmlns:a16="http://schemas.microsoft.com/office/drawing/2014/main" id="{6FF02D51-6992-3FED-2A19-92E5AC564CF4}"/>
              </a:ext>
            </a:extLst>
          </p:cNvPr>
          <p:cNvSpPr>
            <a:spLocks noGrp="1"/>
          </p:cNvSpPr>
          <p:nvPr userDrawn="1">
            <p:ph sz="half" idx="2" hasCustomPrompt="1"/>
          </p:nvPr>
        </p:nvSpPr>
        <p:spPr>
          <a:xfrm>
            <a:off x="914400" y="2303028"/>
            <a:ext cx="3283119"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5" name="Content Placeholder 5">
            <a:extLst>
              <a:ext uri="{FF2B5EF4-FFF2-40B4-BE49-F238E27FC236}">
                <a16:creationId xmlns:a16="http://schemas.microsoft.com/office/drawing/2014/main" id="{C2762372-3C12-61F8-F131-E4C08A2B1735}"/>
              </a:ext>
            </a:extLst>
          </p:cNvPr>
          <p:cNvSpPr>
            <a:spLocks noGrp="1"/>
          </p:cNvSpPr>
          <p:nvPr userDrawn="1">
            <p:ph sz="quarter" idx="4" hasCustomPrompt="1"/>
          </p:nvPr>
        </p:nvSpPr>
        <p:spPr>
          <a:xfrm>
            <a:off x="4782159" y="2303028"/>
            <a:ext cx="3284951"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867332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meline 1">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965393"/>
            <a:ext cx="7631709" cy="1091627"/>
          </a:xfrm>
        </p:spPr>
        <p:txBody>
          <a:bodyPr tIns="0" bIns="0"/>
          <a:lstStyle>
            <a:lvl1pPr algn="l">
              <a:lnSpc>
                <a:spcPct val="100000"/>
              </a:lnSpc>
              <a:defRPr sz="3600">
                <a:solidFill>
                  <a:schemeClr val="accent6"/>
                </a:solidFill>
              </a:defRPr>
            </a:lvl1pPr>
          </a:lstStyle>
          <a:p>
            <a:r>
              <a:rPr lang="en-US" dirty="0"/>
              <a:t>Click to add title</a:t>
            </a:r>
          </a:p>
        </p:txBody>
      </p:sp>
      <p:sp>
        <p:nvSpPr>
          <p:cNvPr id="5" name="Content Placeholder 2">
            <a:extLst>
              <a:ext uri="{FF2B5EF4-FFF2-40B4-BE49-F238E27FC236}">
                <a16:creationId xmlns:a16="http://schemas.microsoft.com/office/drawing/2014/main" id="{0AADE444-940A-5A34-8C49-4F15BC33EEC7}"/>
              </a:ext>
            </a:extLst>
          </p:cNvPr>
          <p:cNvSpPr>
            <a:spLocks noGrp="1"/>
          </p:cNvSpPr>
          <p:nvPr>
            <p:ph sz="half" idx="15" hasCustomPrompt="1"/>
          </p:nvPr>
        </p:nvSpPr>
        <p:spPr>
          <a:xfrm>
            <a:off x="914400" y="2303028"/>
            <a:ext cx="3283119" cy="4144192"/>
          </a:xfrm>
        </p:spPr>
        <p:txBody>
          <a:bodyPr lIns="91440" tIns="0" rIns="91440" bIns="0">
            <a:normAutofit/>
          </a:bodyPr>
          <a:lstStyle>
            <a:lvl1pPr marL="457200" indent="-457200">
              <a:spcBef>
                <a:spcPts val="1000"/>
              </a:spcBef>
              <a:buFont typeface="+mj-lt"/>
              <a:buAutoNum type="arabicPeriod"/>
              <a:defRPr sz="1800"/>
            </a:lvl1pPr>
            <a:lvl2pPr marL="745236" indent="-342900">
              <a:spcBef>
                <a:spcPts val="1000"/>
              </a:spcBef>
              <a:buFont typeface="+mj-lt"/>
              <a:buAutoNum type="alphaLcPeriod"/>
              <a:defRPr sz="1800"/>
            </a:lvl2pPr>
            <a:lvl3pPr marL="1202436" indent="-342900">
              <a:spcBef>
                <a:spcPts val="1000"/>
              </a:spcBef>
              <a:buFont typeface="+mj-lt"/>
              <a:buAutoNum type="arabicParenR"/>
              <a:defRPr sz="1800"/>
            </a:lvl3pPr>
            <a:lvl4pPr marL="1659636" indent="-342900">
              <a:spcBef>
                <a:spcPts val="1000"/>
              </a:spcBef>
              <a:buFont typeface="+mj-lt"/>
              <a:buAutoNum type="alphaLcParenR"/>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p:txBody>
      </p:sp>
      <p:sp>
        <p:nvSpPr>
          <p:cNvPr id="3" name="Content Placeholder 2">
            <a:extLst>
              <a:ext uri="{FF2B5EF4-FFF2-40B4-BE49-F238E27FC236}">
                <a16:creationId xmlns:a16="http://schemas.microsoft.com/office/drawing/2014/main" id="{97A79FCB-9A9F-6B60-A95C-FCF020598DE3}"/>
              </a:ext>
            </a:extLst>
          </p:cNvPr>
          <p:cNvSpPr>
            <a:spLocks noGrp="1"/>
          </p:cNvSpPr>
          <p:nvPr>
            <p:ph sz="half" idx="1" hasCustomPrompt="1"/>
          </p:nvPr>
        </p:nvSpPr>
        <p:spPr>
          <a:xfrm>
            <a:off x="4782159" y="2303028"/>
            <a:ext cx="3763950" cy="4144192"/>
          </a:xfrm>
        </p:spPr>
        <p:txBody>
          <a:bodyPr lIns="91440" tIns="0" rIns="91440" bIns="0">
            <a:normAutofit/>
          </a:bodyPr>
          <a:lstStyle>
            <a:lvl1pPr marL="0" indent="0">
              <a:spcBef>
                <a:spcPts val="1000"/>
              </a:spcBef>
              <a:buNone/>
              <a:defRPr sz="1800"/>
            </a:lvl1pPr>
            <a:lvl2pPr indent="-283464">
              <a:spcBef>
                <a:spcPts val="1000"/>
              </a:spcBef>
              <a:defRPr sz="1800"/>
            </a:lvl2pPr>
            <a:lvl3pPr indent="-283464">
              <a:spcBef>
                <a:spcPts val="1000"/>
              </a:spcBef>
              <a:defRPr sz="1800"/>
            </a:lvl3pPr>
            <a:lvl4pPr indent="-283464">
              <a:spcBef>
                <a:spcPts val="1000"/>
              </a:spcBef>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Picture Placeholder 30">
            <a:extLst>
              <a:ext uri="{FF2B5EF4-FFF2-40B4-BE49-F238E27FC236}">
                <a16:creationId xmlns:a16="http://schemas.microsoft.com/office/drawing/2014/main" id="{2912B88E-830A-AD4C-378F-46EF5F77950C}"/>
              </a:ext>
            </a:extLst>
          </p:cNvPr>
          <p:cNvSpPr>
            <a:spLocks noGrp="1"/>
          </p:cNvSpPr>
          <p:nvPr>
            <p:ph type="pic" sz="quarter" idx="14" hasCustomPrompt="1"/>
          </p:nvPr>
        </p:nvSpPr>
        <p:spPr>
          <a:xfrm>
            <a:off x="8989454" y="965393"/>
            <a:ext cx="3202545" cy="5892607"/>
          </a:xfrm>
          <a:custGeom>
            <a:avLst/>
            <a:gdLst>
              <a:gd name="connsiteX0" fmla="*/ 0 w 3202545"/>
              <a:gd name="connsiteY0" fmla="*/ 0 h 6023366"/>
              <a:gd name="connsiteX1" fmla="*/ 3202545 w 3202545"/>
              <a:gd name="connsiteY1" fmla="*/ 0 h 6023366"/>
              <a:gd name="connsiteX2" fmla="*/ 3202545 w 3202545"/>
              <a:gd name="connsiteY2" fmla="*/ 3165406 h 6023366"/>
              <a:gd name="connsiteX3" fmla="*/ 2923656 w 3202545"/>
              <a:gd name="connsiteY3" fmla="*/ 3179481 h 6023366"/>
              <a:gd name="connsiteX4" fmla="*/ 364096 w 3202545"/>
              <a:gd name="connsiteY4" fmla="*/ 6016124 h 6023366"/>
              <a:gd name="connsiteX5" fmla="*/ 364096 w 3202545"/>
              <a:gd name="connsiteY5" fmla="*/ 6023364 h 6023366"/>
              <a:gd name="connsiteX6" fmla="*/ 1231541 w 3202545"/>
              <a:gd name="connsiteY6" fmla="*/ 6023364 h 6023366"/>
              <a:gd name="connsiteX7" fmla="*/ 1241636 w 3202545"/>
              <a:gd name="connsiteY7" fmla="*/ 5822974 h 6023366"/>
              <a:gd name="connsiteX8" fmla="*/ 3012253 w 3202545"/>
              <a:gd name="connsiteY8" fmla="*/ 4042481 h 6023366"/>
              <a:gd name="connsiteX9" fmla="*/ 3202545 w 3202545"/>
              <a:gd name="connsiteY9" fmla="*/ 4032784 h 6023366"/>
              <a:gd name="connsiteX10" fmla="*/ 3202545 w 3202545"/>
              <a:gd name="connsiteY10" fmla="*/ 4033098 h 6023366"/>
              <a:gd name="connsiteX11" fmla="*/ 3012291 w 3202545"/>
              <a:gd name="connsiteY11" fmla="*/ 4042794 h 6023366"/>
              <a:gd name="connsiteX12" fmla="*/ 1242011 w 3202545"/>
              <a:gd name="connsiteY12" fmla="*/ 5823008 h 6023366"/>
              <a:gd name="connsiteX13" fmla="*/ 1231918 w 3202545"/>
              <a:gd name="connsiteY13" fmla="*/ 6023365 h 6023366"/>
              <a:gd name="connsiteX14" fmla="*/ 3202545 w 3202545"/>
              <a:gd name="connsiteY14" fmla="*/ 6023365 h 6023366"/>
              <a:gd name="connsiteX15" fmla="*/ 3202545 w 3202545"/>
              <a:gd name="connsiteY15" fmla="*/ 6023366 h 6023366"/>
              <a:gd name="connsiteX16" fmla="*/ 0 w 3202545"/>
              <a:gd name="connsiteY16" fmla="*/ 6023366 h 6023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202545" h="6023366">
                <a:moveTo>
                  <a:pt x="0" y="0"/>
                </a:moveTo>
                <a:lnTo>
                  <a:pt x="3202545" y="0"/>
                </a:lnTo>
                <a:lnTo>
                  <a:pt x="3202545" y="3165406"/>
                </a:lnTo>
                <a:lnTo>
                  <a:pt x="2923656" y="3179481"/>
                </a:lnTo>
                <a:cubicBezTo>
                  <a:pt x="1485615" y="3325450"/>
                  <a:pt x="364096" y="4539349"/>
                  <a:pt x="364096" y="6016124"/>
                </a:cubicBezTo>
                <a:lnTo>
                  <a:pt x="364096" y="6023364"/>
                </a:lnTo>
                <a:lnTo>
                  <a:pt x="1231541" y="6023364"/>
                </a:lnTo>
                <a:lnTo>
                  <a:pt x="1241636" y="5822974"/>
                </a:lnTo>
                <a:cubicBezTo>
                  <a:pt x="1336361" y="4887576"/>
                  <a:pt x="2077946" y="4138236"/>
                  <a:pt x="3012253" y="4042481"/>
                </a:cubicBezTo>
                <a:lnTo>
                  <a:pt x="3202545" y="4032784"/>
                </a:lnTo>
                <a:lnTo>
                  <a:pt x="3202545" y="4033098"/>
                </a:lnTo>
                <a:lnTo>
                  <a:pt x="3012291" y="4042794"/>
                </a:lnTo>
                <a:cubicBezTo>
                  <a:pt x="2078162" y="4138534"/>
                  <a:pt x="1336718" y="4887757"/>
                  <a:pt x="1242011" y="5823008"/>
                </a:cubicBezTo>
                <a:lnTo>
                  <a:pt x="1231918" y="6023365"/>
                </a:lnTo>
                <a:lnTo>
                  <a:pt x="3202545" y="6023365"/>
                </a:lnTo>
                <a:lnTo>
                  <a:pt x="3202545" y="6023366"/>
                </a:lnTo>
                <a:lnTo>
                  <a:pt x="0" y="6023366"/>
                </a:lnTo>
                <a:close/>
              </a:path>
            </a:pathLst>
          </a:custGeom>
          <a:solidFill>
            <a:schemeClr val="accent4"/>
          </a:solidFill>
        </p:spPr>
        <p:txBody>
          <a:bodyPr wrap="square">
            <a:noAutofit/>
          </a:bodyPr>
          <a:lstStyle>
            <a:lvl1pPr marL="0" indent="0">
              <a:buNone/>
              <a:defRPr sz="1800"/>
            </a:lvl1pPr>
          </a:lstStyle>
          <a:p>
            <a:pPr lvl="0"/>
            <a:r>
              <a:rPr lang="en-US" dirty="0"/>
              <a:t>Click to add picture</a:t>
            </a:r>
          </a:p>
        </p:txBody>
      </p:sp>
      <p:grpSp>
        <p:nvGrpSpPr>
          <p:cNvPr id="32" name="Group 31">
            <a:extLst>
              <a:ext uri="{FF2B5EF4-FFF2-40B4-BE49-F238E27FC236}">
                <a16:creationId xmlns:a16="http://schemas.microsoft.com/office/drawing/2014/main" id="{B9152F76-E42E-3D76-6BDB-2FA0D69216AD}"/>
              </a:ext>
              <a:ext uri="{C183D7F6-B498-43B3-948B-1728B52AA6E4}">
                <adec:decorative xmlns:adec="http://schemas.microsoft.com/office/drawing/2017/decorative" val="1"/>
              </a:ext>
            </a:extLst>
          </p:cNvPr>
          <p:cNvGrpSpPr/>
          <p:nvPr userDrawn="1"/>
        </p:nvGrpSpPr>
        <p:grpSpPr>
          <a:xfrm>
            <a:off x="9353550" y="4000041"/>
            <a:ext cx="2838450" cy="2857959"/>
            <a:chOff x="12797096" y="4000041"/>
            <a:chExt cx="2838450" cy="2857959"/>
          </a:xfrm>
        </p:grpSpPr>
        <p:sp>
          <p:nvSpPr>
            <p:cNvPr id="20" name="Freeform: Shape 28">
              <a:extLst>
                <a:ext uri="{FF2B5EF4-FFF2-40B4-BE49-F238E27FC236}">
                  <a16:creationId xmlns:a16="http://schemas.microsoft.com/office/drawing/2014/main" id="{ED0348C7-D83F-0AD7-2539-41219A795693}"/>
                </a:ext>
                <a:ext uri="{C183D7F6-B498-43B3-948B-1728B52AA6E4}">
                  <adec:decorative xmlns:adec="http://schemas.microsoft.com/office/drawing/2017/decorative" val="1"/>
                </a:ext>
              </a:extLst>
            </p:cNvPr>
            <p:cNvSpPr/>
            <p:nvPr userDrawn="1"/>
          </p:nvSpPr>
          <p:spPr>
            <a:xfrm rot="10800000">
              <a:off x="12797096" y="4000041"/>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1" name="Freeform: Shape 25">
              <a:extLst>
                <a:ext uri="{FF2B5EF4-FFF2-40B4-BE49-F238E27FC236}">
                  <a16:creationId xmlns:a16="http://schemas.microsoft.com/office/drawing/2014/main" id="{E911AA2D-BE77-278D-CD2E-2EB3E180F3B8}"/>
                </a:ext>
                <a:ext uri="{C183D7F6-B498-43B3-948B-1728B52AA6E4}">
                  <adec:decorative xmlns:adec="http://schemas.microsoft.com/office/drawing/2017/decorative" val="1"/>
                </a:ext>
              </a:extLst>
            </p:cNvPr>
            <p:cNvSpPr/>
            <p:nvPr userDrawn="1"/>
          </p:nvSpPr>
          <p:spPr>
            <a:xfrm rot="10800000">
              <a:off x="13664918" y="4867733"/>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2" name="Freeform: Shape 15">
              <a:extLst>
                <a:ext uri="{FF2B5EF4-FFF2-40B4-BE49-F238E27FC236}">
                  <a16:creationId xmlns:a16="http://schemas.microsoft.com/office/drawing/2014/main" id="{B6CE0BA6-C0FD-AC39-6C31-8477E0CAFDB0}"/>
                </a:ext>
                <a:ext uri="{C183D7F6-B498-43B3-948B-1728B52AA6E4}">
                  <adec:decorative xmlns:adec="http://schemas.microsoft.com/office/drawing/2017/decorative" val="1"/>
                </a:ext>
              </a:extLst>
            </p:cNvPr>
            <p:cNvSpPr/>
            <p:nvPr userDrawn="1"/>
          </p:nvSpPr>
          <p:spPr>
            <a:xfrm rot="10800000">
              <a:off x="14632096" y="5844983"/>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3" name="Image 2">
              <a:extLst>
                <a:ext uri="{FF2B5EF4-FFF2-40B4-BE49-F238E27FC236}">
                  <a16:creationId xmlns:a16="http://schemas.microsoft.com/office/drawing/2014/main" id="{666AD1A4-36DE-12F3-BB78-BA678A59572C}"/>
                </a:ext>
                <a:ext uri="{C183D7F6-B498-43B3-948B-1728B52AA6E4}">
                  <adec:decorative xmlns:adec="http://schemas.microsoft.com/office/drawing/2017/decorative" val="1"/>
                </a:ext>
              </a:extLst>
            </p:cNvPr>
            <p:cNvSpPr/>
            <p:nvPr userDrawn="1"/>
          </p:nvSpPr>
          <p:spPr>
            <a:xfrm rot="10800000">
              <a:off x="13402193" y="5492845"/>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44" name="Slide Number Placeholder 2">
            <a:extLst>
              <a:ext uri="{FF2B5EF4-FFF2-40B4-BE49-F238E27FC236}">
                <a16:creationId xmlns:a16="http://schemas.microsoft.com/office/drawing/2014/main" id="{79071EEC-EAD1-8B22-009A-68E74589AA8D}"/>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31836204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mmary 2">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28259CF0-6BC5-3693-6F49-C4489C07C317}"/>
              </a:ext>
              <a:ext uri="{C183D7F6-B498-43B3-948B-1728B52AA6E4}">
                <adec:decorative xmlns:adec="http://schemas.microsoft.com/office/drawing/2017/decorative" val="1"/>
              </a:ext>
            </a:extLst>
          </p:cNvPr>
          <p:cNvSpPr/>
          <p:nvPr/>
        </p:nvSpPr>
        <p:spPr>
          <a:xfrm>
            <a:off x="8989454" y="-2546"/>
            <a:ext cx="3202546" cy="3441072"/>
          </a:xfrm>
          <a:custGeom>
            <a:avLst/>
            <a:gdLst>
              <a:gd name="connsiteX0" fmla="*/ 3202546 w 3202546"/>
              <a:gd name="connsiteY0" fmla="*/ 0 h 3441072"/>
              <a:gd name="connsiteX1" fmla="*/ 3202546 w 3202546"/>
              <a:gd name="connsiteY1" fmla="*/ 3441072 h 3441072"/>
              <a:gd name="connsiteX2" fmla="*/ 0 w 3202546"/>
              <a:gd name="connsiteY2" fmla="*/ 3441072 h 3441072"/>
              <a:gd name="connsiteX3" fmla="*/ 3082686 w 3202546"/>
              <a:gd name="connsiteY3" fmla="*/ 6086 h 3441072"/>
            </a:gdLst>
            <a:ahLst/>
            <a:cxnLst>
              <a:cxn ang="0">
                <a:pos x="connsiteX0" y="connsiteY0"/>
              </a:cxn>
              <a:cxn ang="0">
                <a:pos x="connsiteX1" y="connsiteY1"/>
              </a:cxn>
              <a:cxn ang="0">
                <a:pos x="connsiteX2" y="connsiteY2"/>
              </a:cxn>
              <a:cxn ang="0">
                <a:pos x="connsiteX3" y="connsiteY3"/>
              </a:cxn>
            </a:cxnLst>
            <a:rect l="l" t="t" r="r" b="b"/>
            <a:pathLst>
              <a:path w="3202546" h="3441072">
                <a:moveTo>
                  <a:pt x="3202546" y="0"/>
                </a:moveTo>
                <a:lnTo>
                  <a:pt x="3202546" y="3441072"/>
                </a:lnTo>
                <a:lnTo>
                  <a:pt x="0" y="3441072"/>
                </a:lnTo>
                <a:cubicBezTo>
                  <a:pt x="0" y="1653352"/>
                  <a:pt x="1351216" y="182908"/>
                  <a:pt x="3082686" y="6086"/>
                </a:cubicBezTo>
                <a:close/>
              </a:path>
            </a:pathLst>
          </a:custGeom>
          <a:solidFill>
            <a:schemeClr val="accent1"/>
          </a:solidFill>
          <a:ln w="4756" cap="flat">
            <a:noFill/>
            <a:prstDash val="solid"/>
            <a:miter/>
          </a:ln>
        </p:spPr>
        <p:txBody>
          <a:bodyPr wrap="square" rtlCol="0" anchor="ctr">
            <a:noAutofit/>
          </a:bodyPr>
          <a:lstStyle/>
          <a:p>
            <a:endParaRPr lang="en-US" dirty="0"/>
          </a:p>
        </p:txBody>
      </p:sp>
      <p:sp>
        <p:nvSpPr>
          <p:cNvPr id="26" name="Image 4">
            <a:extLst>
              <a:ext uri="{FF2B5EF4-FFF2-40B4-BE49-F238E27FC236}">
                <a16:creationId xmlns:a16="http://schemas.microsoft.com/office/drawing/2014/main" id="{9019DA73-2516-F3D2-ECDB-620C90483DB3}"/>
              </a:ext>
              <a:ext uri="{C183D7F6-B498-43B3-948B-1728B52AA6E4}">
                <adec:decorative xmlns:adec="http://schemas.microsoft.com/office/drawing/2017/decorative" val="1"/>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14" name="Freeform 13">
            <a:extLst>
              <a:ext uri="{FF2B5EF4-FFF2-40B4-BE49-F238E27FC236}">
                <a16:creationId xmlns:a16="http://schemas.microsoft.com/office/drawing/2014/main" id="{5665DA82-D253-8EC5-5DFB-F0266ED9FBB4}"/>
              </a:ext>
              <a:ext uri="{C183D7F6-B498-43B3-948B-1728B52AA6E4}">
                <adec:decorative xmlns:adec="http://schemas.microsoft.com/office/drawing/2017/decorative" val="1"/>
              </a:ext>
            </a:extLst>
          </p:cNvPr>
          <p:cNvSpPr/>
          <p:nvPr/>
        </p:nvSpPr>
        <p:spPr>
          <a:xfrm flipV="1">
            <a:off x="-20086" y="5331514"/>
            <a:ext cx="2148416" cy="1526486"/>
          </a:xfrm>
          <a:custGeom>
            <a:avLst/>
            <a:gdLst>
              <a:gd name="connsiteX0" fmla="*/ 0 w 2148416"/>
              <a:gd name="connsiteY0" fmla="*/ 1526486 h 1526486"/>
              <a:gd name="connsiteX1" fmla="*/ 2098930 w 2148416"/>
              <a:gd name="connsiteY1" fmla="*/ 135201 h 1526486"/>
              <a:gd name="connsiteX2" fmla="*/ 2148416 w 2148416"/>
              <a:gd name="connsiteY2" fmla="*/ 0 h 1526486"/>
              <a:gd name="connsiteX3" fmla="*/ 0 w 2148416"/>
              <a:gd name="connsiteY3" fmla="*/ 0 h 1526486"/>
            </a:gdLst>
            <a:ahLst/>
            <a:cxnLst>
              <a:cxn ang="0">
                <a:pos x="connsiteX0" y="connsiteY0"/>
              </a:cxn>
              <a:cxn ang="0">
                <a:pos x="connsiteX1" y="connsiteY1"/>
              </a:cxn>
              <a:cxn ang="0">
                <a:pos x="connsiteX2" y="connsiteY2"/>
              </a:cxn>
              <a:cxn ang="0">
                <a:pos x="connsiteX3" y="connsiteY3"/>
              </a:cxn>
            </a:cxnLst>
            <a:rect l="l" t="t" r="r" b="b"/>
            <a:pathLst>
              <a:path w="2148416" h="1526486">
                <a:moveTo>
                  <a:pt x="0" y="1526486"/>
                </a:moveTo>
                <a:cubicBezTo>
                  <a:pt x="943526" y="1526486"/>
                  <a:pt x="1753109" y="952785"/>
                  <a:pt x="2098930" y="135201"/>
                </a:cubicBezTo>
                <a:lnTo>
                  <a:pt x="2148416" y="0"/>
                </a:lnTo>
                <a:lnTo>
                  <a:pt x="0" y="0"/>
                </a:lnTo>
                <a:close/>
              </a:path>
            </a:pathLst>
          </a:custGeom>
          <a:solidFill>
            <a:schemeClr val="accent4">
              <a:alpha val="50000"/>
            </a:schemeClr>
          </a:solidFill>
          <a:ln w="5083" cap="flat">
            <a:noFill/>
            <a:prstDash val="solid"/>
            <a:miter/>
          </a:ln>
        </p:spPr>
        <p:txBody>
          <a:bodyPr wrap="square" rtlCol="0" anchor="ctr">
            <a:noAutofit/>
          </a:bodyPr>
          <a:lstStyle/>
          <a:p>
            <a:endParaRPr lang="en-US" dirty="0"/>
          </a:p>
        </p:txBody>
      </p:sp>
      <p:pic>
        <p:nvPicPr>
          <p:cNvPr id="21" name="Image 2">
            <a:extLst>
              <a:ext uri="{FF2B5EF4-FFF2-40B4-BE49-F238E27FC236}">
                <a16:creationId xmlns:a16="http://schemas.microsoft.com/office/drawing/2014/main" id="{A8B7F1F1-806C-8D65-7340-220A0C4653C8}"/>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rot="5400000">
            <a:off x="9991886" y="1247775"/>
            <a:ext cx="2200114" cy="2200114"/>
          </a:xfrm>
          <a:prstGeom prst="rect">
            <a:avLst/>
          </a:prstGeom>
        </p:spPr>
      </p:pic>
      <p:sp>
        <p:nvSpPr>
          <p:cNvPr id="12" name="Freeform 11">
            <a:extLst>
              <a:ext uri="{FF2B5EF4-FFF2-40B4-BE49-F238E27FC236}">
                <a16:creationId xmlns:a16="http://schemas.microsoft.com/office/drawing/2014/main" id="{E76518D4-6149-BA03-3BE5-6A13A792C115}"/>
              </a:ext>
              <a:ext uri="{C183D7F6-B498-43B3-948B-1728B52AA6E4}">
                <adec:decorative xmlns:adec="http://schemas.microsoft.com/office/drawing/2017/decorative" val="1"/>
              </a:ext>
            </a:extLst>
          </p:cNvPr>
          <p:cNvSpPr/>
          <p:nvPr/>
        </p:nvSpPr>
        <p:spPr>
          <a:xfrm>
            <a:off x="1540428" y="6470488"/>
            <a:ext cx="775021" cy="387513"/>
          </a:xfrm>
          <a:custGeom>
            <a:avLst/>
            <a:gdLst>
              <a:gd name="connsiteX0" fmla="*/ 387511 w 775021"/>
              <a:gd name="connsiteY0" fmla="*/ 0 h 387513"/>
              <a:gd name="connsiteX1" fmla="*/ 775021 w 775021"/>
              <a:gd name="connsiteY1" fmla="*/ 387511 h 387513"/>
              <a:gd name="connsiteX2" fmla="*/ 775021 w 775021"/>
              <a:gd name="connsiteY2" fmla="*/ 387513 h 387513"/>
              <a:gd name="connsiteX3" fmla="*/ 1 w 775021"/>
              <a:gd name="connsiteY3" fmla="*/ 387513 h 387513"/>
              <a:gd name="connsiteX4" fmla="*/ 0 w 775021"/>
              <a:gd name="connsiteY4" fmla="*/ 387511 h 387513"/>
              <a:gd name="connsiteX5" fmla="*/ 387511 w 775021"/>
              <a:gd name="connsiteY5" fmla="*/ 0 h 387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5021" h="387513">
                <a:moveTo>
                  <a:pt x="387511" y="0"/>
                </a:moveTo>
                <a:cubicBezTo>
                  <a:pt x="601527" y="0"/>
                  <a:pt x="775021" y="173494"/>
                  <a:pt x="775021" y="387511"/>
                </a:cubicBezTo>
                <a:lnTo>
                  <a:pt x="775021" y="387513"/>
                </a:lnTo>
                <a:lnTo>
                  <a:pt x="1" y="387513"/>
                </a:lnTo>
                <a:lnTo>
                  <a:pt x="0" y="387511"/>
                </a:lnTo>
                <a:cubicBezTo>
                  <a:pt x="0" y="173494"/>
                  <a:pt x="173494" y="0"/>
                  <a:pt x="387511" y="0"/>
                </a:cubicBezTo>
                <a:close/>
              </a:path>
            </a:pathLst>
          </a:custGeom>
          <a:solidFill>
            <a:schemeClr val="accent6"/>
          </a:solidFill>
          <a:ln w="3801" cap="flat">
            <a:noFill/>
            <a:prstDash val="solid"/>
            <a:miter/>
          </a:ln>
        </p:spPr>
        <p:txBody>
          <a:bodyPr wrap="square" rtlCol="0" anchor="ctr">
            <a:noAutofit/>
          </a:bodyPr>
          <a:lstStyle/>
          <a:p>
            <a:endParaRPr lang="en-US" dirty="0"/>
          </a:p>
        </p:txBody>
      </p:sp>
      <p:sp>
        <p:nvSpPr>
          <p:cNvPr id="2" name="Title 1"/>
          <p:cNvSpPr>
            <a:spLocks noGrp="1"/>
          </p:cNvSpPr>
          <p:nvPr>
            <p:ph type="title"/>
          </p:nvPr>
        </p:nvSpPr>
        <p:spPr>
          <a:xfrm>
            <a:off x="914400" y="1057274"/>
            <a:ext cx="7843837" cy="1012782"/>
          </a:xfrm>
        </p:spPr>
        <p:txBody>
          <a:bodyPr tIns="0" bIns="0">
            <a:noAutofit/>
          </a:bodyPr>
          <a:lstStyle>
            <a:lvl1pPr algn="l">
              <a:lnSpc>
                <a:spcPct val="100000"/>
              </a:lnSpc>
              <a:defRPr sz="3600" b="1"/>
            </a:lvl1pPr>
          </a:lstStyle>
          <a:p>
            <a:r>
              <a:rPr lang="en-US"/>
              <a:t>Click to edit Master title style</a:t>
            </a:r>
            <a:endParaRPr lang="en-US" dirty="0"/>
          </a:p>
        </p:txBody>
      </p:sp>
      <p:sp>
        <p:nvSpPr>
          <p:cNvPr id="30" name="Content Placeholder 2">
            <a:extLst>
              <a:ext uri="{FF2B5EF4-FFF2-40B4-BE49-F238E27FC236}">
                <a16:creationId xmlns:a16="http://schemas.microsoft.com/office/drawing/2014/main" id="{58F56A7F-403C-059D-4B58-A8D59888A158}"/>
              </a:ext>
            </a:extLst>
          </p:cNvPr>
          <p:cNvSpPr>
            <a:spLocks noGrp="1"/>
          </p:cNvSpPr>
          <p:nvPr>
            <p:ph idx="13" hasCustomPrompt="1"/>
          </p:nvPr>
        </p:nvSpPr>
        <p:spPr>
          <a:xfrm>
            <a:off x="914400" y="2331791"/>
            <a:ext cx="6903076" cy="3721817"/>
          </a:xfrm>
        </p:spPr>
        <p:txBody>
          <a:bodyPr tIns="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10" name="Picture Placeholder 9">
            <a:extLst>
              <a:ext uri="{FF2B5EF4-FFF2-40B4-BE49-F238E27FC236}">
                <a16:creationId xmlns:a16="http://schemas.microsoft.com/office/drawing/2014/main" id="{0723BF40-731C-2A5B-FC2F-B59DEF431C66}"/>
              </a:ext>
            </a:extLst>
          </p:cNvPr>
          <p:cNvSpPr>
            <a:spLocks noGrp="1"/>
          </p:cNvSpPr>
          <p:nvPr>
            <p:ph type="pic" sz="quarter" idx="14"/>
          </p:nvPr>
        </p:nvSpPr>
        <p:spPr>
          <a:xfrm>
            <a:off x="8989454" y="3405189"/>
            <a:ext cx="3202546" cy="3452811"/>
          </a:xfrm>
          <a:solidFill>
            <a:schemeClr val="accent1"/>
          </a:solidFill>
        </p:spPr>
        <p:txBody>
          <a:bodyPr>
            <a:normAutofit/>
          </a:bodyPr>
          <a:lstStyle>
            <a:lvl1pPr marL="0" indent="0">
              <a:buNone/>
              <a:defRPr sz="1800"/>
            </a:lvl1pPr>
          </a:lstStyle>
          <a:p>
            <a:r>
              <a:rPr lang="en-US"/>
              <a:t>Click icon to add picture</a:t>
            </a:r>
            <a:endParaRPr lang="en-US" dirty="0"/>
          </a:p>
        </p:txBody>
      </p:sp>
      <p:sp>
        <p:nvSpPr>
          <p:cNvPr id="20" name="Slide Number Placeholder 2">
            <a:extLst>
              <a:ext uri="{FF2B5EF4-FFF2-40B4-BE49-F238E27FC236}">
                <a16:creationId xmlns:a16="http://schemas.microsoft.com/office/drawing/2014/main" id="{3ACD3A33-D8A4-7058-9798-30967E3EFD39}"/>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71045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10438475" y="457199"/>
            <a:ext cx="987552" cy="244503"/>
          </a:xfrm>
          <a:prstGeom prst="rect">
            <a:avLst/>
          </a:prstGeom>
        </p:spPr>
        <p:txBody>
          <a:bodyPr vert="horz" lIns="91440" tIns="45720" rIns="0" bIns="45720" rtlCol="0" anchor="ctr"/>
          <a:lstStyle>
            <a:lvl1pPr algn="r">
              <a:defRPr sz="1200">
                <a:solidFill>
                  <a:schemeClr val="accent6"/>
                </a:solidFill>
                <a:latin typeface="+mn-lt"/>
                <a:cs typeface="Arial" panose="020B0604020202020204" pitchFamily="34" charset="0"/>
              </a:defRPr>
            </a:lvl1pPr>
          </a:lstStyle>
          <a:p>
            <a:fld id="{48F63A3B-78C7-47BE-AE5E-E10140E04643}" type="slidenum">
              <a:rPr lang="en-US" smtClean="0"/>
              <a:pPr/>
              <a:t>‹#›</a:t>
            </a:fld>
            <a:endParaRPr lang="en-US" dirty="0"/>
          </a:p>
        </p:txBody>
      </p:sp>
      <p:sp>
        <p:nvSpPr>
          <p:cNvPr id="2" name="Title Placeholder 1"/>
          <p:cNvSpPr>
            <a:spLocks noGrp="1"/>
          </p:cNvSpPr>
          <p:nvPr>
            <p:ph type="title"/>
          </p:nvPr>
        </p:nvSpPr>
        <p:spPr>
          <a:xfrm>
            <a:off x="758952" y="731520"/>
            <a:ext cx="10671048" cy="1362057"/>
          </a:xfrm>
          <a:prstGeom prst="rect">
            <a:avLst/>
          </a:prstGeom>
        </p:spPr>
        <p:txBody>
          <a:bodyPr vert="horz" lIns="91440" tIns="45720" rIns="91440" bIns="45720" rtlCol="0" anchor="b"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80" r:id="rId3"/>
    <p:sldLayoutId id="2147483653" r:id="rId4"/>
    <p:sldLayoutId id="2147483668" r:id="rId5"/>
    <p:sldLayoutId id="2147483685" r:id="rId6"/>
    <p:sldLayoutId id="2147483686" r:id="rId7"/>
    <p:sldLayoutId id="2147483687" r:id="rId8"/>
    <p:sldLayoutId id="2147483688" r:id="rId9"/>
    <p:sldLayoutId id="2147483689" r:id="rId10"/>
    <p:sldLayoutId id="2147483691" r:id="rId11"/>
    <p:sldLayoutId id="2147483692" r:id="rId12"/>
    <p:sldLayoutId id="2147483676" r:id="rId13"/>
    <p:sldLayoutId id="2147483656" r:id="rId14"/>
    <p:sldLayoutId id="2147483657" r:id="rId15"/>
    <p:sldLayoutId id="2147483658" r:id="rId16"/>
    <p:sldLayoutId id="2147483659" r:id="rId17"/>
  </p:sldLayoutIdLst>
  <p:hf hdr="0" ftr="0" dt="0"/>
  <p:txStyles>
    <p:titleStyle>
      <a:lvl1pPr algn="ctr" defTabSz="914400" rtl="0" eaLnBrk="1" latinLnBrk="0" hangingPunct="1">
        <a:lnSpc>
          <a:spcPts val="4875"/>
        </a:lnSpc>
        <a:spcBef>
          <a:spcPct val="0"/>
        </a:spcBef>
        <a:buNone/>
        <a:defRPr sz="38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6AD4558F-FBF1-2A3B-88C3-B3ECCEDDB185}"/>
              </a:ext>
            </a:extLst>
          </p:cNvPr>
          <p:cNvSpPr>
            <a:spLocks noGrp="1"/>
          </p:cNvSpPr>
          <p:nvPr>
            <p:ph sz="half" idx="1"/>
          </p:nvPr>
        </p:nvSpPr>
        <p:spPr>
          <a:xfrm>
            <a:off x="2389674" y="795599"/>
            <a:ext cx="6345893" cy="3721817"/>
          </a:xfrm>
        </p:spPr>
        <p:txBody>
          <a:bodyPr>
            <a:normAutofit fontScale="77500" lnSpcReduction="20000"/>
          </a:bodyPr>
          <a:lstStyle/>
          <a:p>
            <a:pPr marL="0" indent="0" algn="ctr">
              <a:buNone/>
            </a:pPr>
            <a:r>
              <a:rPr lang="en-US" sz="2600" b="1" dirty="0">
                <a:solidFill>
                  <a:schemeClr val="accent2">
                    <a:lumMod val="75000"/>
                  </a:schemeClr>
                </a:solidFill>
              </a:rPr>
              <a:t>Course Title</a:t>
            </a:r>
          </a:p>
          <a:p>
            <a:pPr marL="0" indent="0" algn="ctr">
              <a:buNone/>
            </a:pPr>
            <a:endParaRPr lang="en-US" sz="2600" b="1" dirty="0">
              <a:solidFill>
                <a:schemeClr val="accent2">
                  <a:lumMod val="75000"/>
                </a:schemeClr>
              </a:solidFill>
            </a:endParaRPr>
          </a:p>
          <a:p>
            <a:pPr marL="0" indent="0" algn="ctr">
              <a:buNone/>
            </a:pPr>
            <a:r>
              <a:rPr lang="en-US" sz="2600" dirty="0"/>
              <a:t>Entrepreneurship Development in Bangladesh</a:t>
            </a:r>
          </a:p>
          <a:p>
            <a:pPr marL="0" indent="0" algn="ctr">
              <a:buNone/>
            </a:pPr>
            <a:endParaRPr lang="en-US" sz="2600" dirty="0"/>
          </a:p>
          <a:p>
            <a:pPr marL="0" indent="0" algn="ctr">
              <a:buNone/>
            </a:pPr>
            <a:r>
              <a:rPr lang="en-US" sz="2600" b="1" dirty="0">
                <a:solidFill>
                  <a:srgbClr val="FF0000"/>
                </a:solidFill>
              </a:rPr>
              <a:t>Course Code</a:t>
            </a:r>
            <a:r>
              <a:rPr lang="en-US" sz="2600" dirty="0"/>
              <a:t>-BUS-341</a:t>
            </a:r>
          </a:p>
          <a:p>
            <a:pPr marL="0" indent="0" algn="ctr">
              <a:buNone/>
            </a:pPr>
            <a:endParaRPr lang="en-US" dirty="0"/>
          </a:p>
          <a:p>
            <a:pPr marL="0" indent="0" algn="ctr">
              <a:buNone/>
            </a:pPr>
            <a:endParaRPr lang="en-US" dirty="0"/>
          </a:p>
          <a:p>
            <a:pPr marL="0" indent="0" algn="ctr">
              <a:buNone/>
            </a:pPr>
            <a:endParaRPr lang="en-US" dirty="0"/>
          </a:p>
          <a:p>
            <a:pPr marL="0" indent="0" algn="ctr">
              <a:buNone/>
            </a:pPr>
            <a:endParaRPr lang="en-US" dirty="0"/>
          </a:p>
          <a:p>
            <a:pPr marL="0" indent="0" algn="ctr">
              <a:buNone/>
            </a:pPr>
            <a:endParaRPr lang="en-US" dirty="0"/>
          </a:p>
          <a:p>
            <a:pPr marL="0" indent="0" algn="ctr">
              <a:buNone/>
            </a:pPr>
            <a:r>
              <a:rPr lang="en-US" dirty="0"/>
              <a:t>Dr. Md Zillur Rahman</a:t>
            </a:r>
          </a:p>
          <a:p>
            <a:pPr marL="0" indent="0" algn="ctr">
              <a:buNone/>
            </a:pPr>
            <a:r>
              <a:rPr lang="en-US" dirty="0"/>
              <a:t>Associate Professor</a:t>
            </a:r>
          </a:p>
          <a:p>
            <a:pPr marL="0" indent="0" algn="ctr">
              <a:buNone/>
            </a:pPr>
            <a:r>
              <a:rPr lang="en-US" dirty="0"/>
              <a:t>Dept. of Business Administration</a:t>
            </a:r>
          </a:p>
          <a:p>
            <a:pPr marL="0" indent="0" algn="ctr">
              <a:buNone/>
            </a:pPr>
            <a:r>
              <a:rPr lang="en-US" dirty="0"/>
              <a:t>SUST, Sylhet</a:t>
            </a:r>
          </a:p>
        </p:txBody>
      </p:sp>
      <p:sp>
        <p:nvSpPr>
          <p:cNvPr id="5" name="Slide Number Placeholder 4">
            <a:extLst>
              <a:ext uri="{FF2B5EF4-FFF2-40B4-BE49-F238E27FC236}">
                <a16:creationId xmlns:a16="http://schemas.microsoft.com/office/drawing/2014/main" id="{C5F2F9BC-8DD6-0246-01CC-4F2A65705A4B}"/>
              </a:ext>
            </a:extLst>
          </p:cNvPr>
          <p:cNvSpPr>
            <a:spLocks noGrp="1"/>
          </p:cNvSpPr>
          <p:nvPr>
            <p:ph type="sldNum" sz="quarter" idx="10"/>
          </p:nvPr>
        </p:nvSpPr>
        <p:spPr/>
        <p:txBody>
          <a:bodyPr/>
          <a:lstStyle/>
          <a:p>
            <a:fld id="{48F63A3B-78C7-47BE-AE5E-E10140E04643}" type="slidenum">
              <a:rPr lang="en-US" smtClean="0"/>
              <a:pPr/>
              <a:t>1</a:t>
            </a:fld>
            <a:endParaRPr lang="en-US" dirty="0"/>
          </a:p>
        </p:txBody>
      </p:sp>
    </p:spTree>
    <p:extLst>
      <p:ext uri="{BB962C8B-B14F-4D97-AF65-F5344CB8AC3E}">
        <p14:creationId xmlns:p14="http://schemas.microsoft.com/office/powerpoint/2010/main" val="33383978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EBF615-135E-89FC-993F-7DDDA416E2E9}"/>
            </a:ext>
          </a:extLst>
        </p:cNvPr>
        <p:cNvGrpSpPr/>
        <p:nvPr/>
      </p:nvGrpSpPr>
      <p:grpSpPr>
        <a:xfrm>
          <a:off x="0" y="0"/>
          <a:ext cx="0" cy="0"/>
          <a:chOff x="0" y="0"/>
          <a:chExt cx="0" cy="0"/>
        </a:xfrm>
      </p:grpSpPr>
      <p:sp>
        <p:nvSpPr>
          <p:cNvPr id="23" name="Slide Number Placeholder 22">
            <a:extLst>
              <a:ext uri="{FF2B5EF4-FFF2-40B4-BE49-F238E27FC236}">
                <a16:creationId xmlns:a16="http://schemas.microsoft.com/office/drawing/2014/main" id="{20317977-1BF4-FC16-8A9B-970E43F1C423}"/>
              </a:ext>
            </a:extLst>
          </p:cNvPr>
          <p:cNvSpPr>
            <a:spLocks noGrp="1"/>
          </p:cNvSpPr>
          <p:nvPr>
            <p:ph type="sldNum" sz="quarter" idx="10"/>
          </p:nvPr>
        </p:nvSpPr>
        <p:spPr>
          <a:xfrm>
            <a:off x="10358437" y="457199"/>
            <a:ext cx="1067589" cy="471489"/>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8F63A3B-78C7-47BE-AE5E-E10140E04643}" type="slidenum">
              <a:rPr kumimoji="0" lang="en-US" sz="1600" b="0" i="0" u="none" strike="noStrike" kern="1200" cap="none" spc="0" normalizeH="0" baseline="0" noProof="0" smtClean="0">
                <a:ln>
                  <a:noFill/>
                </a:ln>
                <a:solidFill>
                  <a:srgbClr val="1F2C8F"/>
                </a:solidFill>
                <a:effectLst/>
                <a:uLnTx/>
                <a:uFillTx/>
                <a:latin typeface="Arial Black"/>
                <a:ea typeface="+mn-ea"/>
                <a:cs typeface="Arial" panose="020B0604020202020204" pitchFamily="34" charset="0"/>
              </a:rPr>
              <a:pPr marL="0" marR="0" lvl="0" indent="0" algn="r" defTabSz="457200" rtl="0" eaLnBrk="1" fontAlgn="auto" latinLnBrk="0" hangingPunct="1">
                <a:lnSpc>
                  <a:spcPct val="100000"/>
                </a:lnSpc>
                <a:spcBef>
                  <a:spcPts val="0"/>
                </a:spcBef>
                <a:spcAft>
                  <a:spcPts val="0"/>
                </a:spcAft>
                <a:buClrTx/>
                <a:buSzTx/>
                <a:buFontTx/>
                <a:buNone/>
                <a:tabLst/>
                <a:defRPr/>
              </a:pPr>
              <a:t>10</a:t>
            </a:fld>
            <a:endParaRPr kumimoji="0" lang="en-US" sz="1600" b="0" i="0" u="none" strike="noStrike" kern="1200" cap="none" spc="0" normalizeH="0" baseline="0" noProof="0" dirty="0">
              <a:ln>
                <a:noFill/>
              </a:ln>
              <a:solidFill>
                <a:srgbClr val="1F2C8F"/>
              </a:solidFill>
              <a:effectLst/>
              <a:uLnTx/>
              <a:uFillTx/>
              <a:latin typeface="Arial Black"/>
              <a:ea typeface="+mn-ea"/>
              <a:cs typeface="Arial" panose="020B0604020202020204" pitchFamily="34" charset="0"/>
            </a:endParaRPr>
          </a:p>
        </p:txBody>
      </p:sp>
      <p:sp>
        <p:nvSpPr>
          <p:cNvPr id="6" name="Content Placeholder 5">
            <a:extLst>
              <a:ext uri="{FF2B5EF4-FFF2-40B4-BE49-F238E27FC236}">
                <a16:creationId xmlns:a16="http://schemas.microsoft.com/office/drawing/2014/main" id="{5B164AE5-7F12-B4D6-49C9-EAA4E5D5E417}"/>
              </a:ext>
            </a:extLst>
          </p:cNvPr>
          <p:cNvSpPr>
            <a:spLocks noGrp="1"/>
          </p:cNvSpPr>
          <p:nvPr>
            <p:ph sz="half" idx="2"/>
          </p:nvPr>
        </p:nvSpPr>
        <p:spPr>
          <a:xfrm>
            <a:off x="2868002" y="928689"/>
            <a:ext cx="8882037" cy="5590984"/>
          </a:xfrm>
        </p:spPr>
        <p:txBody>
          <a:bodyPr>
            <a:normAutofit/>
          </a:bodyPr>
          <a:lstStyle/>
          <a:p>
            <a:pPr marL="0" indent="0" algn="just">
              <a:buNone/>
            </a:pPr>
            <a:r>
              <a:rPr lang="en-US" sz="2400" b="1" dirty="0"/>
              <a:t>1. Solve a Problem or Pain Point</a:t>
            </a:r>
          </a:p>
          <a:p>
            <a:pPr algn="just">
              <a:buFont typeface="Arial" panose="020B0604020202020204" pitchFamily="34" charset="0"/>
              <a:buChar char="•"/>
            </a:pPr>
            <a:r>
              <a:rPr lang="en-US" sz="2400" b="1" dirty="0"/>
              <a:t>Identify common problems</a:t>
            </a:r>
            <a:r>
              <a:rPr lang="en-US" sz="2400" dirty="0"/>
              <a:t>: Look for recurring issues that people face in everyday life or in specific industries. A successful business often starts by providing a solution to a problem that hasn't been adequately addressed.</a:t>
            </a:r>
          </a:p>
          <a:p>
            <a:pPr algn="just">
              <a:buFont typeface="Arial" panose="020B0604020202020204" pitchFamily="34" charset="0"/>
              <a:buChar char="•"/>
            </a:pPr>
            <a:r>
              <a:rPr lang="en-US" sz="2400" b="1" dirty="0"/>
              <a:t>Customer feedback</a:t>
            </a:r>
            <a:r>
              <a:rPr lang="en-US" sz="2400" dirty="0"/>
              <a:t>: Listen to customers, whether through surveys, reviews, or conversations. People often mention things they wish existed or improvements they want to see in existing products/services.</a:t>
            </a:r>
          </a:p>
          <a:p>
            <a:pPr algn="just">
              <a:buFont typeface="Arial" panose="020B0604020202020204" pitchFamily="34" charset="0"/>
              <a:buChar char="•"/>
            </a:pPr>
            <a:r>
              <a:rPr lang="en-US" sz="2400" b="1" dirty="0"/>
              <a:t>Personal pain points</a:t>
            </a:r>
            <a:r>
              <a:rPr lang="en-US" sz="2400" dirty="0"/>
              <a:t>: Sometimes, businesses emerge when entrepreneurs solve a personal frustration or challenge.</a:t>
            </a:r>
          </a:p>
          <a:p>
            <a:endParaRPr lang="en-US" dirty="0"/>
          </a:p>
        </p:txBody>
      </p:sp>
      <p:sp>
        <p:nvSpPr>
          <p:cNvPr id="7" name="TextBox 6">
            <a:extLst>
              <a:ext uri="{FF2B5EF4-FFF2-40B4-BE49-F238E27FC236}">
                <a16:creationId xmlns:a16="http://schemas.microsoft.com/office/drawing/2014/main" id="{21CF4131-441C-3D9B-A34D-04825642AAF4}"/>
              </a:ext>
            </a:extLst>
          </p:cNvPr>
          <p:cNvSpPr txBox="1"/>
          <p:nvPr/>
        </p:nvSpPr>
        <p:spPr>
          <a:xfrm>
            <a:off x="2606040" y="155449"/>
            <a:ext cx="8375904" cy="461665"/>
          </a:xfrm>
          <a:prstGeom prst="rect">
            <a:avLst/>
          </a:prstGeom>
          <a:noFill/>
        </p:spPr>
        <p:txBody>
          <a:bodyPr wrap="square" rtlCol="0">
            <a:spAutoFit/>
          </a:bodyPr>
          <a:lstStyle/>
          <a:p>
            <a:pPr marL="365760" marR="0" lvl="0" indent="-283464" algn="just" defTabSz="914400" rtl="0" eaLnBrk="1" fontAlgn="auto" latinLnBrk="0" hangingPunct="1">
              <a:lnSpc>
                <a:spcPct val="100000"/>
              </a:lnSpc>
              <a:spcBef>
                <a:spcPts val="600"/>
              </a:spcBef>
              <a:spcAft>
                <a:spcPts val="0"/>
              </a:spcAft>
              <a:buClr>
                <a:srgbClr val="3891A7"/>
              </a:buClr>
              <a:buSzPct val="80000"/>
              <a:buFont typeface="Wingdings 2"/>
              <a:buChar char=""/>
              <a:tabLst/>
              <a:defRPr/>
            </a:pPr>
            <a:r>
              <a:rPr lang="en-US" sz="2400" b="1" dirty="0">
                <a:solidFill>
                  <a:srgbClr val="FF0000"/>
                </a:solidFill>
              </a:rPr>
              <a:t>Ways to identify an opportunity of business</a:t>
            </a:r>
            <a:endParaRPr kumimoji="0" lang="en-US" sz="2400" b="1" i="0" u="none" strike="noStrike" kern="1200" cap="none" spc="0" normalizeH="0" baseline="0" noProof="0" dirty="0">
              <a:ln>
                <a:noFill/>
              </a:ln>
              <a:solidFill>
                <a:srgbClr val="FF0000"/>
              </a:solidFill>
              <a:effectLst/>
              <a:uLnTx/>
              <a:uFillTx/>
              <a:latin typeface="Gill Sans MT"/>
              <a:ea typeface="+mn-ea"/>
              <a:cs typeface="+mn-cs"/>
            </a:endParaRPr>
          </a:p>
        </p:txBody>
      </p:sp>
    </p:spTree>
    <p:extLst>
      <p:ext uri="{BB962C8B-B14F-4D97-AF65-F5344CB8AC3E}">
        <p14:creationId xmlns:p14="http://schemas.microsoft.com/office/powerpoint/2010/main" val="2690136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A91012-1997-5B90-AE5E-D270D3572212}"/>
            </a:ext>
          </a:extLst>
        </p:cNvPr>
        <p:cNvGrpSpPr/>
        <p:nvPr/>
      </p:nvGrpSpPr>
      <p:grpSpPr>
        <a:xfrm>
          <a:off x="0" y="0"/>
          <a:ext cx="0" cy="0"/>
          <a:chOff x="0" y="0"/>
          <a:chExt cx="0" cy="0"/>
        </a:xfrm>
      </p:grpSpPr>
      <p:sp>
        <p:nvSpPr>
          <p:cNvPr id="23" name="Slide Number Placeholder 22">
            <a:extLst>
              <a:ext uri="{FF2B5EF4-FFF2-40B4-BE49-F238E27FC236}">
                <a16:creationId xmlns:a16="http://schemas.microsoft.com/office/drawing/2014/main" id="{57794334-0C01-BA5B-EA80-B8912059448F}"/>
              </a:ext>
            </a:extLst>
          </p:cNvPr>
          <p:cNvSpPr>
            <a:spLocks noGrp="1"/>
          </p:cNvSpPr>
          <p:nvPr>
            <p:ph type="sldNum" sz="quarter" idx="10"/>
          </p:nvPr>
        </p:nvSpPr>
        <p:spPr>
          <a:xfrm>
            <a:off x="10358437" y="457199"/>
            <a:ext cx="1067589" cy="471489"/>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8F63A3B-78C7-47BE-AE5E-E10140E04643}" type="slidenum">
              <a:rPr kumimoji="0" lang="en-US" sz="1600" b="0" i="0" u="none" strike="noStrike" kern="1200" cap="none" spc="0" normalizeH="0" baseline="0" noProof="0" smtClean="0">
                <a:ln>
                  <a:noFill/>
                </a:ln>
                <a:solidFill>
                  <a:srgbClr val="1F2C8F"/>
                </a:solidFill>
                <a:effectLst/>
                <a:uLnTx/>
                <a:uFillTx/>
                <a:latin typeface="Arial Black"/>
                <a:ea typeface="+mn-ea"/>
                <a:cs typeface="Arial" panose="020B0604020202020204" pitchFamily="34" charset="0"/>
              </a:rPr>
              <a:pPr marL="0" marR="0" lvl="0" indent="0" algn="r" defTabSz="457200" rtl="0" eaLnBrk="1" fontAlgn="auto" latinLnBrk="0" hangingPunct="1">
                <a:lnSpc>
                  <a:spcPct val="100000"/>
                </a:lnSpc>
                <a:spcBef>
                  <a:spcPts val="0"/>
                </a:spcBef>
                <a:spcAft>
                  <a:spcPts val="0"/>
                </a:spcAft>
                <a:buClrTx/>
                <a:buSzTx/>
                <a:buFontTx/>
                <a:buNone/>
                <a:tabLst/>
                <a:defRPr/>
              </a:pPr>
              <a:t>11</a:t>
            </a:fld>
            <a:endParaRPr kumimoji="0" lang="en-US" sz="1600" b="0" i="0" u="none" strike="noStrike" kern="1200" cap="none" spc="0" normalizeH="0" baseline="0" noProof="0" dirty="0">
              <a:ln>
                <a:noFill/>
              </a:ln>
              <a:solidFill>
                <a:srgbClr val="1F2C8F"/>
              </a:solidFill>
              <a:effectLst/>
              <a:uLnTx/>
              <a:uFillTx/>
              <a:latin typeface="Arial Black"/>
              <a:ea typeface="+mn-ea"/>
              <a:cs typeface="Arial" panose="020B0604020202020204" pitchFamily="34" charset="0"/>
            </a:endParaRPr>
          </a:p>
        </p:txBody>
      </p:sp>
      <p:sp>
        <p:nvSpPr>
          <p:cNvPr id="6" name="Content Placeholder 5">
            <a:extLst>
              <a:ext uri="{FF2B5EF4-FFF2-40B4-BE49-F238E27FC236}">
                <a16:creationId xmlns:a16="http://schemas.microsoft.com/office/drawing/2014/main" id="{D2F639A2-1C66-3754-E184-475DBA67B379}"/>
              </a:ext>
            </a:extLst>
          </p:cNvPr>
          <p:cNvSpPr>
            <a:spLocks noGrp="1"/>
          </p:cNvSpPr>
          <p:nvPr>
            <p:ph sz="half" idx="2"/>
          </p:nvPr>
        </p:nvSpPr>
        <p:spPr>
          <a:xfrm>
            <a:off x="2868002" y="928689"/>
            <a:ext cx="8882037" cy="5590984"/>
          </a:xfrm>
        </p:spPr>
        <p:txBody>
          <a:bodyPr>
            <a:normAutofit/>
          </a:bodyPr>
          <a:lstStyle/>
          <a:p>
            <a:pPr marL="0" indent="0">
              <a:buNone/>
            </a:pPr>
            <a:r>
              <a:rPr lang="en-US" sz="2400" b="1" dirty="0"/>
              <a:t>2. Observe Market Trends</a:t>
            </a:r>
          </a:p>
          <a:p>
            <a:pPr>
              <a:buFont typeface="Arial" panose="020B0604020202020204" pitchFamily="34" charset="0"/>
              <a:buChar char="•"/>
            </a:pPr>
            <a:r>
              <a:rPr lang="en-US" sz="2400" b="1" dirty="0"/>
              <a:t>Keep an eye on emerging trends</a:t>
            </a:r>
            <a:r>
              <a:rPr lang="en-US" sz="2400" dirty="0"/>
              <a:t>: Trends in technology, health, lifestyle, sustainability, and consumer behavior can signal growing market demand.</a:t>
            </a:r>
          </a:p>
          <a:p>
            <a:pPr>
              <a:buFont typeface="Arial" panose="020B0604020202020204" pitchFamily="34" charset="0"/>
              <a:buChar char="•"/>
            </a:pPr>
            <a:r>
              <a:rPr lang="en-US" sz="2400" b="1" dirty="0"/>
              <a:t>Global and local trends</a:t>
            </a:r>
            <a:r>
              <a:rPr lang="en-US" sz="2400" dirty="0"/>
              <a:t>: Look for shifts in economic, cultural, or environmental factors that create new market needs.</a:t>
            </a:r>
          </a:p>
          <a:p>
            <a:pPr>
              <a:buFont typeface="Arial" panose="020B0604020202020204" pitchFamily="34" charset="0"/>
              <a:buChar char="•"/>
            </a:pPr>
            <a:r>
              <a:rPr lang="en-US" sz="2400" b="1" dirty="0"/>
              <a:t>Reports and forecasts</a:t>
            </a:r>
            <a:r>
              <a:rPr lang="en-US" sz="2400" dirty="0"/>
              <a:t>: Study industry reports, market research, and forecasts from sources like Gartner, Statista, and government publications. These can provide insight into areas of growth.</a:t>
            </a:r>
          </a:p>
          <a:p>
            <a:endParaRPr lang="en-US" dirty="0"/>
          </a:p>
        </p:txBody>
      </p:sp>
      <p:sp>
        <p:nvSpPr>
          <p:cNvPr id="7" name="TextBox 6">
            <a:extLst>
              <a:ext uri="{FF2B5EF4-FFF2-40B4-BE49-F238E27FC236}">
                <a16:creationId xmlns:a16="http://schemas.microsoft.com/office/drawing/2014/main" id="{B06CAD78-3767-5818-1D16-7D6620C99AD2}"/>
              </a:ext>
            </a:extLst>
          </p:cNvPr>
          <p:cNvSpPr txBox="1"/>
          <p:nvPr/>
        </p:nvSpPr>
        <p:spPr>
          <a:xfrm>
            <a:off x="2606040" y="155449"/>
            <a:ext cx="8375904" cy="461665"/>
          </a:xfrm>
          <a:prstGeom prst="rect">
            <a:avLst/>
          </a:prstGeom>
          <a:noFill/>
        </p:spPr>
        <p:txBody>
          <a:bodyPr wrap="square" rtlCol="0">
            <a:spAutoFit/>
          </a:bodyPr>
          <a:lstStyle/>
          <a:p>
            <a:pPr marL="365760" marR="0" lvl="0" indent="-283464" algn="just" defTabSz="914400" rtl="0" eaLnBrk="1" fontAlgn="auto" latinLnBrk="0" hangingPunct="1">
              <a:lnSpc>
                <a:spcPct val="100000"/>
              </a:lnSpc>
              <a:spcBef>
                <a:spcPts val="600"/>
              </a:spcBef>
              <a:spcAft>
                <a:spcPts val="0"/>
              </a:spcAft>
              <a:buClr>
                <a:srgbClr val="3891A7"/>
              </a:buClr>
              <a:buSzPct val="80000"/>
              <a:buFont typeface="Wingdings 2"/>
              <a:buChar char=""/>
              <a:tabLst/>
              <a:defRPr/>
            </a:pPr>
            <a:r>
              <a:rPr kumimoji="0" lang="en-US" sz="2400" b="0" i="0" u="none" strike="noStrike" kern="1200" cap="none" spc="0" normalizeH="0" baseline="0" noProof="0" dirty="0">
                <a:ln>
                  <a:noFill/>
                </a:ln>
                <a:solidFill>
                  <a:srgbClr val="000000"/>
                </a:solidFill>
                <a:effectLst/>
                <a:uLnTx/>
                <a:uFillTx/>
                <a:latin typeface="Sabon Next LT"/>
                <a:ea typeface="+mn-ea"/>
                <a:cs typeface="+mn-cs"/>
              </a:rPr>
              <a:t>Ways to identify an opportunity of business</a:t>
            </a:r>
            <a:endParaRPr kumimoji="0" lang="en-US" sz="2400" b="0" i="0" u="none" strike="noStrike" kern="1200" cap="none" spc="0" normalizeH="0" baseline="0" noProof="0" dirty="0">
              <a:ln>
                <a:noFill/>
              </a:ln>
              <a:solidFill>
                <a:prstClr val="black"/>
              </a:solidFill>
              <a:effectLst/>
              <a:uLnTx/>
              <a:uFillTx/>
              <a:latin typeface="Gill Sans MT"/>
              <a:ea typeface="+mn-ea"/>
              <a:cs typeface="+mn-cs"/>
            </a:endParaRPr>
          </a:p>
        </p:txBody>
      </p:sp>
    </p:spTree>
    <p:extLst>
      <p:ext uri="{BB962C8B-B14F-4D97-AF65-F5344CB8AC3E}">
        <p14:creationId xmlns:p14="http://schemas.microsoft.com/office/powerpoint/2010/main" val="4667225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084E6D-2DA8-A0AA-9268-9D1E1934BDC9}"/>
            </a:ext>
          </a:extLst>
        </p:cNvPr>
        <p:cNvGrpSpPr/>
        <p:nvPr/>
      </p:nvGrpSpPr>
      <p:grpSpPr>
        <a:xfrm>
          <a:off x="0" y="0"/>
          <a:ext cx="0" cy="0"/>
          <a:chOff x="0" y="0"/>
          <a:chExt cx="0" cy="0"/>
        </a:xfrm>
      </p:grpSpPr>
      <p:sp>
        <p:nvSpPr>
          <p:cNvPr id="23" name="Slide Number Placeholder 22">
            <a:extLst>
              <a:ext uri="{FF2B5EF4-FFF2-40B4-BE49-F238E27FC236}">
                <a16:creationId xmlns:a16="http://schemas.microsoft.com/office/drawing/2014/main" id="{1C120C05-F499-365B-BF95-930A37C2DD74}"/>
              </a:ext>
            </a:extLst>
          </p:cNvPr>
          <p:cNvSpPr>
            <a:spLocks noGrp="1"/>
          </p:cNvSpPr>
          <p:nvPr>
            <p:ph type="sldNum" sz="quarter" idx="10"/>
          </p:nvPr>
        </p:nvSpPr>
        <p:spPr>
          <a:xfrm>
            <a:off x="10358437" y="457199"/>
            <a:ext cx="1067589" cy="471489"/>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8F63A3B-78C7-47BE-AE5E-E10140E04643}" type="slidenum">
              <a:rPr kumimoji="0" lang="en-US" sz="1600" b="0" i="0" u="none" strike="noStrike" kern="1200" cap="none" spc="0" normalizeH="0" baseline="0" noProof="0" smtClean="0">
                <a:ln>
                  <a:noFill/>
                </a:ln>
                <a:solidFill>
                  <a:srgbClr val="1F2C8F"/>
                </a:solidFill>
                <a:effectLst/>
                <a:uLnTx/>
                <a:uFillTx/>
                <a:latin typeface="Arial Black"/>
                <a:ea typeface="+mn-ea"/>
                <a:cs typeface="Arial" panose="020B0604020202020204" pitchFamily="34" charset="0"/>
              </a:rPr>
              <a:pPr marL="0" marR="0" lvl="0" indent="0" algn="r" defTabSz="457200" rtl="0" eaLnBrk="1" fontAlgn="auto" latinLnBrk="0" hangingPunct="1">
                <a:lnSpc>
                  <a:spcPct val="100000"/>
                </a:lnSpc>
                <a:spcBef>
                  <a:spcPts val="0"/>
                </a:spcBef>
                <a:spcAft>
                  <a:spcPts val="0"/>
                </a:spcAft>
                <a:buClrTx/>
                <a:buSzTx/>
                <a:buFontTx/>
                <a:buNone/>
                <a:tabLst/>
                <a:defRPr/>
              </a:pPr>
              <a:t>12</a:t>
            </a:fld>
            <a:endParaRPr kumimoji="0" lang="en-US" sz="1600" b="0" i="0" u="none" strike="noStrike" kern="1200" cap="none" spc="0" normalizeH="0" baseline="0" noProof="0" dirty="0">
              <a:ln>
                <a:noFill/>
              </a:ln>
              <a:solidFill>
                <a:srgbClr val="1F2C8F"/>
              </a:solidFill>
              <a:effectLst/>
              <a:uLnTx/>
              <a:uFillTx/>
              <a:latin typeface="Arial Black"/>
              <a:ea typeface="+mn-ea"/>
              <a:cs typeface="Arial" panose="020B0604020202020204" pitchFamily="34" charset="0"/>
            </a:endParaRPr>
          </a:p>
        </p:txBody>
      </p:sp>
      <p:sp>
        <p:nvSpPr>
          <p:cNvPr id="6" name="Content Placeholder 5">
            <a:extLst>
              <a:ext uri="{FF2B5EF4-FFF2-40B4-BE49-F238E27FC236}">
                <a16:creationId xmlns:a16="http://schemas.microsoft.com/office/drawing/2014/main" id="{CF2F607E-BD31-86FD-130D-D195E16B2D1F}"/>
              </a:ext>
            </a:extLst>
          </p:cNvPr>
          <p:cNvSpPr>
            <a:spLocks noGrp="1"/>
          </p:cNvSpPr>
          <p:nvPr>
            <p:ph sz="half" idx="2"/>
          </p:nvPr>
        </p:nvSpPr>
        <p:spPr>
          <a:xfrm>
            <a:off x="2868002" y="928689"/>
            <a:ext cx="8882037" cy="5590984"/>
          </a:xfrm>
        </p:spPr>
        <p:txBody>
          <a:bodyPr>
            <a:normAutofit/>
          </a:bodyPr>
          <a:lstStyle/>
          <a:p>
            <a:pPr marL="0" indent="0" algn="just">
              <a:buNone/>
            </a:pPr>
            <a:r>
              <a:rPr lang="en-US" sz="2400" b="1" dirty="0"/>
              <a:t>3. Study Your Competitors</a:t>
            </a:r>
          </a:p>
          <a:p>
            <a:pPr algn="just">
              <a:buFont typeface="Arial" panose="020B0604020202020204" pitchFamily="34" charset="0"/>
              <a:buChar char="•"/>
            </a:pPr>
            <a:r>
              <a:rPr lang="en-US" sz="2400" b="1" dirty="0"/>
              <a:t>Analyze competitors</a:t>
            </a:r>
            <a:r>
              <a:rPr lang="en-US" sz="2400" dirty="0"/>
              <a:t>: Look at businesses in your area of interest. Identify their strengths and weaknesses. Can you offer something better or different?</a:t>
            </a:r>
          </a:p>
          <a:p>
            <a:pPr algn="just">
              <a:buFont typeface="Arial" panose="020B0604020202020204" pitchFamily="34" charset="0"/>
              <a:buChar char="•"/>
            </a:pPr>
            <a:r>
              <a:rPr lang="en-US" sz="2400" b="1" dirty="0"/>
              <a:t>Gap analysis</a:t>
            </a:r>
            <a:r>
              <a:rPr lang="en-US" sz="2400" dirty="0"/>
              <a:t>: Identify </a:t>
            </a:r>
            <a:r>
              <a:rPr lang="en-US" sz="2400" b="1" dirty="0"/>
              <a:t>gaps in the market</a:t>
            </a:r>
            <a:r>
              <a:rPr lang="en-US" sz="2400" dirty="0"/>
              <a:t> that competitors aren’t addressing. Perhaps they missed a niche segment or an underserved need.</a:t>
            </a:r>
          </a:p>
          <a:p>
            <a:endParaRPr lang="en-US" dirty="0"/>
          </a:p>
        </p:txBody>
      </p:sp>
      <p:sp>
        <p:nvSpPr>
          <p:cNvPr id="7" name="TextBox 6">
            <a:extLst>
              <a:ext uri="{FF2B5EF4-FFF2-40B4-BE49-F238E27FC236}">
                <a16:creationId xmlns:a16="http://schemas.microsoft.com/office/drawing/2014/main" id="{C193C671-C69F-2EBB-F120-86B07BD7DE2B}"/>
              </a:ext>
            </a:extLst>
          </p:cNvPr>
          <p:cNvSpPr txBox="1"/>
          <p:nvPr/>
        </p:nvSpPr>
        <p:spPr>
          <a:xfrm>
            <a:off x="2606040" y="155449"/>
            <a:ext cx="8375904" cy="461665"/>
          </a:xfrm>
          <a:prstGeom prst="rect">
            <a:avLst/>
          </a:prstGeom>
          <a:noFill/>
        </p:spPr>
        <p:txBody>
          <a:bodyPr wrap="square" rtlCol="0">
            <a:spAutoFit/>
          </a:bodyPr>
          <a:lstStyle/>
          <a:p>
            <a:pPr marL="365760" marR="0" lvl="0" indent="-283464" algn="just" defTabSz="914400" rtl="0" eaLnBrk="1" fontAlgn="auto" latinLnBrk="0" hangingPunct="1">
              <a:lnSpc>
                <a:spcPct val="100000"/>
              </a:lnSpc>
              <a:spcBef>
                <a:spcPts val="600"/>
              </a:spcBef>
              <a:spcAft>
                <a:spcPts val="0"/>
              </a:spcAft>
              <a:buClr>
                <a:srgbClr val="3891A7"/>
              </a:buClr>
              <a:buSzPct val="80000"/>
              <a:buFont typeface="Wingdings 2"/>
              <a:buChar char=""/>
              <a:tabLst/>
              <a:defRPr/>
            </a:pPr>
            <a:r>
              <a:rPr kumimoji="0" lang="en-US" sz="2400" b="0" i="0" u="none" strike="noStrike" kern="1200" cap="none" spc="0" normalizeH="0" baseline="0" noProof="0" dirty="0">
                <a:ln>
                  <a:noFill/>
                </a:ln>
                <a:solidFill>
                  <a:srgbClr val="000000"/>
                </a:solidFill>
                <a:effectLst/>
                <a:uLnTx/>
                <a:uFillTx/>
                <a:latin typeface="Sabon Next LT"/>
                <a:ea typeface="+mn-ea"/>
                <a:cs typeface="+mn-cs"/>
              </a:rPr>
              <a:t>Ways to identify an opportunity of business</a:t>
            </a:r>
            <a:endParaRPr kumimoji="0" lang="en-US" sz="2400" b="0" i="0" u="none" strike="noStrike" kern="1200" cap="none" spc="0" normalizeH="0" baseline="0" noProof="0" dirty="0">
              <a:ln>
                <a:noFill/>
              </a:ln>
              <a:solidFill>
                <a:prstClr val="black"/>
              </a:solidFill>
              <a:effectLst/>
              <a:uLnTx/>
              <a:uFillTx/>
              <a:latin typeface="Gill Sans MT"/>
              <a:ea typeface="+mn-ea"/>
              <a:cs typeface="+mn-cs"/>
            </a:endParaRPr>
          </a:p>
        </p:txBody>
      </p:sp>
    </p:spTree>
    <p:extLst>
      <p:ext uri="{BB962C8B-B14F-4D97-AF65-F5344CB8AC3E}">
        <p14:creationId xmlns:p14="http://schemas.microsoft.com/office/powerpoint/2010/main" val="27360131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68101B-FFC6-38F8-2A9D-F2A2EE687588}"/>
            </a:ext>
          </a:extLst>
        </p:cNvPr>
        <p:cNvGrpSpPr/>
        <p:nvPr/>
      </p:nvGrpSpPr>
      <p:grpSpPr>
        <a:xfrm>
          <a:off x="0" y="0"/>
          <a:ext cx="0" cy="0"/>
          <a:chOff x="0" y="0"/>
          <a:chExt cx="0" cy="0"/>
        </a:xfrm>
      </p:grpSpPr>
      <p:sp>
        <p:nvSpPr>
          <p:cNvPr id="23" name="Slide Number Placeholder 22">
            <a:extLst>
              <a:ext uri="{FF2B5EF4-FFF2-40B4-BE49-F238E27FC236}">
                <a16:creationId xmlns:a16="http://schemas.microsoft.com/office/drawing/2014/main" id="{753A1E42-D229-C400-9C13-09169D71BABA}"/>
              </a:ext>
            </a:extLst>
          </p:cNvPr>
          <p:cNvSpPr>
            <a:spLocks noGrp="1"/>
          </p:cNvSpPr>
          <p:nvPr>
            <p:ph type="sldNum" sz="quarter" idx="10"/>
          </p:nvPr>
        </p:nvSpPr>
        <p:spPr>
          <a:xfrm>
            <a:off x="10358437" y="457199"/>
            <a:ext cx="1067589" cy="471489"/>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8F63A3B-78C7-47BE-AE5E-E10140E04643}" type="slidenum">
              <a:rPr kumimoji="0" lang="en-US" sz="1600" b="0" i="0" u="none" strike="noStrike" kern="1200" cap="none" spc="0" normalizeH="0" baseline="0" noProof="0" smtClean="0">
                <a:ln>
                  <a:noFill/>
                </a:ln>
                <a:solidFill>
                  <a:srgbClr val="1F2C8F"/>
                </a:solidFill>
                <a:effectLst/>
                <a:uLnTx/>
                <a:uFillTx/>
                <a:latin typeface="Arial Black"/>
                <a:ea typeface="+mn-ea"/>
                <a:cs typeface="Arial" panose="020B0604020202020204" pitchFamily="34" charset="0"/>
              </a:rPr>
              <a:pPr marL="0" marR="0" lvl="0" indent="0" algn="r" defTabSz="457200" rtl="0" eaLnBrk="1" fontAlgn="auto" latinLnBrk="0" hangingPunct="1">
                <a:lnSpc>
                  <a:spcPct val="100000"/>
                </a:lnSpc>
                <a:spcBef>
                  <a:spcPts val="0"/>
                </a:spcBef>
                <a:spcAft>
                  <a:spcPts val="0"/>
                </a:spcAft>
                <a:buClrTx/>
                <a:buSzTx/>
                <a:buFontTx/>
                <a:buNone/>
                <a:tabLst/>
                <a:defRPr/>
              </a:pPr>
              <a:t>13</a:t>
            </a:fld>
            <a:endParaRPr kumimoji="0" lang="en-US" sz="1600" b="0" i="0" u="none" strike="noStrike" kern="1200" cap="none" spc="0" normalizeH="0" baseline="0" noProof="0" dirty="0">
              <a:ln>
                <a:noFill/>
              </a:ln>
              <a:solidFill>
                <a:srgbClr val="1F2C8F"/>
              </a:solidFill>
              <a:effectLst/>
              <a:uLnTx/>
              <a:uFillTx/>
              <a:latin typeface="Arial Black"/>
              <a:ea typeface="+mn-ea"/>
              <a:cs typeface="Arial" panose="020B0604020202020204" pitchFamily="34" charset="0"/>
            </a:endParaRPr>
          </a:p>
        </p:txBody>
      </p:sp>
      <p:sp>
        <p:nvSpPr>
          <p:cNvPr id="6" name="Content Placeholder 5">
            <a:extLst>
              <a:ext uri="{FF2B5EF4-FFF2-40B4-BE49-F238E27FC236}">
                <a16:creationId xmlns:a16="http://schemas.microsoft.com/office/drawing/2014/main" id="{D8D0F5F7-D909-E888-A508-26CB0B03000C}"/>
              </a:ext>
            </a:extLst>
          </p:cNvPr>
          <p:cNvSpPr>
            <a:spLocks noGrp="1"/>
          </p:cNvSpPr>
          <p:nvPr>
            <p:ph sz="half" idx="2"/>
          </p:nvPr>
        </p:nvSpPr>
        <p:spPr>
          <a:xfrm>
            <a:off x="2868002" y="928689"/>
            <a:ext cx="8882037" cy="5590984"/>
          </a:xfrm>
        </p:spPr>
        <p:txBody>
          <a:bodyPr>
            <a:normAutofit/>
          </a:bodyPr>
          <a:lstStyle/>
          <a:p>
            <a:pPr marL="0" indent="0" algn="just">
              <a:buNone/>
            </a:pPr>
            <a:r>
              <a:rPr lang="en-US" sz="2400" b="1" dirty="0"/>
              <a:t>4. Innovate or Improve Existing Products/Services</a:t>
            </a:r>
          </a:p>
          <a:p>
            <a:pPr algn="just">
              <a:buFont typeface="Arial" panose="020B0604020202020204" pitchFamily="34" charset="0"/>
              <a:buChar char="•"/>
            </a:pPr>
            <a:r>
              <a:rPr lang="en-US" sz="2400" b="1" dirty="0"/>
              <a:t>Product improvement</a:t>
            </a:r>
            <a:r>
              <a:rPr lang="en-US" sz="2400" dirty="0"/>
              <a:t>: Take an existing product or service and find ways to improve it. This could involve better quality, reduced cost, enhanced features, or a more convenient delivery method.</a:t>
            </a:r>
          </a:p>
          <a:p>
            <a:pPr algn="just">
              <a:buFont typeface="Arial" panose="020B0604020202020204" pitchFamily="34" charset="0"/>
              <a:buChar char="•"/>
            </a:pPr>
            <a:r>
              <a:rPr lang="en-US" sz="2400" b="1" dirty="0"/>
              <a:t>Better customer experience</a:t>
            </a:r>
            <a:r>
              <a:rPr lang="en-US" sz="2400" dirty="0"/>
              <a:t>: Sometimes, offering better customer service or a more user-friendly experience is enough to capture market attention.</a:t>
            </a:r>
          </a:p>
          <a:p>
            <a:pPr algn="just">
              <a:buFont typeface="Arial" panose="020B0604020202020204" pitchFamily="34" charset="0"/>
              <a:buChar char="•"/>
            </a:pPr>
            <a:r>
              <a:rPr lang="en-US" sz="2400" b="1" dirty="0"/>
              <a:t>Technology integration</a:t>
            </a:r>
            <a:r>
              <a:rPr lang="en-US" sz="2400" dirty="0"/>
              <a:t>: Introduce new technologies to existing solutions to improve their efficiency or functionality.</a:t>
            </a:r>
          </a:p>
          <a:p>
            <a:endParaRPr lang="en-US" dirty="0"/>
          </a:p>
        </p:txBody>
      </p:sp>
      <p:sp>
        <p:nvSpPr>
          <p:cNvPr id="7" name="TextBox 6">
            <a:extLst>
              <a:ext uri="{FF2B5EF4-FFF2-40B4-BE49-F238E27FC236}">
                <a16:creationId xmlns:a16="http://schemas.microsoft.com/office/drawing/2014/main" id="{DBCAD6F4-7C19-C2D7-FF6E-F2642558E5FE}"/>
              </a:ext>
            </a:extLst>
          </p:cNvPr>
          <p:cNvSpPr txBox="1"/>
          <p:nvPr/>
        </p:nvSpPr>
        <p:spPr>
          <a:xfrm>
            <a:off x="2606040" y="155449"/>
            <a:ext cx="8375904" cy="461665"/>
          </a:xfrm>
          <a:prstGeom prst="rect">
            <a:avLst/>
          </a:prstGeom>
          <a:noFill/>
        </p:spPr>
        <p:txBody>
          <a:bodyPr wrap="square" rtlCol="0">
            <a:spAutoFit/>
          </a:bodyPr>
          <a:lstStyle/>
          <a:p>
            <a:pPr marL="365760" marR="0" lvl="0" indent="-283464" algn="just" defTabSz="914400" rtl="0" eaLnBrk="1" fontAlgn="auto" latinLnBrk="0" hangingPunct="1">
              <a:lnSpc>
                <a:spcPct val="100000"/>
              </a:lnSpc>
              <a:spcBef>
                <a:spcPts val="600"/>
              </a:spcBef>
              <a:spcAft>
                <a:spcPts val="0"/>
              </a:spcAft>
              <a:buClr>
                <a:srgbClr val="3891A7"/>
              </a:buClr>
              <a:buSzPct val="80000"/>
              <a:buFont typeface="Wingdings 2"/>
              <a:buChar char=""/>
              <a:tabLst/>
              <a:defRPr/>
            </a:pPr>
            <a:r>
              <a:rPr kumimoji="0" lang="en-US" sz="2400" b="0" i="0" u="none" strike="noStrike" kern="1200" cap="none" spc="0" normalizeH="0" baseline="0" noProof="0" dirty="0">
                <a:ln>
                  <a:noFill/>
                </a:ln>
                <a:solidFill>
                  <a:srgbClr val="000000"/>
                </a:solidFill>
                <a:effectLst/>
                <a:uLnTx/>
                <a:uFillTx/>
                <a:latin typeface="Sabon Next LT"/>
                <a:ea typeface="+mn-ea"/>
                <a:cs typeface="+mn-cs"/>
              </a:rPr>
              <a:t>Ways to identify an opportunity of business</a:t>
            </a:r>
            <a:endParaRPr kumimoji="0" lang="en-US" sz="2400" b="0" i="0" u="none" strike="noStrike" kern="1200" cap="none" spc="0" normalizeH="0" baseline="0" noProof="0" dirty="0">
              <a:ln>
                <a:noFill/>
              </a:ln>
              <a:solidFill>
                <a:prstClr val="black"/>
              </a:solidFill>
              <a:effectLst/>
              <a:uLnTx/>
              <a:uFillTx/>
              <a:latin typeface="Gill Sans MT"/>
              <a:ea typeface="+mn-ea"/>
              <a:cs typeface="+mn-cs"/>
            </a:endParaRPr>
          </a:p>
        </p:txBody>
      </p:sp>
    </p:spTree>
    <p:extLst>
      <p:ext uri="{BB962C8B-B14F-4D97-AF65-F5344CB8AC3E}">
        <p14:creationId xmlns:p14="http://schemas.microsoft.com/office/powerpoint/2010/main" val="36272681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5AD4C9-B4F9-94FE-9009-B255C4B427D5}"/>
            </a:ext>
          </a:extLst>
        </p:cNvPr>
        <p:cNvGrpSpPr/>
        <p:nvPr/>
      </p:nvGrpSpPr>
      <p:grpSpPr>
        <a:xfrm>
          <a:off x="0" y="0"/>
          <a:ext cx="0" cy="0"/>
          <a:chOff x="0" y="0"/>
          <a:chExt cx="0" cy="0"/>
        </a:xfrm>
      </p:grpSpPr>
      <p:sp>
        <p:nvSpPr>
          <p:cNvPr id="23" name="Slide Number Placeholder 22">
            <a:extLst>
              <a:ext uri="{FF2B5EF4-FFF2-40B4-BE49-F238E27FC236}">
                <a16:creationId xmlns:a16="http://schemas.microsoft.com/office/drawing/2014/main" id="{6CD6BAEE-7477-2C0C-52BB-957D8CD7B6CB}"/>
              </a:ext>
            </a:extLst>
          </p:cNvPr>
          <p:cNvSpPr>
            <a:spLocks noGrp="1"/>
          </p:cNvSpPr>
          <p:nvPr>
            <p:ph type="sldNum" sz="quarter" idx="10"/>
          </p:nvPr>
        </p:nvSpPr>
        <p:spPr>
          <a:xfrm>
            <a:off x="10358437" y="457199"/>
            <a:ext cx="1067589" cy="471489"/>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8F63A3B-78C7-47BE-AE5E-E10140E04643}" type="slidenum">
              <a:rPr kumimoji="0" lang="en-US" sz="1600" b="0" i="0" u="none" strike="noStrike" kern="1200" cap="none" spc="0" normalizeH="0" baseline="0" noProof="0" smtClean="0">
                <a:ln>
                  <a:noFill/>
                </a:ln>
                <a:solidFill>
                  <a:srgbClr val="1F2C8F"/>
                </a:solidFill>
                <a:effectLst/>
                <a:uLnTx/>
                <a:uFillTx/>
                <a:latin typeface="Arial Black"/>
                <a:ea typeface="+mn-ea"/>
                <a:cs typeface="Arial" panose="020B0604020202020204" pitchFamily="34" charset="0"/>
              </a:rPr>
              <a:pPr marL="0" marR="0" lvl="0" indent="0" algn="r" defTabSz="457200" rtl="0" eaLnBrk="1" fontAlgn="auto" latinLnBrk="0" hangingPunct="1">
                <a:lnSpc>
                  <a:spcPct val="100000"/>
                </a:lnSpc>
                <a:spcBef>
                  <a:spcPts val="0"/>
                </a:spcBef>
                <a:spcAft>
                  <a:spcPts val="0"/>
                </a:spcAft>
                <a:buClrTx/>
                <a:buSzTx/>
                <a:buFontTx/>
                <a:buNone/>
                <a:tabLst/>
                <a:defRPr/>
              </a:pPr>
              <a:t>14</a:t>
            </a:fld>
            <a:endParaRPr kumimoji="0" lang="en-US" sz="1600" b="0" i="0" u="none" strike="noStrike" kern="1200" cap="none" spc="0" normalizeH="0" baseline="0" noProof="0" dirty="0">
              <a:ln>
                <a:noFill/>
              </a:ln>
              <a:solidFill>
                <a:srgbClr val="1F2C8F"/>
              </a:solidFill>
              <a:effectLst/>
              <a:uLnTx/>
              <a:uFillTx/>
              <a:latin typeface="Arial Black"/>
              <a:ea typeface="+mn-ea"/>
              <a:cs typeface="Arial" panose="020B0604020202020204" pitchFamily="34" charset="0"/>
            </a:endParaRPr>
          </a:p>
        </p:txBody>
      </p:sp>
      <p:sp>
        <p:nvSpPr>
          <p:cNvPr id="6" name="Content Placeholder 5">
            <a:extLst>
              <a:ext uri="{FF2B5EF4-FFF2-40B4-BE49-F238E27FC236}">
                <a16:creationId xmlns:a16="http://schemas.microsoft.com/office/drawing/2014/main" id="{5E475CF0-25A4-A725-7ECC-0566C07FCE33}"/>
              </a:ext>
            </a:extLst>
          </p:cNvPr>
          <p:cNvSpPr>
            <a:spLocks noGrp="1"/>
          </p:cNvSpPr>
          <p:nvPr>
            <p:ph sz="half" idx="2"/>
          </p:nvPr>
        </p:nvSpPr>
        <p:spPr>
          <a:xfrm>
            <a:off x="2868002" y="928689"/>
            <a:ext cx="8882037" cy="5590984"/>
          </a:xfrm>
        </p:spPr>
        <p:txBody>
          <a:bodyPr>
            <a:normAutofit/>
          </a:bodyPr>
          <a:lstStyle/>
          <a:p>
            <a:pPr marL="0" indent="0" algn="just">
              <a:buNone/>
            </a:pPr>
            <a:r>
              <a:rPr lang="en-US" sz="2400" b="1" dirty="0"/>
              <a:t>5. Follow Industry or Regulatory Changes</a:t>
            </a:r>
          </a:p>
          <a:p>
            <a:pPr algn="just">
              <a:buFont typeface="Arial" panose="020B0604020202020204" pitchFamily="34" charset="0"/>
              <a:buChar char="•"/>
            </a:pPr>
            <a:r>
              <a:rPr lang="en-US" sz="2400" b="1" dirty="0"/>
              <a:t>Regulatory shifts</a:t>
            </a:r>
            <a:r>
              <a:rPr lang="en-US" sz="2400" dirty="0"/>
              <a:t>: New laws or regulations can create opportunities, such as new markets opening up or businesses needing to comply with new standards (e.g., sustainability regulations, data privacy laws).</a:t>
            </a:r>
          </a:p>
          <a:p>
            <a:pPr algn="just">
              <a:buFont typeface="Arial" panose="020B0604020202020204" pitchFamily="34" charset="0"/>
              <a:buChar char="•"/>
            </a:pPr>
            <a:r>
              <a:rPr lang="en-US" sz="2400" b="1" dirty="0"/>
              <a:t>Technological advances</a:t>
            </a:r>
            <a:r>
              <a:rPr lang="en-US" sz="2400" dirty="0"/>
              <a:t>: As technology advances, new opportunities for innovation and efficiency emerge. Look at how emerging tech (like AI, blockchain, or renewable energy) is changing industries.</a:t>
            </a:r>
          </a:p>
          <a:p>
            <a:endParaRPr lang="en-US" dirty="0"/>
          </a:p>
        </p:txBody>
      </p:sp>
      <p:sp>
        <p:nvSpPr>
          <p:cNvPr id="7" name="TextBox 6">
            <a:extLst>
              <a:ext uri="{FF2B5EF4-FFF2-40B4-BE49-F238E27FC236}">
                <a16:creationId xmlns:a16="http://schemas.microsoft.com/office/drawing/2014/main" id="{6E4F66C5-0B32-7078-AB75-9B33E922B0A4}"/>
              </a:ext>
            </a:extLst>
          </p:cNvPr>
          <p:cNvSpPr txBox="1"/>
          <p:nvPr/>
        </p:nvSpPr>
        <p:spPr>
          <a:xfrm>
            <a:off x="2606040" y="155449"/>
            <a:ext cx="8375904" cy="461665"/>
          </a:xfrm>
          <a:prstGeom prst="rect">
            <a:avLst/>
          </a:prstGeom>
          <a:noFill/>
        </p:spPr>
        <p:txBody>
          <a:bodyPr wrap="square" rtlCol="0">
            <a:spAutoFit/>
          </a:bodyPr>
          <a:lstStyle/>
          <a:p>
            <a:pPr marL="365760" marR="0" lvl="0" indent="-283464" algn="just" defTabSz="914400" rtl="0" eaLnBrk="1" fontAlgn="auto" latinLnBrk="0" hangingPunct="1">
              <a:lnSpc>
                <a:spcPct val="100000"/>
              </a:lnSpc>
              <a:spcBef>
                <a:spcPts val="600"/>
              </a:spcBef>
              <a:spcAft>
                <a:spcPts val="0"/>
              </a:spcAft>
              <a:buClr>
                <a:srgbClr val="3891A7"/>
              </a:buClr>
              <a:buSzPct val="80000"/>
              <a:buFont typeface="Wingdings 2"/>
              <a:buChar char=""/>
              <a:tabLst/>
              <a:defRPr/>
            </a:pPr>
            <a:r>
              <a:rPr kumimoji="0" lang="en-US" sz="2400" b="0" i="0" u="none" strike="noStrike" kern="1200" cap="none" spc="0" normalizeH="0" baseline="0" noProof="0" dirty="0">
                <a:ln>
                  <a:noFill/>
                </a:ln>
                <a:solidFill>
                  <a:srgbClr val="000000"/>
                </a:solidFill>
                <a:effectLst/>
                <a:uLnTx/>
                <a:uFillTx/>
                <a:latin typeface="Sabon Next LT"/>
                <a:ea typeface="+mn-ea"/>
                <a:cs typeface="+mn-cs"/>
              </a:rPr>
              <a:t>Ways to identify an opportunity of business</a:t>
            </a:r>
            <a:endParaRPr kumimoji="0" lang="en-US" sz="2400" b="0" i="0" u="none" strike="noStrike" kern="1200" cap="none" spc="0" normalizeH="0" baseline="0" noProof="0" dirty="0">
              <a:ln>
                <a:noFill/>
              </a:ln>
              <a:solidFill>
                <a:prstClr val="black"/>
              </a:solidFill>
              <a:effectLst/>
              <a:uLnTx/>
              <a:uFillTx/>
              <a:latin typeface="Gill Sans MT"/>
              <a:ea typeface="+mn-ea"/>
              <a:cs typeface="+mn-cs"/>
            </a:endParaRPr>
          </a:p>
        </p:txBody>
      </p:sp>
    </p:spTree>
    <p:extLst>
      <p:ext uri="{BB962C8B-B14F-4D97-AF65-F5344CB8AC3E}">
        <p14:creationId xmlns:p14="http://schemas.microsoft.com/office/powerpoint/2010/main" val="10246927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8329DA-5342-212A-8D9F-249D18ECB237}"/>
            </a:ext>
          </a:extLst>
        </p:cNvPr>
        <p:cNvGrpSpPr/>
        <p:nvPr/>
      </p:nvGrpSpPr>
      <p:grpSpPr>
        <a:xfrm>
          <a:off x="0" y="0"/>
          <a:ext cx="0" cy="0"/>
          <a:chOff x="0" y="0"/>
          <a:chExt cx="0" cy="0"/>
        </a:xfrm>
      </p:grpSpPr>
      <p:sp>
        <p:nvSpPr>
          <p:cNvPr id="23" name="Slide Number Placeholder 22">
            <a:extLst>
              <a:ext uri="{FF2B5EF4-FFF2-40B4-BE49-F238E27FC236}">
                <a16:creationId xmlns:a16="http://schemas.microsoft.com/office/drawing/2014/main" id="{E68E2196-9FB4-AEB5-9882-E397511DA150}"/>
              </a:ext>
            </a:extLst>
          </p:cNvPr>
          <p:cNvSpPr>
            <a:spLocks noGrp="1"/>
          </p:cNvSpPr>
          <p:nvPr>
            <p:ph type="sldNum" sz="quarter" idx="10"/>
          </p:nvPr>
        </p:nvSpPr>
        <p:spPr>
          <a:xfrm>
            <a:off x="10358437" y="457199"/>
            <a:ext cx="1067589" cy="471489"/>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8F63A3B-78C7-47BE-AE5E-E10140E04643}" type="slidenum">
              <a:rPr kumimoji="0" lang="en-US" sz="1600" b="0" i="0" u="none" strike="noStrike" kern="1200" cap="none" spc="0" normalizeH="0" baseline="0" noProof="0" smtClean="0">
                <a:ln>
                  <a:noFill/>
                </a:ln>
                <a:solidFill>
                  <a:srgbClr val="1F2C8F"/>
                </a:solidFill>
                <a:effectLst/>
                <a:uLnTx/>
                <a:uFillTx/>
                <a:latin typeface="Arial Black"/>
                <a:ea typeface="+mn-ea"/>
                <a:cs typeface="Arial" panose="020B0604020202020204" pitchFamily="34" charset="0"/>
              </a:rPr>
              <a:pPr marL="0" marR="0" lvl="0" indent="0" algn="r" defTabSz="457200" rtl="0" eaLnBrk="1" fontAlgn="auto" latinLnBrk="0" hangingPunct="1">
                <a:lnSpc>
                  <a:spcPct val="100000"/>
                </a:lnSpc>
                <a:spcBef>
                  <a:spcPts val="0"/>
                </a:spcBef>
                <a:spcAft>
                  <a:spcPts val="0"/>
                </a:spcAft>
                <a:buClrTx/>
                <a:buSzTx/>
                <a:buFontTx/>
                <a:buNone/>
                <a:tabLst/>
                <a:defRPr/>
              </a:pPr>
              <a:t>15</a:t>
            </a:fld>
            <a:endParaRPr kumimoji="0" lang="en-US" sz="1600" b="0" i="0" u="none" strike="noStrike" kern="1200" cap="none" spc="0" normalizeH="0" baseline="0" noProof="0" dirty="0">
              <a:ln>
                <a:noFill/>
              </a:ln>
              <a:solidFill>
                <a:srgbClr val="1F2C8F"/>
              </a:solidFill>
              <a:effectLst/>
              <a:uLnTx/>
              <a:uFillTx/>
              <a:latin typeface="Arial Black"/>
              <a:ea typeface="+mn-ea"/>
              <a:cs typeface="Arial" panose="020B0604020202020204" pitchFamily="34" charset="0"/>
            </a:endParaRPr>
          </a:p>
        </p:txBody>
      </p:sp>
      <p:sp>
        <p:nvSpPr>
          <p:cNvPr id="6" name="Content Placeholder 5">
            <a:extLst>
              <a:ext uri="{FF2B5EF4-FFF2-40B4-BE49-F238E27FC236}">
                <a16:creationId xmlns:a16="http://schemas.microsoft.com/office/drawing/2014/main" id="{25448DF2-0B5D-CF04-D7E0-B1938631FBF1}"/>
              </a:ext>
            </a:extLst>
          </p:cNvPr>
          <p:cNvSpPr>
            <a:spLocks noGrp="1"/>
          </p:cNvSpPr>
          <p:nvPr>
            <p:ph sz="half" idx="2"/>
          </p:nvPr>
        </p:nvSpPr>
        <p:spPr>
          <a:xfrm>
            <a:off x="2868002" y="928689"/>
            <a:ext cx="8882037" cy="5590984"/>
          </a:xfrm>
        </p:spPr>
        <p:txBody>
          <a:bodyPr>
            <a:normAutofit/>
          </a:bodyPr>
          <a:lstStyle/>
          <a:p>
            <a:pPr marL="0" indent="0" algn="just">
              <a:buNone/>
            </a:pPr>
            <a:r>
              <a:rPr lang="en-US" sz="2000" b="1" dirty="0"/>
              <a:t>6. Leverage Personal Expertise or Passion</a:t>
            </a:r>
          </a:p>
          <a:p>
            <a:pPr algn="just">
              <a:buFont typeface="Arial" panose="020B0604020202020204" pitchFamily="34" charset="0"/>
              <a:buChar char="•"/>
            </a:pPr>
            <a:r>
              <a:rPr lang="en-US" sz="2000" b="1" dirty="0"/>
              <a:t>Utilize your skills</a:t>
            </a:r>
            <a:r>
              <a:rPr lang="en-US" sz="2000" dirty="0"/>
              <a:t>: If you have expertise in a specific field, explore opportunities within that industry where your knowledge gives you a competitive advantage.</a:t>
            </a:r>
          </a:p>
          <a:p>
            <a:pPr algn="just">
              <a:buFont typeface="Arial" panose="020B0604020202020204" pitchFamily="34" charset="0"/>
              <a:buChar char="•"/>
            </a:pPr>
            <a:r>
              <a:rPr lang="en-US" sz="2000" b="1" dirty="0"/>
              <a:t>Passion-driven ideas</a:t>
            </a:r>
            <a:r>
              <a:rPr lang="en-US" sz="2000" dirty="0"/>
              <a:t>: Pursue opportunities in areas you are passionate about. Entrepreneurs who are excited about what they do often have a better understanding of customer needs and motivations.</a:t>
            </a:r>
          </a:p>
          <a:p>
            <a:pPr algn="just">
              <a:buFont typeface="Arial" panose="020B0604020202020204" pitchFamily="34" charset="0"/>
              <a:buChar char="•"/>
            </a:pPr>
            <a:endParaRPr lang="en-US" sz="2000" dirty="0"/>
          </a:p>
          <a:p>
            <a:pPr marL="0" indent="0" algn="just">
              <a:buNone/>
            </a:pPr>
            <a:r>
              <a:rPr lang="en-US" sz="2000" b="1" dirty="0"/>
              <a:t>7. Look for Franchises or Licensing Opportunities</a:t>
            </a:r>
          </a:p>
          <a:p>
            <a:pPr algn="just">
              <a:buFont typeface="Arial" panose="020B0604020202020204" pitchFamily="34" charset="0"/>
              <a:buChar char="•"/>
            </a:pPr>
            <a:r>
              <a:rPr lang="en-US" sz="2000" b="1" dirty="0"/>
              <a:t>Franchises</a:t>
            </a:r>
            <a:r>
              <a:rPr lang="en-US" sz="2000" dirty="0"/>
              <a:t>: If you prefer a proven model, look for franchise opportunities. These often come with established branding, systems, and support.</a:t>
            </a:r>
          </a:p>
          <a:p>
            <a:pPr algn="just">
              <a:buFont typeface="Arial" panose="020B0604020202020204" pitchFamily="34" charset="0"/>
              <a:buChar char="•"/>
            </a:pPr>
            <a:r>
              <a:rPr lang="en-US" sz="2000" b="1" dirty="0"/>
              <a:t>Licensing</a:t>
            </a:r>
            <a:r>
              <a:rPr lang="en-US" sz="2000" dirty="0"/>
              <a:t>: Licensing a product or intellectual property is another way to tap into existing successful ideas while maintaining your own brand.</a:t>
            </a:r>
          </a:p>
          <a:p>
            <a:endParaRPr lang="en-US" dirty="0"/>
          </a:p>
        </p:txBody>
      </p:sp>
      <p:sp>
        <p:nvSpPr>
          <p:cNvPr id="7" name="TextBox 6">
            <a:extLst>
              <a:ext uri="{FF2B5EF4-FFF2-40B4-BE49-F238E27FC236}">
                <a16:creationId xmlns:a16="http://schemas.microsoft.com/office/drawing/2014/main" id="{75963D26-5A5B-B5E8-A71D-1DDEEF6EE7A5}"/>
              </a:ext>
            </a:extLst>
          </p:cNvPr>
          <p:cNvSpPr txBox="1"/>
          <p:nvPr/>
        </p:nvSpPr>
        <p:spPr>
          <a:xfrm>
            <a:off x="2606040" y="155449"/>
            <a:ext cx="8375904" cy="461665"/>
          </a:xfrm>
          <a:prstGeom prst="rect">
            <a:avLst/>
          </a:prstGeom>
          <a:noFill/>
        </p:spPr>
        <p:txBody>
          <a:bodyPr wrap="square" rtlCol="0">
            <a:spAutoFit/>
          </a:bodyPr>
          <a:lstStyle/>
          <a:p>
            <a:pPr marL="365760" marR="0" lvl="0" indent="-283464" algn="just" defTabSz="914400" rtl="0" eaLnBrk="1" fontAlgn="auto" latinLnBrk="0" hangingPunct="1">
              <a:lnSpc>
                <a:spcPct val="100000"/>
              </a:lnSpc>
              <a:spcBef>
                <a:spcPts val="600"/>
              </a:spcBef>
              <a:spcAft>
                <a:spcPts val="0"/>
              </a:spcAft>
              <a:buClr>
                <a:srgbClr val="3891A7"/>
              </a:buClr>
              <a:buSzPct val="80000"/>
              <a:buFont typeface="Wingdings 2"/>
              <a:buChar char=""/>
              <a:tabLst/>
              <a:defRPr/>
            </a:pPr>
            <a:r>
              <a:rPr kumimoji="0" lang="en-US" sz="2400" b="0" i="0" u="none" strike="noStrike" kern="1200" cap="none" spc="0" normalizeH="0" baseline="0" noProof="0" dirty="0">
                <a:ln>
                  <a:noFill/>
                </a:ln>
                <a:solidFill>
                  <a:srgbClr val="000000"/>
                </a:solidFill>
                <a:effectLst/>
                <a:uLnTx/>
                <a:uFillTx/>
                <a:latin typeface="Sabon Next LT"/>
                <a:ea typeface="+mn-ea"/>
                <a:cs typeface="+mn-cs"/>
              </a:rPr>
              <a:t>Ways to identify an opportunity of business</a:t>
            </a:r>
            <a:endParaRPr kumimoji="0" lang="en-US" sz="2400" b="0" i="0" u="none" strike="noStrike" kern="1200" cap="none" spc="0" normalizeH="0" baseline="0" noProof="0" dirty="0">
              <a:ln>
                <a:noFill/>
              </a:ln>
              <a:solidFill>
                <a:prstClr val="black"/>
              </a:solidFill>
              <a:effectLst/>
              <a:uLnTx/>
              <a:uFillTx/>
              <a:latin typeface="Gill Sans MT"/>
              <a:ea typeface="+mn-ea"/>
              <a:cs typeface="+mn-cs"/>
            </a:endParaRPr>
          </a:p>
        </p:txBody>
      </p:sp>
    </p:spTree>
    <p:extLst>
      <p:ext uri="{BB962C8B-B14F-4D97-AF65-F5344CB8AC3E}">
        <p14:creationId xmlns:p14="http://schemas.microsoft.com/office/powerpoint/2010/main" val="10623607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3EA26D-4895-3651-8C21-1A516CC4313F}"/>
            </a:ext>
          </a:extLst>
        </p:cNvPr>
        <p:cNvGrpSpPr/>
        <p:nvPr/>
      </p:nvGrpSpPr>
      <p:grpSpPr>
        <a:xfrm>
          <a:off x="0" y="0"/>
          <a:ext cx="0" cy="0"/>
          <a:chOff x="0" y="0"/>
          <a:chExt cx="0" cy="0"/>
        </a:xfrm>
      </p:grpSpPr>
      <p:sp>
        <p:nvSpPr>
          <p:cNvPr id="23" name="Slide Number Placeholder 22">
            <a:extLst>
              <a:ext uri="{FF2B5EF4-FFF2-40B4-BE49-F238E27FC236}">
                <a16:creationId xmlns:a16="http://schemas.microsoft.com/office/drawing/2014/main" id="{A179B872-42FC-E2A0-392E-E55A923DA4B1}"/>
              </a:ext>
            </a:extLst>
          </p:cNvPr>
          <p:cNvSpPr>
            <a:spLocks noGrp="1"/>
          </p:cNvSpPr>
          <p:nvPr>
            <p:ph type="sldNum" sz="quarter" idx="10"/>
          </p:nvPr>
        </p:nvSpPr>
        <p:spPr>
          <a:xfrm>
            <a:off x="10358437" y="457199"/>
            <a:ext cx="1067589" cy="471489"/>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8F63A3B-78C7-47BE-AE5E-E10140E04643}" type="slidenum">
              <a:rPr kumimoji="0" lang="en-US" sz="1600" b="0" i="0" u="none" strike="noStrike" kern="1200" cap="none" spc="0" normalizeH="0" baseline="0" noProof="0" smtClean="0">
                <a:ln>
                  <a:noFill/>
                </a:ln>
                <a:solidFill>
                  <a:srgbClr val="1F2C8F"/>
                </a:solidFill>
                <a:effectLst/>
                <a:uLnTx/>
                <a:uFillTx/>
                <a:latin typeface="Arial Black"/>
                <a:ea typeface="+mn-ea"/>
                <a:cs typeface="Arial" panose="020B0604020202020204" pitchFamily="34" charset="0"/>
              </a:rPr>
              <a:pPr marL="0" marR="0" lvl="0" indent="0" algn="r" defTabSz="457200" rtl="0" eaLnBrk="1" fontAlgn="auto" latinLnBrk="0" hangingPunct="1">
                <a:lnSpc>
                  <a:spcPct val="100000"/>
                </a:lnSpc>
                <a:spcBef>
                  <a:spcPts val="0"/>
                </a:spcBef>
                <a:spcAft>
                  <a:spcPts val="0"/>
                </a:spcAft>
                <a:buClrTx/>
                <a:buSzTx/>
                <a:buFontTx/>
                <a:buNone/>
                <a:tabLst/>
                <a:defRPr/>
              </a:pPr>
              <a:t>16</a:t>
            </a:fld>
            <a:endParaRPr kumimoji="0" lang="en-US" sz="1600" b="0" i="0" u="none" strike="noStrike" kern="1200" cap="none" spc="0" normalizeH="0" baseline="0" noProof="0" dirty="0">
              <a:ln>
                <a:noFill/>
              </a:ln>
              <a:solidFill>
                <a:srgbClr val="1F2C8F"/>
              </a:solidFill>
              <a:effectLst/>
              <a:uLnTx/>
              <a:uFillTx/>
              <a:latin typeface="Arial Black"/>
              <a:ea typeface="+mn-ea"/>
              <a:cs typeface="Arial" panose="020B0604020202020204" pitchFamily="34" charset="0"/>
            </a:endParaRPr>
          </a:p>
        </p:txBody>
      </p:sp>
      <p:sp>
        <p:nvSpPr>
          <p:cNvPr id="6" name="Content Placeholder 5">
            <a:extLst>
              <a:ext uri="{FF2B5EF4-FFF2-40B4-BE49-F238E27FC236}">
                <a16:creationId xmlns:a16="http://schemas.microsoft.com/office/drawing/2014/main" id="{8A4926D1-40E6-61C2-F61D-5794CA0470AB}"/>
              </a:ext>
            </a:extLst>
          </p:cNvPr>
          <p:cNvSpPr>
            <a:spLocks noGrp="1"/>
          </p:cNvSpPr>
          <p:nvPr>
            <p:ph sz="half" idx="2"/>
          </p:nvPr>
        </p:nvSpPr>
        <p:spPr>
          <a:xfrm>
            <a:off x="2868002" y="928689"/>
            <a:ext cx="8882037" cy="5590984"/>
          </a:xfrm>
        </p:spPr>
        <p:txBody>
          <a:bodyPr>
            <a:normAutofit lnSpcReduction="10000"/>
          </a:bodyPr>
          <a:lstStyle/>
          <a:p>
            <a:pPr marL="0" indent="0" algn="just">
              <a:buNone/>
            </a:pPr>
            <a:r>
              <a:rPr lang="en-US" sz="2000" b="1" dirty="0"/>
              <a:t>8. Use the “Blue Ocean Strategy”</a:t>
            </a:r>
          </a:p>
          <a:p>
            <a:pPr algn="just">
              <a:buFont typeface="Arial" panose="020B0604020202020204" pitchFamily="34" charset="0"/>
              <a:buChar char="•"/>
            </a:pPr>
            <a:r>
              <a:rPr lang="en-US" sz="2000" b="1" dirty="0"/>
              <a:t>Create an uncontested market</a:t>
            </a:r>
            <a:r>
              <a:rPr lang="en-US" sz="2000" dirty="0"/>
              <a:t>: Instead of competing in crowded, saturated markets, look for </a:t>
            </a:r>
            <a:r>
              <a:rPr lang="en-US" sz="2000" b="1" dirty="0">
                <a:solidFill>
                  <a:srgbClr val="FF0000"/>
                </a:solidFill>
              </a:rPr>
              <a:t>untapped or underserved niches</a:t>
            </a:r>
            <a:r>
              <a:rPr lang="en-US" sz="2000" dirty="0"/>
              <a:t>. The "Blue Ocean Strategy" focuses on creating new markets where there is little competition.</a:t>
            </a:r>
          </a:p>
          <a:p>
            <a:pPr algn="just">
              <a:buFont typeface="Arial" panose="020B0604020202020204" pitchFamily="34" charset="0"/>
              <a:buChar char="•"/>
            </a:pPr>
            <a:r>
              <a:rPr lang="en-US" sz="2000" b="1" dirty="0"/>
              <a:t>Innovation and differentiation</a:t>
            </a:r>
            <a:r>
              <a:rPr lang="en-US" sz="2000" dirty="0"/>
              <a:t>: This requires creativity to redefine an existing industry, develop a new product or service, or enter a market with unique offerings that attract customers away from established players.</a:t>
            </a:r>
          </a:p>
          <a:p>
            <a:pPr algn="just">
              <a:buFont typeface="Arial" panose="020B0604020202020204" pitchFamily="34" charset="0"/>
              <a:buChar char="•"/>
            </a:pPr>
            <a:endParaRPr lang="en-US" sz="2000" dirty="0"/>
          </a:p>
          <a:p>
            <a:pPr marL="0" indent="0" algn="just">
              <a:buNone/>
            </a:pPr>
            <a:r>
              <a:rPr lang="en-US" sz="2000" b="1" dirty="0"/>
              <a:t>9. Network and Engage with Industry Professionals</a:t>
            </a:r>
          </a:p>
          <a:p>
            <a:pPr algn="just">
              <a:buFont typeface="Arial" panose="020B0604020202020204" pitchFamily="34" charset="0"/>
              <a:buChar char="•"/>
            </a:pPr>
            <a:r>
              <a:rPr lang="en-US" sz="2000" b="1" dirty="0"/>
              <a:t>Industry events</a:t>
            </a:r>
            <a:r>
              <a:rPr lang="en-US" sz="2000" dirty="0"/>
              <a:t>: Attend conferences, workshops, and trade shows. Networking with industry professionals can give you insights into emerging needs, and you may stumble upon a hidden opportunity.</a:t>
            </a:r>
          </a:p>
          <a:p>
            <a:pPr algn="just">
              <a:buFont typeface="Arial" panose="020B0604020202020204" pitchFamily="34" charset="0"/>
              <a:buChar char="•"/>
            </a:pPr>
            <a:r>
              <a:rPr lang="en-US" sz="2000" b="1" dirty="0"/>
              <a:t>Mentorship</a:t>
            </a:r>
            <a:r>
              <a:rPr lang="en-US" sz="2000" dirty="0"/>
              <a:t>: Seek out mentors who can provide guidance on market trends, business opportunities, and potential risks.</a:t>
            </a:r>
          </a:p>
          <a:p>
            <a:pPr algn="just">
              <a:buFont typeface="Arial" panose="020B0604020202020204" pitchFamily="34" charset="0"/>
              <a:buChar char="•"/>
            </a:pPr>
            <a:r>
              <a:rPr lang="en-US" sz="2000" b="1" dirty="0"/>
              <a:t>Collaborations</a:t>
            </a:r>
            <a:r>
              <a:rPr lang="en-US" sz="2000" dirty="0"/>
              <a:t>: Partnering with others who have complementary skills and resources can unlock new opportunities.</a:t>
            </a:r>
          </a:p>
          <a:p>
            <a:endParaRPr lang="en-US" dirty="0"/>
          </a:p>
        </p:txBody>
      </p:sp>
      <p:sp>
        <p:nvSpPr>
          <p:cNvPr id="7" name="TextBox 6">
            <a:extLst>
              <a:ext uri="{FF2B5EF4-FFF2-40B4-BE49-F238E27FC236}">
                <a16:creationId xmlns:a16="http://schemas.microsoft.com/office/drawing/2014/main" id="{BAC77502-FF9A-FC59-8F80-AA375232EEEB}"/>
              </a:ext>
            </a:extLst>
          </p:cNvPr>
          <p:cNvSpPr txBox="1"/>
          <p:nvPr/>
        </p:nvSpPr>
        <p:spPr>
          <a:xfrm>
            <a:off x="2606040" y="155449"/>
            <a:ext cx="8375904" cy="461665"/>
          </a:xfrm>
          <a:prstGeom prst="rect">
            <a:avLst/>
          </a:prstGeom>
          <a:noFill/>
        </p:spPr>
        <p:txBody>
          <a:bodyPr wrap="square" rtlCol="0">
            <a:spAutoFit/>
          </a:bodyPr>
          <a:lstStyle/>
          <a:p>
            <a:pPr marL="365760" marR="0" lvl="0" indent="-283464" algn="just" defTabSz="914400" rtl="0" eaLnBrk="1" fontAlgn="auto" latinLnBrk="0" hangingPunct="1">
              <a:lnSpc>
                <a:spcPct val="100000"/>
              </a:lnSpc>
              <a:spcBef>
                <a:spcPts val="600"/>
              </a:spcBef>
              <a:spcAft>
                <a:spcPts val="0"/>
              </a:spcAft>
              <a:buClr>
                <a:srgbClr val="3891A7"/>
              </a:buClr>
              <a:buSzPct val="80000"/>
              <a:buFont typeface="Wingdings 2"/>
              <a:buChar char=""/>
              <a:tabLst/>
              <a:defRPr/>
            </a:pPr>
            <a:r>
              <a:rPr kumimoji="0" lang="en-US" sz="2400" b="0" i="0" u="none" strike="noStrike" kern="1200" cap="none" spc="0" normalizeH="0" baseline="0" noProof="0" dirty="0">
                <a:ln>
                  <a:noFill/>
                </a:ln>
                <a:solidFill>
                  <a:srgbClr val="000000"/>
                </a:solidFill>
                <a:effectLst/>
                <a:uLnTx/>
                <a:uFillTx/>
                <a:latin typeface="Sabon Next LT"/>
                <a:ea typeface="+mn-ea"/>
                <a:cs typeface="+mn-cs"/>
              </a:rPr>
              <a:t>Ways to identify an opportunity of business</a:t>
            </a:r>
            <a:endParaRPr kumimoji="0" lang="en-US" sz="2400" b="0" i="0" u="none" strike="noStrike" kern="1200" cap="none" spc="0" normalizeH="0" baseline="0" noProof="0" dirty="0">
              <a:ln>
                <a:noFill/>
              </a:ln>
              <a:solidFill>
                <a:prstClr val="black"/>
              </a:solidFill>
              <a:effectLst/>
              <a:uLnTx/>
              <a:uFillTx/>
              <a:latin typeface="Gill Sans MT"/>
              <a:ea typeface="+mn-ea"/>
              <a:cs typeface="+mn-cs"/>
            </a:endParaRPr>
          </a:p>
        </p:txBody>
      </p:sp>
    </p:spTree>
    <p:extLst>
      <p:ext uri="{BB962C8B-B14F-4D97-AF65-F5344CB8AC3E}">
        <p14:creationId xmlns:p14="http://schemas.microsoft.com/office/powerpoint/2010/main" val="22210352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B65A70-5DB2-F944-B788-855F0EEC7FBC}"/>
            </a:ext>
          </a:extLst>
        </p:cNvPr>
        <p:cNvGrpSpPr/>
        <p:nvPr/>
      </p:nvGrpSpPr>
      <p:grpSpPr>
        <a:xfrm>
          <a:off x="0" y="0"/>
          <a:ext cx="0" cy="0"/>
          <a:chOff x="0" y="0"/>
          <a:chExt cx="0" cy="0"/>
        </a:xfrm>
      </p:grpSpPr>
      <p:sp>
        <p:nvSpPr>
          <p:cNvPr id="23" name="Slide Number Placeholder 22">
            <a:extLst>
              <a:ext uri="{FF2B5EF4-FFF2-40B4-BE49-F238E27FC236}">
                <a16:creationId xmlns:a16="http://schemas.microsoft.com/office/drawing/2014/main" id="{7044E299-F855-5F47-8299-0AC0DA3F21CE}"/>
              </a:ext>
            </a:extLst>
          </p:cNvPr>
          <p:cNvSpPr>
            <a:spLocks noGrp="1"/>
          </p:cNvSpPr>
          <p:nvPr>
            <p:ph type="sldNum" sz="quarter" idx="10"/>
          </p:nvPr>
        </p:nvSpPr>
        <p:spPr>
          <a:xfrm>
            <a:off x="10358437" y="457199"/>
            <a:ext cx="1067589" cy="471489"/>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8F63A3B-78C7-47BE-AE5E-E10140E04643}" type="slidenum">
              <a:rPr kumimoji="0" lang="en-US" sz="1600" b="0" i="0" u="none" strike="noStrike" kern="1200" cap="none" spc="0" normalizeH="0" baseline="0" noProof="0" smtClean="0">
                <a:ln>
                  <a:noFill/>
                </a:ln>
                <a:solidFill>
                  <a:srgbClr val="1F2C8F"/>
                </a:solidFill>
                <a:effectLst/>
                <a:uLnTx/>
                <a:uFillTx/>
                <a:latin typeface="Arial Black"/>
                <a:ea typeface="+mn-ea"/>
                <a:cs typeface="Arial" panose="020B0604020202020204" pitchFamily="34" charset="0"/>
              </a:rPr>
              <a:pPr marL="0" marR="0" lvl="0" indent="0" algn="r" defTabSz="457200" rtl="0" eaLnBrk="1" fontAlgn="auto" latinLnBrk="0" hangingPunct="1">
                <a:lnSpc>
                  <a:spcPct val="100000"/>
                </a:lnSpc>
                <a:spcBef>
                  <a:spcPts val="0"/>
                </a:spcBef>
                <a:spcAft>
                  <a:spcPts val="0"/>
                </a:spcAft>
                <a:buClrTx/>
                <a:buSzTx/>
                <a:buFontTx/>
                <a:buNone/>
                <a:tabLst/>
                <a:defRPr/>
              </a:pPr>
              <a:t>17</a:t>
            </a:fld>
            <a:endParaRPr kumimoji="0" lang="en-US" sz="1600" b="0" i="0" u="none" strike="noStrike" kern="1200" cap="none" spc="0" normalizeH="0" baseline="0" noProof="0" dirty="0">
              <a:ln>
                <a:noFill/>
              </a:ln>
              <a:solidFill>
                <a:srgbClr val="1F2C8F"/>
              </a:solidFill>
              <a:effectLst/>
              <a:uLnTx/>
              <a:uFillTx/>
              <a:latin typeface="Arial Black"/>
              <a:ea typeface="+mn-ea"/>
              <a:cs typeface="Arial" panose="020B0604020202020204" pitchFamily="34" charset="0"/>
            </a:endParaRPr>
          </a:p>
        </p:txBody>
      </p:sp>
      <p:sp>
        <p:nvSpPr>
          <p:cNvPr id="6" name="Content Placeholder 5">
            <a:extLst>
              <a:ext uri="{FF2B5EF4-FFF2-40B4-BE49-F238E27FC236}">
                <a16:creationId xmlns:a16="http://schemas.microsoft.com/office/drawing/2014/main" id="{E0D0CF37-3501-BF77-F1E6-B1AF866AFF6B}"/>
              </a:ext>
            </a:extLst>
          </p:cNvPr>
          <p:cNvSpPr>
            <a:spLocks noGrp="1"/>
          </p:cNvSpPr>
          <p:nvPr>
            <p:ph sz="half" idx="2"/>
          </p:nvPr>
        </p:nvSpPr>
        <p:spPr>
          <a:xfrm>
            <a:off x="2868002" y="928689"/>
            <a:ext cx="8882037" cy="5590984"/>
          </a:xfrm>
        </p:spPr>
        <p:txBody>
          <a:bodyPr>
            <a:normAutofit fontScale="85000" lnSpcReduction="20000"/>
          </a:bodyPr>
          <a:lstStyle/>
          <a:p>
            <a:pPr marL="0" indent="0" algn="just">
              <a:buNone/>
            </a:pPr>
            <a:r>
              <a:rPr lang="en-US" sz="2000" b="1" dirty="0"/>
              <a:t>10. Analyze Demographic Changes</a:t>
            </a:r>
          </a:p>
          <a:p>
            <a:pPr algn="just">
              <a:buFont typeface="Arial" panose="020B0604020202020204" pitchFamily="34" charset="0"/>
              <a:buChar char="•"/>
            </a:pPr>
            <a:r>
              <a:rPr lang="en-US" sz="2000" b="1" dirty="0"/>
              <a:t>Changing demographics</a:t>
            </a:r>
            <a:r>
              <a:rPr lang="en-US" sz="2000" dirty="0"/>
              <a:t>: Shifts in population, such as aging populations, urbanization, or generational preferences, can create new market needs. For example, aging populations may increase demand for healthcare services, while millennials may drive demand for sustainable and tech-driven products.</a:t>
            </a:r>
          </a:p>
          <a:p>
            <a:pPr algn="just">
              <a:buFont typeface="Arial" panose="020B0604020202020204" pitchFamily="34" charset="0"/>
              <a:buChar char="•"/>
            </a:pPr>
            <a:r>
              <a:rPr lang="en-US" sz="2000" b="1" dirty="0"/>
              <a:t>Globalization</a:t>
            </a:r>
            <a:r>
              <a:rPr lang="en-US" sz="2000" dirty="0"/>
              <a:t>: New markets and customer segments are continually opening up as businesses expand internationally. Look for opportunities to cater to these emerging markets.</a:t>
            </a:r>
          </a:p>
          <a:p>
            <a:pPr algn="just">
              <a:buFont typeface="Arial" panose="020B0604020202020204" pitchFamily="34" charset="0"/>
              <a:buChar char="•"/>
            </a:pPr>
            <a:endParaRPr lang="en-US" sz="2000" dirty="0"/>
          </a:p>
          <a:p>
            <a:pPr marL="0" indent="0" algn="just">
              <a:buNone/>
            </a:pPr>
            <a:r>
              <a:rPr lang="en-US" sz="2000" b="1" dirty="0"/>
              <a:t>11. Leverage Social Media and Online Platforms</a:t>
            </a:r>
          </a:p>
          <a:p>
            <a:pPr algn="just">
              <a:buFont typeface="Arial" panose="020B0604020202020204" pitchFamily="34" charset="0"/>
              <a:buChar char="•"/>
            </a:pPr>
            <a:r>
              <a:rPr lang="en-US" sz="2000" b="1" dirty="0"/>
              <a:t>Social listening</a:t>
            </a:r>
            <a:r>
              <a:rPr lang="en-US" sz="2000" dirty="0"/>
              <a:t>: Monitor social media conversations to understand customer pain points, trends, and demands. Tools like Twitter, Reddit, or Instagram can provide direct insights into what people want or need.</a:t>
            </a:r>
          </a:p>
          <a:p>
            <a:pPr algn="just">
              <a:buFont typeface="Arial" panose="020B0604020202020204" pitchFamily="34" charset="0"/>
              <a:buChar char="•"/>
            </a:pPr>
            <a:r>
              <a:rPr lang="en-US" sz="2000" b="1" dirty="0"/>
              <a:t>Influencer and community engagement</a:t>
            </a:r>
            <a:r>
              <a:rPr lang="en-US" sz="2000" dirty="0"/>
              <a:t>: Engage with communities on platforms like YouTube, LinkedIn, or niche online forums to discover unmet needs or emerging trends.</a:t>
            </a:r>
          </a:p>
          <a:p>
            <a:pPr algn="just">
              <a:buFont typeface="Arial" panose="020B0604020202020204" pitchFamily="34" charset="0"/>
              <a:buChar char="•"/>
            </a:pPr>
            <a:endParaRPr lang="en-US" sz="2000" dirty="0"/>
          </a:p>
          <a:p>
            <a:pPr marL="0" indent="0" algn="just">
              <a:buNone/>
            </a:pPr>
            <a:r>
              <a:rPr lang="en-US" sz="2000" b="1" dirty="0"/>
              <a:t>12. Use the "5 Whys" Technique</a:t>
            </a:r>
          </a:p>
          <a:p>
            <a:pPr algn="just">
              <a:buFont typeface="Arial" panose="020B0604020202020204" pitchFamily="34" charset="0"/>
              <a:buChar char="•"/>
            </a:pPr>
            <a:r>
              <a:rPr lang="en-US" sz="2000" b="1" dirty="0"/>
              <a:t>Root cause analysis</a:t>
            </a:r>
            <a:r>
              <a:rPr lang="en-US" sz="2000" dirty="0"/>
              <a:t>: Ask "why" multiple times to get to the root cause of an issue. This helps uncover deeper problems that need solving and could reveal an untapped business opportunity.</a:t>
            </a:r>
          </a:p>
          <a:p>
            <a:endParaRPr lang="en-US" dirty="0"/>
          </a:p>
        </p:txBody>
      </p:sp>
      <p:sp>
        <p:nvSpPr>
          <p:cNvPr id="7" name="TextBox 6">
            <a:extLst>
              <a:ext uri="{FF2B5EF4-FFF2-40B4-BE49-F238E27FC236}">
                <a16:creationId xmlns:a16="http://schemas.microsoft.com/office/drawing/2014/main" id="{1AC8EDDC-E549-58FE-5C3E-E18CB4C24528}"/>
              </a:ext>
            </a:extLst>
          </p:cNvPr>
          <p:cNvSpPr txBox="1"/>
          <p:nvPr/>
        </p:nvSpPr>
        <p:spPr>
          <a:xfrm>
            <a:off x="2606040" y="155449"/>
            <a:ext cx="8375904" cy="461665"/>
          </a:xfrm>
          <a:prstGeom prst="rect">
            <a:avLst/>
          </a:prstGeom>
          <a:noFill/>
        </p:spPr>
        <p:txBody>
          <a:bodyPr wrap="square" rtlCol="0">
            <a:spAutoFit/>
          </a:bodyPr>
          <a:lstStyle/>
          <a:p>
            <a:pPr marL="365760" marR="0" lvl="0" indent="-283464" algn="just" defTabSz="914400" rtl="0" eaLnBrk="1" fontAlgn="auto" latinLnBrk="0" hangingPunct="1">
              <a:lnSpc>
                <a:spcPct val="100000"/>
              </a:lnSpc>
              <a:spcBef>
                <a:spcPts val="600"/>
              </a:spcBef>
              <a:spcAft>
                <a:spcPts val="0"/>
              </a:spcAft>
              <a:buClr>
                <a:srgbClr val="3891A7"/>
              </a:buClr>
              <a:buSzPct val="80000"/>
              <a:buFont typeface="Wingdings 2"/>
              <a:buChar char=""/>
              <a:tabLst/>
              <a:defRPr/>
            </a:pPr>
            <a:r>
              <a:rPr kumimoji="0" lang="en-US" sz="2400" b="0" i="0" u="none" strike="noStrike" kern="1200" cap="none" spc="0" normalizeH="0" baseline="0" noProof="0" dirty="0">
                <a:ln>
                  <a:noFill/>
                </a:ln>
                <a:solidFill>
                  <a:srgbClr val="000000"/>
                </a:solidFill>
                <a:effectLst/>
                <a:uLnTx/>
                <a:uFillTx/>
                <a:latin typeface="Sabon Next LT"/>
                <a:ea typeface="+mn-ea"/>
                <a:cs typeface="+mn-cs"/>
              </a:rPr>
              <a:t>Ways to identify an opportunity of business</a:t>
            </a:r>
            <a:endParaRPr kumimoji="0" lang="en-US" sz="2400" b="0" i="0" u="none" strike="noStrike" kern="1200" cap="none" spc="0" normalizeH="0" baseline="0" noProof="0" dirty="0">
              <a:ln>
                <a:noFill/>
              </a:ln>
              <a:solidFill>
                <a:prstClr val="black"/>
              </a:solidFill>
              <a:effectLst/>
              <a:uLnTx/>
              <a:uFillTx/>
              <a:latin typeface="Gill Sans MT"/>
              <a:ea typeface="+mn-ea"/>
              <a:cs typeface="+mn-cs"/>
            </a:endParaRPr>
          </a:p>
        </p:txBody>
      </p:sp>
    </p:spTree>
    <p:extLst>
      <p:ext uri="{BB962C8B-B14F-4D97-AF65-F5344CB8AC3E}">
        <p14:creationId xmlns:p14="http://schemas.microsoft.com/office/powerpoint/2010/main" val="20181513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2D038A-CFE1-6ADF-84A1-D4503AF82CB9}"/>
            </a:ext>
          </a:extLst>
        </p:cNvPr>
        <p:cNvGrpSpPr/>
        <p:nvPr/>
      </p:nvGrpSpPr>
      <p:grpSpPr>
        <a:xfrm>
          <a:off x="0" y="0"/>
          <a:ext cx="0" cy="0"/>
          <a:chOff x="0" y="0"/>
          <a:chExt cx="0" cy="0"/>
        </a:xfrm>
      </p:grpSpPr>
      <p:sp>
        <p:nvSpPr>
          <p:cNvPr id="23" name="Slide Number Placeholder 22">
            <a:extLst>
              <a:ext uri="{FF2B5EF4-FFF2-40B4-BE49-F238E27FC236}">
                <a16:creationId xmlns:a16="http://schemas.microsoft.com/office/drawing/2014/main" id="{32CFC8FF-EA46-A116-1214-70BD4556ADC7}"/>
              </a:ext>
            </a:extLst>
          </p:cNvPr>
          <p:cNvSpPr>
            <a:spLocks noGrp="1"/>
          </p:cNvSpPr>
          <p:nvPr>
            <p:ph type="sldNum" sz="quarter" idx="10"/>
          </p:nvPr>
        </p:nvSpPr>
        <p:spPr>
          <a:xfrm>
            <a:off x="10358437" y="457199"/>
            <a:ext cx="1067589" cy="471489"/>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8F63A3B-78C7-47BE-AE5E-E10140E04643}" type="slidenum">
              <a:rPr kumimoji="0" lang="en-US" sz="1600" b="0" i="0" u="none" strike="noStrike" kern="1200" cap="none" spc="0" normalizeH="0" baseline="0" noProof="0" smtClean="0">
                <a:ln>
                  <a:noFill/>
                </a:ln>
                <a:solidFill>
                  <a:srgbClr val="1F2C8F"/>
                </a:solidFill>
                <a:effectLst/>
                <a:uLnTx/>
                <a:uFillTx/>
                <a:latin typeface="Arial Black"/>
                <a:ea typeface="+mn-ea"/>
                <a:cs typeface="Arial" panose="020B0604020202020204" pitchFamily="34" charset="0"/>
              </a:rPr>
              <a:pPr marL="0" marR="0" lvl="0" indent="0" algn="r" defTabSz="457200" rtl="0" eaLnBrk="1" fontAlgn="auto" latinLnBrk="0" hangingPunct="1">
                <a:lnSpc>
                  <a:spcPct val="100000"/>
                </a:lnSpc>
                <a:spcBef>
                  <a:spcPts val="0"/>
                </a:spcBef>
                <a:spcAft>
                  <a:spcPts val="0"/>
                </a:spcAft>
                <a:buClrTx/>
                <a:buSzTx/>
                <a:buFontTx/>
                <a:buNone/>
                <a:tabLst/>
                <a:defRPr/>
              </a:pPr>
              <a:t>18</a:t>
            </a:fld>
            <a:endParaRPr kumimoji="0" lang="en-US" sz="1600" b="0" i="0" u="none" strike="noStrike" kern="1200" cap="none" spc="0" normalizeH="0" baseline="0" noProof="0" dirty="0">
              <a:ln>
                <a:noFill/>
              </a:ln>
              <a:solidFill>
                <a:srgbClr val="1F2C8F"/>
              </a:solidFill>
              <a:effectLst/>
              <a:uLnTx/>
              <a:uFillTx/>
              <a:latin typeface="Arial Black"/>
              <a:ea typeface="+mn-ea"/>
              <a:cs typeface="Arial" panose="020B0604020202020204" pitchFamily="34" charset="0"/>
            </a:endParaRPr>
          </a:p>
        </p:txBody>
      </p:sp>
      <p:sp>
        <p:nvSpPr>
          <p:cNvPr id="6" name="Content Placeholder 5">
            <a:extLst>
              <a:ext uri="{FF2B5EF4-FFF2-40B4-BE49-F238E27FC236}">
                <a16:creationId xmlns:a16="http://schemas.microsoft.com/office/drawing/2014/main" id="{4F56849D-60B4-6E31-9E30-0B2CA2A598D6}"/>
              </a:ext>
            </a:extLst>
          </p:cNvPr>
          <p:cNvSpPr>
            <a:spLocks noGrp="1"/>
          </p:cNvSpPr>
          <p:nvPr>
            <p:ph sz="half" idx="2"/>
          </p:nvPr>
        </p:nvSpPr>
        <p:spPr>
          <a:xfrm>
            <a:off x="2549919" y="809817"/>
            <a:ext cx="8882037" cy="5590984"/>
          </a:xfrm>
        </p:spPr>
        <p:txBody>
          <a:bodyPr>
            <a:normAutofit/>
          </a:bodyPr>
          <a:lstStyle/>
          <a:p>
            <a:pPr algn="just"/>
            <a:r>
              <a:rPr lang="en-US" sz="2400" b="1" dirty="0"/>
              <a:t>Blue Ocean Strategy</a:t>
            </a:r>
            <a:r>
              <a:rPr lang="en-US" sz="2400" dirty="0"/>
              <a:t> is a business framework developed by W. Chan Kim and Renée Mauborgne, introduced in their book </a:t>
            </a:r>
            <a:r>
              <a:rPr lang="en-US" sz="2400" i="1" dirty="0"/>
              <a:t>Blue Ocean Strategy</a:t>
            </a:r>
            <a:r>
              <a:rPr lang="en-US" sz="2400" dirty="0"/>
              <a:t> (2005). It focuses on creating uncontested market spaces (blue oceans) where competition is irrelevant, rather than competing in saturated markets (red oceans). The goal is to innovate and unlock new demand by offering unique value.</a:t>
            </a:r>
          </a:p>
          <a:p>
            <a:endParaRPr lang="en-US" dirty="0"/>
          </a:p>
        </p:txBody>
      </p:sp>
      <p:sp>
        <p:nvSpPr>
          <p:cNvPr id="7" name="TextBox 6">
            <a:extLst>
              <a:ext uri="{FF2B5EF4-FFF2-40B4-BE49-F238E27FC236}">
                <a16:creationId xmlns:a16="http://schemas.microsoft.com/office/drawing/2014/main" id="{163EF538-FF26-3282-9F59-F643C8031174}"/>
              </a:ext>
            </a:extLst>
          </p:cNvPr>
          <p:cNvSpPr txBox="1"/>
          <p:nvPr/>
        </p:nvSpPr>
        <p:spPr>
          <a:xfrm>
            <a:off x="2606040" y="155449"/>
            <a:ext cx="8375904" cy="461665"/>
          </a:xfrm>
          <a:prstGeom prst="rect">
            <a:avLst/>
          </a:prstGeom>
          <a:noFill/>
        </p:spPr>
        <p:txBody>
          <a:bodyPr wrap="square" rtlCol="0">
            <a:spAutoFit/>
          </a:bodyPr>
          <a:lstStyle/>
          <a:p>
            <a:pPr marL="365760" marR="0" lvl="0" indent="-283464" algn="just" defTabSz="914400" rtl="0" eaLnBrk="1" fontAlgn="auto" latinLnBrk="0" hangingPunct="1">
              <a:lnSpc>
                <a:spcPct val="100000"/>
              </a:lnSpc>
              <a:spcBef>
                <a:spcPts val="600"/>
              </a:spcBef>
              <a:spcAft>
                <a:spcPts val="0"/>
              </a:spcAft>
              <a:buClr>
                <a:srgbClr val="3891A7"/>
              </a:buClr>
              <a:buSzPct val="80000"/>
              <a:buFont typeface="Wingdings 2"/>
              <a:buChar char=""/>
              <a:tabLst/>
              <a:defRPr/>
            </a:pPr>
            <a:r>
              <a:rPr kumimoji="0" lang="en-US" sz="2400" b="0" i="0" u="none" strike="noStrike" kern="1200" cap="none" spc="0" normalizeH="0" baseline="0" noProof="0" dirty="0">
                <a:ln>
                  <a:noFill/>
                </a:ln>
                <a:solidFill>
                  <a:srgbClr val="000000"/>
                </a:solidFill>
                <a:effectLst/>
                <a:uLnTx/>
                <a:uFillTx/>
                <a:latin typeface="Sabon Next LT"/>
                <a:ea typeface="+mn-ea"/>
                <a:cs typeface="+mn-cs"/>
              </a:rPr>
              <a:t>Blue Ocean Strategy</a:t>
            </a:r>
            <a:endParaRPr kumimoji="0" lang="en-US" sz="2400" b="0" i="0" u="none" strike="noStrike" kern="1200" cap="none" spc="0" normalizeH="0" baseline="0" noProof="0" dirty="0">
              <a:ln>
                <a:noFill/>
              </a:ln>
              <a:solidFill>
                <a:prstClr val="black"/>
              </a:solidFill>
              <a:effectLst/>
              <a:uLnTx/>
              <a:uFillTx/>
              <a:latin typeface="Gill Sans MT"/>
              <a:ea typeface="+mn-ea"/>
              <a:cs typeface="+mn-cs"/>
            </a:endParaRPr>
          </a:p>
        </p:txBody>
      </p:sp>
    </p:spTree>
    <p:extLst>
      <p:ext uri="{BB962C8B-B14F-4D97-AF65-F5344CB8AC3E}">
        <p14:creationId xmlns:p14="http://schemas.microsoft.com/office/powerpoint/2010/main" val="26709174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097568-EB2F-C992-2D63-44C787243AAF}"/>
            </a:ext>
          </a:extLst>
        </p:cNvPr>
        <p:cNvGrpSpPr/>
        <p:nvPr/>
      </p:nvGrpSpPr>
      <p:grpSpPr>
        <a:xfrm>
          <a:off x="0" y="0"/>
          <a:ext cx="0" cy="0"/>
          <a:chOff x="0" y="0"/>
          <a:chExt cx="0" cy="0"/>
        </a:xfrm>
      </p:grpSpPr>
      <p:sp>
        <p:nvSpPr>
          <p:cNvPr id="23" name="Slide Number Placeholder 22">
            <a:extLst>
              <a:ext uri="{FF2B5EF4-FFF2-40B4-BE49-F238E27FC236}">
                <a16:creationId xmlns:a16="http://schemas.microsoft.com/office/drawing/2014/main" id="{D5A7F818-D674-637D-655E-6BAAF9AD5781}"/>
              </a:ext>
            </a:extLst>
          </p:cNvPr>
          <p:cNvSpPr>
            <a:spLocks noGrp="1"/>
          </p:cNvSpPr>
          <p:nvPr>
            <p:ph type="sldNum" sz="quarter" idx="10"/>
          </p:nvPr>
        </p:nvSpPr>
        <p:spPr>
          <a:xfrm>
            <a:off x="10358437" y="457199"/>
            <a:ext cx="1067589" cy="471489"/>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8F63A3B-78C7-47BE-AE5E-E10140E04643}" type="slidenum">
              <a:rPr kumimoji="0" lang="en-US" sz="1600" b="0" i="0" u="none" strike="noStrike" kern="1200" cap="none" spc="0" normalizeH="0" baseline="0" noProof="0" smtClean="0">
                <a:ln>
                  <a:noFill/>
                </a:ln>
                <a:solidFill>
                  <a:srgbClr val="1F2C8F"/>
                </a:solidFill>
                <a:effectLst/>
                <a:uLnTx/>
                <a:uFillTx/>
                <a:latin typeface="Arial Black"/>
                <a:ea typeface="+mn-ea"/>
                <a:cs typeface="Arial" panose="020B0604020202020204" pitchFamily="34" charset="0"/>
              </a:rPr>
              <a:pPr marL="0" marR="0" lvl="0" indent="0" algn="r" defTabSz="457200" rtl="0" eaLnBrk="1" fontAlgn="auto" latinLnBrk="0" hangingPunct="1">
                <a:lnSpc>
                  <a:spcPct val="100000"/>
                </a:lnSpc>
                <a:spcBef>
                  <a:spcPts val="0"/>
                </a:spcBef>
                <a:spcAft>
                  <a:spcPts val="0"/>
                </a:spcAft>
                <a:buClrTx/>
                <a:buSzTx/>
                <a:buFontTx/>
                <a:buNone/>
                <a:tabLst/>
                <a:defRPr/>
              </a:pPr>
              <a:t>19</a:t>
            </a:fld>
            <a:endParaRPr kumimoji="0" lang="en-US" sz="1600" b="0" i="0" u="none" strike="noStrike" kern="1200" cap="none" spc="0" normalizeH="0" baseline="0" noProof="0" dirty="0">
              <a:ln>
                <a:noFill/>
              </a:ln>
              <a:solidFill>
                <a:srgbClr val="1F2C8F"/>
              </a:solidFill>
              <a:effectLst/>
              <a:uLnTx/>
              <a:uFillTx/>
              <a:latin typeface="Arial Black"/>
              <a:ea typeface="+mn-ea"/>
              <a:cs typeface="Arial" panose="020B0604020202020204" pitchFamily="34" charset="0"/>
            </a:endParaRPr>
          </a:p>
        </p:txBody>
      </p:sp>
      <p:sp>
        <p:nvSpPr>
          <p:cNvPr id="6" name="Content Placeholder 5">
            <a:extLst>
              <a:ext uri="{FF2B5EF4-FFF2-40B4-BE49-F238E27FC236}">
                <a16:creationId xmlns:a16="http://schemas.microsoft.com/office/drawing/2014/main" id="{7C0CC021-B4AB-522A-7A1D-4CA446602A44}"/>
              </a:ext>
            </a:extLst>
          </p:cNvPr>
          <p:cNvSpPr>
            <a:spLocks noGrp="1"/>
          </p:cNvSpPr>
          <p:nvPr>
            <p:ph sz="half" idx="2"/>
          </p:nvPr>
        </p:nvSpPr>
        <p:spPr>
          <a:xfrm>
            <a:off x="2549919" y="809817"/>
            <a:ext cx="8882037" cy="5590984"/>
          </a:xfrm>
        </p:spPr>
        <p:txBody>
          <a:bodyPr>
            <a:normAutofit/>
          </a:bodyPr>
          <a:lstStyle/>
          <a:p>
            <a:pPr>
              <a:buFont typeface="+mj-lt"/>
              <a:buAutoNum type="arabicPeriod"/>
            </a:pPr>
            <a:r>
              <a:rPr lang="en-US" b="1" dirty="0"/>
              <a:t>Create New Market Space</a:t>
            </a:r>
            <a:r>
              <a:rPr lang="en-US" dirty="0"/>
              <a:t>:</a:t>
            </a:r>
          </a:p>
          <a:p>
            <a:pPr marL="742950" lvl="1" indent="-285750">
              <a:buFont typeface="+mj-lt"/>
              <a:buAutoNum type="arabicPeriod"/>
            </a:pPr>
            <a:r>
              <a:rPr lang="en-US" dirty="0"/>
              <a:t>Focus on </a:t>
            </a:r>
            <a:r>
              <a:rPr lang="en-US" b="1" dirty="0"/>
              <a:t>value innovation</a:t>
            </a:r>
            <a:r>
              <a:rPr lang="en-US" dirty="0"/>
              <a:t>—delivering products or services that significantly improve value for customers while reducing costs.</a:t>
            </a:r>
          </a:p>
          <a:p>
            <a:pPr marL="742950" lvl="1" indent="-285750">
              <a:buFont typeface="+mj-lt"/>
              <a:buAutoNum type="arabicPeriod"/>
            </a:pPr>
            <a:r>
              <a:rPr lang="en-US" dirty="0"/>
              <a:t>Break away from competing in existing markets where rivals fight over limited demand.</a:t>
            </a:r>
          </a:p>
          <a:p>
            <a:pPr>
              <a:buFont typeface="+mj-lt"/>
              <a:buAutoNum type="arabicPeriod"/>
            </a:pPr>
            <a:r>
              <a:rPr lang="en-US" b="1" dirty="0"/>
              <a:t>Make Competition Irrelevant</a:t>
            </a:r>
            <a:r>
              <a:rPr lang="en-US" dirty="0"/>
              <a:t>:</a:t>
            </a:r>
          </a:p>
          <a:p>
            <a:pPr marL="742950" lvl="1" indent="-285750">
              <a:buFont typeface="+mj-lt"/>
              <a:buAutoNum type="arabicPeriod"/>
            </a:pPr>
            <a:r>
              <a:rPr lang="en-US" dirty="0"/>
              <a:t>Redefine industry boundaries by addressing unmet needs or creating entirely new ones.</a:t>
            </a:r>
          </a:p>
          <a:p>
            <a:pPr>
              <a:buFont typeface="+mj-lt"/>
              <a:buAutoNum type="arabicPeriod"/>
            </a:pPr>
            <a:r>
              <a:rPr lang="en-US" b="1" dirty="0"/>
              <a:t>Focus on Noncustomers</a:t>
            </a:r>
            <a:r>
              <a:rPr lang="en-US" dirty="0"/>
              <a:t>:</a:t>
            </a:r>
          </a:p>
          <a:p>
            <a:pPr marL="742950" lvl="1" indent="-285750">
              <a:buFont typeface="+mj-lt"/>
              <a:buAutoNum type="arabicPeriod"/>
            </a:pPr>
            <a:r>
              <a:rPr lang="en-US" dirty="0"/>
              <a:t>Instead of solely targeting existing customers, attract noncustomers (people who currently don’t use or have access to your product or service).</a:t>
            </a:r>
          </a:p>
          <a:p>
            <a:pPr>
              <a:buFont typeface="+mj-lt"/>
              <a:buAutoNum type="arabicPeriod"/>
            </a:pPr>
            <a:r>
              <a:rPr lang="en-US" b="1" dirty="0"/>
              <a:t>Pursue Both Differentiation and Low Cost</a:t>
            </a:r>
            <a:r>
              <a:rPr lang="en-US" dirty="0"/>
              <a:t>:</a:t>
            </a:r>
          </a:p>
          <a:p>
            <a:pPr marL="742950" lvl="1" indent="-285750">
              <a:buFont typeface="+mj-lt"/>
              <a:buAutoNum type="arabicPeriod"/>
            </a:pPr>
            <a:r>
              <a:rPr lang="en-US" dirty="0"/>
              <a:t>Challenge the traditional trade-off between cost and differentiation by achieving both simultaneously.</a:t>
            </a:r>
          </a:p>
          <a:p>
            <a:endParaRPr lang="en-US" dirty="0"/>
          </a:p>
        </p:txBody>
      </p:sp>
      <p:sp>
        <p:nvSpPr>
          <p:cNvPr id="7" name="TextBox 6">
            <a:extLst>
              <a:ext uri="{FF2B5EF4-FFF2-40B4-BE49-F238E27FC236}">
                <a16:creationId xmlns:a16="http://schemas.microsoft.com/office/drawing/2014/main" id="{9C0DC52C-84C2-4683-6996-4E797B8741CD}"/>
              </a:ext>
            </a:extLst>
          </p:cNvPr>
          <p:cNvSpPr txBox="1"/>
          <p:nvPr/>
        </p:nvSpPr>
        <p:spPr>
          <a:xfrm>
            <a:off x="2606040" y="155449"/>
            <a:ext cx="8375904" cy="461665"/>
          </a:xfrm>
          <a:prstGeom prst="rect">
            <a:avLst/>
          </a:prstGeom>
          <a:noFill/>
        </p:spPr>
        <p:txBody>
          <a:bodyPr wrap="square" rtlCol="0">
            <a:spAutoFit/>
          </a:bodyPr>
          <a:lstStyle/>
          <a:p>
            <a:r>
              <a:rPr lang="en-US" sz="2400" b="1" dirty="0"/>
              <a:t>Key Principles of Blue Ocean Strategy</a:t>
            </a:r>
          </a:p>
        </p:txBody>
      </p:sp>
    </p:spTree>
    <p:extLst>
      <p:ext uri="{BB962C8B-B14F-4D97-AF65-F5344CB8AC3E}">
        <p14:creationId xmlns:p14="http://schemas.microsoft.com/office/powerpoint/2010/main" val="11073431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21072-4A77-DB4D-DF41-58EADB7DA94E}"/>
              </a:ext>
            </a:extLst>
          </p:cNvPr>
          <p:cNvSpPr>
            <a:spLocks noGrp="1"/>
          </p:cNvSpPr>
          <p:nvPr>
            <p:ph type="title"/>
          </p:nvPr>
        </p:nvSpPr>
        <p:spPr>
          <a:xfrm>
            <a:off x="1353312" y="928688"/>
            <a:ext cx="6583680" cy="765678"/>
          </a:xfrm>
          <a:solidFill>
            <a:srgbClr val="FFC000"/>
          </a:solidFill>
          <a:effectLst>
            <a:outerShdw blurRad="50800" dist="38100" dir="2700000" algn="tl" rotWithShape="0">
              <a:prstClr val="black">
                <a:alpha val="40000"/>
              </a:prstClr>
            </a:outerShdw>
          </a:effectLst>
        </p:spPr>
        <p:txBody>
          <a:bodyPr/>
          <a:lstStyle/>
          <a:p>
            <a:pPr algn="ctr"/>
            <a:r>
              <a:rPr lang="en-US" dirty="0"/>
              <a:t>Lecture</a:t>
            </a:r>
          </a:p>
        </p:txBody>
      </p:sp>
      <p:sp>
        <p:nvSpPr>
          <p:cNvPr id="3" name="Content Placeholder 2">
            <a:extLst>
              <a:ext uri="{FF2B5EF4-FFF2-40B4-BE49-F238E27FC236}">
                <a16:creationId xmlns:a16="http://schemas.microsoft.com/office/drawing/2014/main" id="{D4D22962-3C7F-E480-5C35-7F4860A098E1}"/>
              </a:ext>
            </a:extLst>
          </p:cNvPr>
          <p:cNvSpPr>
            <a:spLocks noGrp="1"/>
          </p:cNvSpPr>
          <p:nvPr>
            <p:ph idx="1"/>
          </p:nvPr>
        </p:nvSpPr>
        <p:spPr>
          <a:xfrm>
            <a:off x="914400" y="1920240"/>
            <a:ext cx="7315200" cy="4121744"/>
          </a:xfr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lstStyle/>
          <a:p>
            <a:r>
              <a:rPr lang="en-US" b="1" dirty="0">
                <a:solidFill>
                  <a:srgbClr val="FF0000"/>
                </a:solidFill>
              </a:rPr>
              <a:t>Topics</a:t>
            </a:r>
          </a:p>
          <a:p>
            <a:pPr marL="342900" indent="-342900">
              <a:buFont typeface="Wingdings" panose="05000000000000000000" pitchFamily="2" charset="2"/>
              <a:buChar char="ü"/>
            </a:pPr>
            <a:r>
              <a:rPr lang="en-US" dirty="0">
                <a:solidFill>
                  <a:srgbClr val="00B050"/>
                </a:solidFill>
              </a:rPr>
              <a:t>Business Opportunity</a:t>
            </a:r>
          </a:p>
          <a:p>
            <a:pPr marL="342900" indent="-342900">
              <a:buFont typeface="Wingdings" panose="05000000000000000000" pitchFamily="2" charset="2"/>
              <a:buChar char="ü"/>
            </a:pPr>
            <a:r>
              <a:rPr lang="en-US" dirty="0">
                <a:solidFill>
                  <a:srgbClr val="00B050"/>
                </a:solidFill>
              </a:rPr>
              <a:t>Qualities of an opportunity</a:t>
            </a:r>
          </a:p>
          <a:p>
            <a:pPr marL="342900" indent="-342900">
              <a:buFont typeface="Wingdings" panose="05000000000000000000" pitchFamily="2" charset="2"/>
              <a:buChar char="ü"/>
            </a:pPr>
            <a:r>
              <a:rPr lang="en-US" dirty="0">
                <a:solidFill>
                  <a:srgbClr val="00B050"/>
                </a:solidFill>
              </a:rPr>
              <a:t>Ways to identify an opportunity</a:t>
            </a:r>
          </a:p>
          <a:p>
            <a:pPr marL="342900" indent="-342900">
              <a:buFont typeface="Wingdings" panose="05000000000000000000" pitchFamily="2" charset="2"/>
              <a:buChar char="ü"/>
            </a:pPr>
            <a:r>
              <a:rPr lang="en-US" dirty="0">
                <a:solidFill>
                  <a:srgbClr val="00B050"/>
                </a:solidFill>
              </a:rPr>
              <a:t>Blue Ocean Strategy</a:t>
            </a:r>
          </a:p>
          <a:p>
            <a:pPr marL="342900" indent="-342900">
              <a:buFont typeface="Wingdings" panose="05000000000000000000" pitchFamily="2" charset="2"/>
              <a:buChar char="ü"/>
            </a:pPr>
            <a:r>
              <a:rPr lang="en-US" dirty="0">
                <a:solidFill>
                  <a:srgbClr val="00B050"/>
                </a:solidFill>
              </a:rPr>
              <a:t>Red Ocean Strategy</a:t>
            </a:r>
          </a:p>
        </p:txBody>
      </p:sp>
      <p:sp>
        <p:nvSpPr>
          <p:cNvPr id="4" name="Slide Number Placeholder 3">
            <a:extLst>
              <a:ext uri="{FF2B5EF4-FFF2-40B4-BE49-F238E27FC236}">
                <a16:creationId xmlns:a16="http://schemas.microsoft.com/office/drawing/2014/main" id="{18D5CFA2-4E67-F157-5FFD-A246307D41F7}"/>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2</a:t>
            </a:fld>
            <a:endParaRPr lang="en-US" dirty="0"/>
          </a:p>
        </p:txBody>
      </p:sp>
    </p:spTree>
    <p:extLst>
      <p:ext uri="{BB962C8B-B14F-4D97-AF65-F5344CB8AC3E}">
        <p14:creationId xmlns:p14="http://schemas.microsoft.com/office/powerpoint/2010/main" val="39132197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BE0CD8-275E-B6A8-B954-E7271F176657}"/>
            </a:ext>
          </a:extLst>
        </p:cNvPr>
        <p:cNvGrpSpPr/>
        <p:nvPr/>
      </p:nvGrpSpPr>
      <p:grpSpPr>
        <a:xfrm>
          <a:off x="0" y="0"/>
          <a:ext cx="0" cy="0"/>
          <a:chOff x="0" y="0"/>
          <a:chExt cx="0" cy="0"/>
        </a:xfrm>
      </p:grpSpPr>
      <p:sp>
        <p:nvSpPr>
          <p:cNvPr id="23" name="Slide Number Placeholder 22">
            <a:extLst>
              <a:ext uri="{FF2B5EF4-FFF2-40B4-BE49-F238E27FC236}">
                <a16:creationId xmlns:a16="http://schemas.microsoft.com/office/drawing/2014/main" id="{CEA9091F-EE77-95DE-FFB6-D6AD3AB11675}"/>
              </a:ext>
            </a:extLst>
          </p:cNvPr>
          <p:cNvSpPr>
            <a:spLocks noGrp="1"/>
          </p:cNvSpPr>
          <p:nvPr>
            <p:ph type="sldNum" sz="quarter" idx="10"/>
          </p:nvPr>
        </p:nvSpPr>
        <p:spPr>
          <a:xfrm>
            <a:off x="10358437" y="457199"/>
            <a:ext cx="1067589" cy="471489"/>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8F63A3B-78C7-47BE-AE5E-E10140E04643}" type="slidenum">
              <a:rPr kumimoji="0" lang="en-US" sz="1600" b="0" i="0" u="none" strike="noStrike" kern="1200" cap="none" spc="0" normalizeH="0" baseline="0" noProof="0" smtClean="0">
                <a:ln>
                  <a:noFill/>
                </a:ln>
                <a:solidFill>
                  <a:srgbClr val="1F2C8F"/>
                </a:solidFill>
                <a:effectLst/>
                <a:uLnTx/>
                <a:uFillTx/>
                <a:latin typeface="Arial Black"/>
                <a:ea typeface="+mn-ea"/>
                <a:cs typeface="Arial" panose="020B0604020202020204" pitchFamily="34" charset="0"/>
              </a:rPr>
              <a:pPr marL="0" marR="0" lvl="0" indent="0" algn="r" defTabSz="457200" rtl="0" eaLnBrk="1" fontAlgn="auto" latinLnBrk="0" hangingPunct="1">
                <a:lnSpc>
                  <a:spcPct val="100000"/>
                </a:lnSpc>
                <a:spcBef>
                  <a:spcPts val="0"/>
                </a:spcBef>
                <a:spcAft>
                  <a:spcPts val="0"/>
                </a:spcAft>
                <a:buClrTx/>
                <a:buSzTx/>
                <a:buFontTx/>
                <a:buNone/>
                <a:tabLst/>
                <a:defRPr/>
              </a:pPr>
              <a:t>20</a:t>
            </a:fld>
            <a:endParaRPr kumimoji="0" lang="en-US" sz="1600" b="0" i="0" u="none" strike="noStrike" kern="1200" cap="none" spc="0" normalizeH="0" baseline="0" noProof="0" dirty="0">
              <a:ln>
                <a:noFill/>
              </a:ln>
              <a:solidFill>
                <a:srgbClr val="1F2C8F"/>
              </a:solidFill>
              <a:effectLst/>
              <a:uLnTx/>
              <a:uFillTx/>
              <a:latin typeface="Arial Black"/>
              <a:ea typeface="+mn-ea"/>
              <a:cs typeface="Arial" panose="020B0604020202020204" pitchFamily="34" charset="0"/>
            </a:endParaRPr>
          </a:p>
        </p:txBody>
      </p:sp>
      <p:sp>
        <p:nvSpPr>
          <p:cNvPr id="6" name="Content Placeholder 5">
            <a:extLst>
              <a:ext uri="{FF2B5EF4-FFF2-40B4-BE49-F238E27FC236}">
                <a16:creationId xmlns:a16="http://schemas.microsoft.com/office/drawing/2014/main" id="{E346F08D-65D5-3880-6D99-49B5BEEEECF7}"/>
              </a:ext>
            </a:extLst>
          </p:cNvPr>
          <p:cNvSpPr>
            <a:spLocks noGrp="1"/>
          </p:cNvSpPr>
          <p:nvPr>
            <p:ph sz="half" idx="2"/>
          </p:nvPr>
        </p:nvSpPr>
        <p:spPr>
          <a:xfrm>
            <a:off x="2549919" y="809817"/>
            <a:ext cx="8882037" cy="5590984"/>
          </a:xfrm>
        </p:spPr>
        <p:txBody>
          <a:bodyPr>
            <a:normAutofit/>
          </a:bodyPr>
          <a:lstStyle/>
          <a:p>
            <a:pPr algn="just">
              <a:buFont typeface="+mj-lt"/>
              <a:buAutoNum type="arabicPeriod"/>
            </a:pPr>
            <a:r>
              <a:rPr lang="en-US" b="1" dirty="0"/>
              <a:t>Uber</a:t>
            </a:r>
            <a:r>
              <a:rPr lang="en-US" dirty="0"/>
              <a:t>:</a:t>
            </a:r>
          </a:p>
          <a:p>
            <a:pPr marL="742950" lvl="1" indent="-285750" algn="just">
              <a:buFont typeface="+mj-lt"/>
              <a:buAutoNum type="arabicPeriod"/>
            </a:pPr>
            <a:r>
              <a:rPr lang="en-US" dirty="0"/>
              <a:t>Created a new category in the transportation industry by combining technology with ride-sharing, making traditional taxi services less relevant.</a:t>
            </a:r>
          </a:p>
          <a:p>
            <a:pPr algn="just">
              <a:buFont typeface="+mj-lt"/>
              <a:buAutoNum type="arabicPeriod"/>
            </a:pPr>
            <a:r>
              <a:rPr lang="en-US" b="1" dirty="0"/>
              <a:t>Tesla Model S</a:t>
            </a:r>
            <a:r>
              <a:rPr lang="en-US" dirty="0"/>
              <a:t>:</a:t>
            </a:r>
          </a:p>
          <a:p>
            <a:pPr marL="742950" lvl="1" indent="-285750" algn="just">
              <a:buFont typeface="+mj-lt"/>
              <a:buAutoNum type="arabicPeriod"/>
            </a:pPr>
            <a:r>
              <a:rPr lang="en-US" dirty="0"/>
              <a:t>Merged luxury features, sustainability, and advanced technology, creating an uncontested space in the electric vehicle market.</a:t>
            </a:r>
          </a:p>
          <a:p>
            <a:endParaRPr lang="en-US" dirty="0"/>
          </a:p>
        </p:txBody>
      </p:sp>
      <p:sp>
        <p:nvSpPr>
          <p:cNvPr id="7" name="TextBox 6">
            <a:extLst>
              <a:ext uri="{FF2B5EF4-FFF2-40B4-BE49-F238E27FC236}">
                <a16:creationId xmlns:a16="http://schemas.microsoft.com/office/drawing/2014/main" id="{733757BB-0CEB-AC58-0290-DAA1F508BD39}"/>
              </a:ext>
            </a:extLst>
          </p:cNvPr>
          <p:cNvSpPr txBox="1"/>
          <p:nvPr/>
        </p:nvSpPr>
        <p:spPr>
          <a:xfrm>
            <a:off x="2606040" y="155449"/>
            <a:ext cx="8375904" cy="461665"/>
          </a:xfrm>
          <a:prstGeom prst="rect">
            <a:avLst/>
          </a:prstGeom>
          <a:noFill/>
        </p:spPr>
        <p:txBody>
          <a:bodyPr wrap="square" rtlCol="0">
            <a:spAutoFit/>
          </a:bodyPr>
          <a:lstStyle/>
          <a:p>
            <a:r>
              <a:rPr lang="en-US" sz="2400" dirty="0"/>
              <a:t>Examples of Blue Ocean Strategy</a:t>
            </a:r>
            <a:endParaRPr lang="en-US" sz="2400" b="1" dirty="0"/>
          </a:p>
        </p:txBody>
      </p:sp>
    </p:spTree>
    <p:extLst>
      <p:ext uri="{BB962C8B-B14F-4D97-AF65-F5344CB8AC3E}">
        <p14:creationId xmlns:p14="http://schemas.microsoft.com/office/powerpoint/2010/main" val="23719084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B6BC97-FE0B-07E0-6991-F0740441C3A4}"/>
            </a:ext>
          </a:extLst>
        </p:cNvPr>
        <p:cNvGrpSpPr/>
        <p:nvPr/>
      </p:nvGrpSpPr>
      <p:grpSpPr>
        <a:xfrm>
          <a:off x="0" y="0"/>
          <a:ext cx="0" cy="0"/>
          <a:chOff x="0" y="0"/>
          <a:chExt cx="0" cy="0"/>
        </a:xfrm>
      </p:grpSpPr>
      <p:sp>
        <p:nvSpPr>
          <p:cNvPr id="23" name="Slide Number Placeholder 22">
            <a:extLst>
              <a:ext uri="{FF2B5EF4-FFF2-40B4-BE49-F238E27FC236}">
                <a16:creationId xmlns:a16="http://schemas.microsoft.com/office/drawing/2014/main" id="{3BFF6AF2-3610-7217-2EC8-BA0EE955C9B5}"/>
              </a:ext>
            </a:extLst>
          </p:cNvPr>
          <p:cNvSpPr>
            <a:spLocks noGrp="1"/>
          </p:cNvSpPr>
          <p:nvPr>
            <p:ph type="sldNum" sz="quarter" idx="10"/>
          </p:nvPr>
        </p:nvSpPr>
        <p:spPr>
          <a:xfrm>
            <a:off x="10358437" y="457199"/>
            <a:ext cx="1067589" cy="471489"/>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8F63A3B-78C7-47BE-AE5E-E10140E04643}" type="slidenum">
              <a:rPr kumimoji="0" lang="en-US" sz="1600" b="0" i="0" u="none" strike="noStrike" kern="1200" cap="none" spc="0" normalizeH="0" baseline="0" noProof="0" smtClean="0">
                <a:ln>
                  <a:noFill/>
                </a:ln>
                <a:solidFill>
                  <a:srgbClr val="1F2C8F"/>
                </a:solidFill>
                <a:effectLst/>
                <a:uLnTx/>
                <a:uFillTx/>
                <a:latin typeface="Arial Black"/>
                <a:ea typeface="+mn-ea"/>
                <a:cs typeface="Arial" panose="020B0604020202020204" pitchFamily="34" charset="0"/>
              </a:rPr>
              <a:pPr marL="0" marR="0" lvl="0" indent="0" algn="r" defTabSz="457200" rtl="0" eaLnBrk="1" fontAlgn="auto" latinLnBrk="0" hangingPunct="1">
                <a:lnSpc>
                  <a:spcPct val="100000"/>
                </a:lnSpc>
                <a:spcBef>
                  <a:spcPts val="0"/>
                </a:spcBef>
                <a:spcAft>
                  <a:spcPts val="0"/>
                </a:spcAft>
                <a:buClrTx/>
                <a:buSzTx/>
                <a:buFontTx/>
                <a:buNone/>
                <a:tabLst/>
                <a:defRPr/>
              </a:pPr>
              <a:t>21</a:t>
            </a:fld>
            <a:endParaRPr kumimoji="0" lang="en-US" sz="1600" b="0" i="0" u="none" strike="noStrike" kern="1200" cap="none" spc="0" normalizeH="0" baseline="0" noProof="0" dirty="0">
              <a:ln>
                <a:noFill/>
              </a:ln>
              <a:solidFill>
                <a:srgbClr val="1F2C8F"/>
              </a:solidFill>
              <a:effectLst/>
              <a:uLnTx/>
              <a:uFillTx/>
              <a:latin typeface="Arial Black"/>
              <a:ea typeface="+mn-ea"/>
              <a:cs typeface="Arial" panose="020B0604020202020204" pitchFamily="34" charset="0"/>
            </a:endParaRPr>
          </a:p>
        </p:txBody>
      </p:sp>
      <p:sp>
        <p:nvSpPr>
          <p:cNvPr id="6" name="Content Placeholder 5">
            <a:extLst>
              <a:ext uri="{FF2B5EF4-FFF2-40B4-BE49-F238E27FC236}">
                <a16:creationId xmlns:a16="http://schemas.microsoft.com/office/drawing/2014/main" id="{AFC5DF18-3E07-7965-9B10-AF0213E2AC4B}"/>
              </a:ext>
            </a:extLst>
          </p:cNvPr>
          <p:cNvSpPr>
            <a:spLocks noGrp="1"/>
          </p:cNvSpPr>
          <p:nvPr>
            <p:ph sz="half" idx="2"/>
          </p:nvPr>
        </p:nvSpPr>
        <p:spPr>
          <a:xfrm>
            <a:off x="2304289" y="1111567"/>
            <a:ext cx="9127668" cy="5590984"/>
          </a:xfrm>
        </p:spPr>
        <p:txBody>
          <a:bodyPr>
            <a:normAutofit/>
          </a:bodyPr>
          <a:lstStyle/>
          <a:p>
            <a:pPr algn="just"/>
            <a:r>
              <a:rPr lang="en-US" sz="2400" b="1" dirty="0"/>
              <a:t>Red Ocean Strategy</a:t>
            </a:r>
            <a:r>
              <a:rPr lang="en-US" sz="2400" dirty="0"/>
              <a:t> refers to a business approach focused on competing within an existing market, where industry boundaries are well-defined, and companies vie for the same pool of customers. It is characterized by intense competition, leading to a metaphorical "red ocean" filled with "blood" from rivals fighting over market share.</a:t>
            </a:r>
          </a:p>
          <a:p>
            <a:endParaRPr lang="en-US" dirty="0"/>
          </a:p>
        </p:txBody>
      </p:sp>
      <p:sp>
        <p:nvSpPr>
          <p:cNvPr id="7" name="TextBox 6">
            <a:extLst>
              <a:ext uri="{FF2B5EF4-FFF2-40B4-BE49-F238E27FC236}">
                <a16:creationId xmlns:a16="http://schemas.microsoft.com/office/drawing/2014/main" id="{1043E8F8-5EA1-5490-F7AE-77A6D2A7F95B}"/>
              </a:ext>
            </a:extLst>
          </p:cNvPr>
          <p:cNvSpPr txBox="1"/>
          <p:nvPr/>
        </p:nvSpPr>
        <p:spPr>
          <a:xfrm>
            <a:off x="2606040" y="457199"/>
            <a:ext cx="8375904" cy="461665"/>
          </a:xfrm>
          <a:prstGeom prst="rect">
            <a:avLst/>
          </a:prstGeom>
          <a:noFill/>
        </p:spPr>
        <p:txBody>
          <a:bodyPr wrap="square" rtlCol="0">
            <a:spAutoFit/>
          </a:bodyPr>
          <a:lstStyle/>
          <a:p>
            <a:r>
              <a:rPr lang="en-US" sz="2400" b="1" dirty="0">
                <a:solidFill>
                  <a:srgbClr val="FF0000"/>
                </a:solidFill>
              </a:rPr>
              <a:t>Red Ocean Strategy</a:t>
            </a:r>
          </a:p>
        </p:txBody>
      </p:sp>
    </p:spTree>
    <p:extLst>
      <p:ext uri="{BB962C8B-B14F-4D97-AF65-F5344CB8AC3E}">
        <p14:creationId xmlns:p14="http://schemas.microsoft.com/office/powerpoint/2010/main" val="42174734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4A350E-4370-DBA4-9EB0-207EB884BA58}"/>
            </a:ext>
          </a:extLst>
        </p:cNvPr>
        <p:cNvGrpSpPr/>
        <p:nvPr/>
      </p:nvGrpSpPr>
      <p:grpSpPr>
        <a:xfrm>
          <a:off x="0" y="0"/>
          <a:ext cx="0" cy="0"/>
          <a:chOff x="0" y="0"/>
          <a:chExt cx="0" cy="0"/>
        </a:xfrm>
      </p:grpSpPr>
      <p:sp>
        <p:nvSpPr>
          <p:cNvPr id="23" name="Slide Number Placeholder 22">
            <a:extLst>
              <a:ext uri="{FF2B5EF4-FFF2-40B4-BE49-F238E27FC236}">
                <a16:creationId xmlns:a16="http://schemas.microsoft.com/office/drawing/2014/main" id="{57FA6EC2-7FC0-E9B6-F612-984078C057A8}"/>
              </a:ext>
            </a:extLst>
          </p:cNvPr>
          <p:cNvSpPr>
            <a:spLocks noGrp="1"/>
          </p:cNvSpPr>
          <p:nvPr>
            <p:ph type="sldNum" sz="quarter" idx="10"/>
          </p:nvPr>
        </p:nvSpPr>
        <p:spPr>
          <a:xfrm>
            <a:off x="10358437" y="457199"/>
            <a:ext cx="1067589" cy="471489"/>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8F63A3B-78C7-47BE-AE5E-E10140E04643}" type="slidenum">
              <a:rPr kumimoji="0" lang="en-US" sz="1600" b="0" i="0" u="none" strike="noStrike" kern="1200" cap="none" spc="0" normalizeH="0" baseline="0" noProof="0" smtClean="0">
                <a:ln>
                  <a:noFill/>
                </a:ln>
                <a:solidFill>
                  <a:srgbClr val="1F2C8F"/>
                </a:solidFill>
                <a:effectLst/>
                <a:uLnTx/>
                <a:uFillTx/>
                <a:latin typeface="Arial Black"/>
                <a:ea typeface="+mn-ea"/>
                <a:cs typeface="Arial" panose="020B0604020202020204" pitchFamily="34" charset="0"/>
              </a:rPr>
              <a:pPr marL="0" marR="0" lvl="0" indent="0" algn="r" defTabSz="457200" rtl="0" eaLnBrk="1" fontAlgn="auto" latinLnBrk="0" hangingPunct="1">
                <a:lnSpc>
                  <a:spcPct val="100000"/>
                </a:lnSpc>
                <a:spcBef>
                  <a:spcPts val="0"/>
                </a:spcBef>
                <a:spcAft>
                  <a:spcPts val="0"/>
                </a:spcAft>
                <a:buClrTx/>
                <a:buSzTx/>
                <a:buFontTx/>
                <a:buNone/>
                <a:tabLst/>
                <a:defRPr/>
              </a:pPr>
              <a:t>22</a:t>
            </a:fld>
            <a:endParaRPr kumimoji="0" lang="en-US" sz="1600" b="0" i="0" u="none" strike="noStrike" kern="1200" cap="none" spc="0" normalizeH="0" baseline="0" noProof="0" dirty="0">
              <a:ln>
                <a:noFill/>
              </a:ln>
              <a:solidFill>
                <a:srgbClr val="1F2C8F"/>
              </a:solidFill>
              <a:effectLst/>
              <a:uLnTx/>
              <a:uFillTx/>
              <a:latin typeface="Arial Black"/>
              <a:ea typeface="+mn-ea"/>
              <a:cs typeface="Arial" panose="020B0604020202020204" pitchFamily="34" charset="0"/>
            </a:endParaRPr>
          </a:p>
        </p:txBody>
      </p:sp>
      <p:sp>
        <p:nvSpPr>
          <p:cNvPr id="6" name="Content Placeholder 5">
            <a:extLst>
              <a:ext uri="{FF2B5EF4-FFF2-40B4-BE49-F238E27FC236}">
                <a16:creationId xmlns:a16="http://schemas.microsoft.com/office/drawing/2014/main" id="{D6CC4A35-852F-A639-A354-D6044C9FD0F2}"/>
              </a:ext>
            </a:extLst>
          </p:cNvPr>
          <p:cNvSpPr>
            <a:spLocks noGrp="1"/>
          </p:cNvSpPr>
          <p:nvPr>
            <p:ph sz="half" idx="2"/>
          </p:nvPr>
        </p:nvSpPr>
        <p:spPr>
          <a:xfrm>
            <a:off x="2600109" y="814281"/>
            <a:ext cx="9085923" cy="5590984"/>
          </a:xfrm>
        </p:spPr>
        <p:txBody>
          <a:bodyPr>
            <a:normAutofit fontScale="92500"/>
          </a:bodyPr>
          <a:lstStyle/>
          <a:p>
            <a:pPr>
              <a:buFont typeface="+mj-lt"/>
              <a:buAutoNum type="arabicPeriod"/>
            </a:pPr>
            <a:r>
              <a:rPr lang="en-US" b="1" dirty="0"/>
              <a:t>Compete in Existing Markets</a:t>
            </a:r>
            <a:r>
              <a:rPr lang="en-US" dirty="0"/>
              <a:t>:</a:t>
            </a:r>
          </a:p>
          <a:p>
            <a:pPr marL="742950" lvl="1" indent="-285750">
              <a:buFont typeface="+mj-lt"/>
              <a:buAutoNum type="arabicPeriod"/>
            </a:pPr>
            <a:r>
              <a:rPr lang="en-US" dirty="0"/>
              <a:t>Companies operate in markets with established rules and demand.</a:t>
            </a:r>
          </a:p>
          <a:p>
            <a:pPr marL="742950" lvl="1" indent="-285750">
              <a:buFont typeface="+mj-lt"/>
              <a:buAutoNum type="arabicPeriod"/>
            </a:pPr>
            <a:r>
              <a:rPr lang="en-US" dirty="0"/>
              <a:t>The goal is to outperform rivals and capture a larger share of the existing customer base.</a:t>
            </a:r>
          </a:p>
          <a:p>
            <a:pPr>
              <a:buFont typeface="+mj-lt"/>
              <a:buAutoNum type="arabicPeriod"/>
            </a:pPr>
            <a:r>
              <a:rPr lang="en-US" b="1" dirty="0"/>
              <a:t>Focus on Beating the Competition</a:t>
            </a:r>
            <a:r>
              <a:rPr lang="en-US" dirty="0"/>
              <a:t>:</a:t>
            </a:r>
          </a:p>
          <a:p>
            <a:pPr marL="742950" lvl="1" indent="-285750">
              <a:buFont typeface="+mj-lt"/>
              <a:buAutoNum type="arabicPeriod"/>
            </a:pPr>
            <a:r>
              <a:rPr lang="en-US" dirty="0"/>
              <a:t>Success is often defined by outperforming direct competitors in price, quality, or service.</a:t>
            </a:r>
          </a:p>
          <a:p>
            <a:pPr>
              <a:buFont typeface="+mj-lt"/>
              <a:buAutoNum type="arabicPeriod"/>
            </a:pPr>
            <a:r>
              <a:rPr lang="en-US" b="1" dirty="0"/>
              <a:t>Exploit Existing Demand</a:t>
            </a:r>
            <a:r>
              <a:rPr lang="en-US" dirty="0"/>
              <a:t>:</a:t>
            </a:r>
          </a:p>
          <a:p>
            <a:pPr marL="742950" lvl="1" indent="-285750">
              <a:buFont typeface="+mj-lt"/>
              <a:buAutoNum type="arabicPeriod"/>
            </a:pPr>
            <a:r>
              <a:rPr lang="en-US" dirty="0"/>
              <a:t>Red ocean strategies work within the current customer base, seeking ways to satisfy existing needs better than competitors.</a:t>
            </a:r>
          </a:p>
          <a:p>
            <a:pPr>
              <a:buFont typeface="+mj-lt"/>
              <a:buAutoNum type="arabicPeriod"/>
            </a:pPr>
            <a:r>
              <a:rPr lang="en-US" b="1" dirty="0"/>
              <a:t>Trade-Off Between Cost and Differentiation</a:t>
            </a:r>
            <a:r>
              <a:rPr lang="en-US" dirty="0"/>
              <a:t>:</a:t>
            </a:r>
          </a:p>
          <a:p>
            <a:pPr marL="742950" lvl="1" indent="-285750">
              <a:buFont typeface="+mj-lt"/>
              <a:buAutoNum type="arabicPeriod"/>
            </a:pPr>
            <a:r>
              <a:rPr lang="en-US" dirty="0"/>
              <a:t>Companies typically choose between:</a:t>
            </a:r>
          </a:p>
          <a:p>
            <a:pPr marL="1143000" lvl="2" indent="-228600">
              <a:buFont typeface="+mj-lt"/>
              <a:buAutoNum type="arabicPeriod"/>
            </a:pPr>
            <a:r>
              <a:rPr lang="en-US" b="1" dirty="0"/>
              <a:t>Cost leadership</a:t>
            </a:r>
            <a:r>
              <a:rPr lang="en-US" dirty="0"/>
              <a:t>: Offering lower prices than competitors (e.g., Walmart).</a:t>
            </a:r>
          </a:p>
          <a:p>
            <a:pPr marL="1143000" lvl="2" indent="-228600">
              <a:buFont typeface="+mj-lt"/>
              <a:buAutoNum type="arabicPeriod"/>
            </a:pPr>
            <a:r>
              <a:rPr lang="en-US" b="1" dirty="0"/>
              <a:t>Differentiation</a:t>
            </a:r>
            <a:r>
              <a:rPr lang="en-US" dirty="0"/>
              <a:t>: Providing unique, high-value products or services (e.g., Apple).</a:t>
            </a:r>
          </a:p>
          <a:p>
            <a:pPr>
              <a:buFont typeface="+mj-lt"/>
              <a:buAutoNum type="arabicPeriod"/>
            </a:pPr>
            <a:r>
              <a:rPr lang="en-US" b="1" dirty="0"/>
              <a:t>Incremental Gains</a:t>
            </a:r>
            <a:r>
              <a:rPr lang="en-US" dirty="0"/>
              <a:t>:</a:t>
            </a:r>
          </a:p>
          <a:p>
            <a:pPr marL="742950" lvl="1" indent="-285750">
              <a:buFont typeface="+mj-lt"/>
              <a:buAutoNum type="arabicPeriod"/>
            </a:pPr>
            <a:r>
              <a:rPr lang="en-US" dirty="0"/>
              <a:t>Companies aim for incremental improvements to their products or services rather than radical innovation.</a:t>
            </a:r>
          </a:p>
          <a:p>
            <a:endParaRPr lang="en-US" dirty="0"/>
          </a:p>
        </p:txBody>
      </p:sp>
      <p:sp>
        <p:nvSpPr>
          <p:cNvPr id="7" name="TextBox 6">
            <a:extLst>
              <a:ext uri="{FF2B5EF4-FFF2-40B4-BE49-F238E27FC236}">
                <a16:creationId xmlns:a16="http://schemas.microsoft.com/office/drawing/2014/main" id="{FDAEF1F0-01AC-DE7D-B347-150C8C21EE18}"/>
              </a:ext>
            </a:extLst>
          </p:cNvPr>
          <p:cNvSpPr txBox="1"/>
          <p:nvPr/>
        </p:nvSpPr>
        <p:spPr>
          <a:xfrm>
            <a:off x="2606040" y="252370"/>
            <a:ext cx="8375904" cy="461665"/>
          </a:xfrm>
          <a:prstGeom prst="rect">
            <a:avLst/>
          </a:prstGeom>
          <a:noFill/>
        </p:spPr>
        <p:txBody>
          <a:bodyPr wrap="square" rtlCol="0">
            <a:spAutoFit/>
          </a:bodyPr>
          <a:lstStyle/>
          <a:p>
            <a:r>
              <a:rPr lang="en-US" sz="2400" b="1" dirty="0">
                <a:solidFill>
                  <a:srgbClr val="FF0000"/>
                </a:solidFill>
              </a:rPr>
              <a:t>Key Characteristics of Red Ocean Strategy</a:t>
            </a:r>
          </a:p>
        </p:txBody>
      </p:sp>
    </p:spTree>
    <p:extLst>
      <p:ext uri="{BB962C8B-B14F-4D97-AF65-F5344CB8AC3E}">
        <p14:creationId xmlns:p14="http://schemas.microsoft.com/office/powerpoint/2010/main" val="16036465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D9702D-44C2-C9AE-AF34-D2784CBD2C0D}"/>
            </a:ext>
          </a:extLst>
        </p:cNvPr>
        <p:cNvGrpSpPr/>
        <p:nvPr/>
      </p:nvGrpSpPr>
      <p:grpSpPr>
        <a:xfrm>
          <a:off x="0" y="0"/>
          <a:ext cx="0" cy="0"/>
          <a:chOff x="0" y="0"/>
          <a:chExt cx="0" cy="0"/>
        </a:xfrm>
      </p:grpSpPr>
      <p:sp>
        <p:nvSpPr>
          <p:cNvPr id="23" name="Slide Number Placeholder 22">
            <a:extLst>
              <a:ext uri="{FF2B5EF4-FFF2-40B4-BE49-F238E27FC236}">
                <a16:creationId xmlns:a16="http://schemas.microsoft.com/office/drawing/2014/main" id="{1B7EE610-A88E-0786-4762-1465F6386E51}"/>
              </a:ext>
            </a:extLst>
          </p:cNvPr>
          <p:cNvSpPr>
            <a:spLocks noGrp="1"/>
          </p:cNvSpPr>
          <p:nvPr>
            <p:ph type="sldNum" sz="quarter" idx="10"/>
          </p:nvPr>
        </p:nvSpPr>
        <p:spPr>
          <a:xfrm>
            <a:off x="10358437" y="457199"/>
            <a:ext cx="1067589" cy="471489"/>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8F63A3B-78C7-47BE-AE5E-E10140E04643}" type="slidenum">
              <a:rPr kumimoji="0" lang="en-US" sz="1600" b="0" i="0" u="none" strike="noStrike" kern="1200" cap="none" spc="0" normalizeH="0" baseline="0" noProof="0" smtClean="0">
                <a:ln>
                  <a:noFill/>
                </a:ln>
                <a:solidFill>
                  <a:srgbClr val="1F2C8F"/>
                </a:solidFill>
                <a:effectLst/>
                <a:uLnTx/>
                <a:uFillTx/>
                <a:latin typeface="Arial Black"/>
                <a:ea typeface="+mn-ea"/>
                <a:cs typeface="Arial" panose="020B0604020202020204" pitchFamily="34" charset="0"/>
              </a:rPr>
              <a:pPr marL="0" marR="0" lvl="0" indent="0" algn="r" defTabSz="457200" rtl="0" eaLnBrk="1" fontAlgn="auto" latinLnBrk="0" hangingPunct="1">
                <a:lnSpc>
                  <a:spcPct val="100000"/>
                </a:lnSpc>
                <a:spcBef>
                  <a:spcPts val="0"/>
                </a:spcBef>
                <a:spcAft>
                  <a:spcPts val="0"/>
                </a:spcAft>
                <a:buClrTx/>
                <a:buSzTx/>
                <a:buFontTx/>
                <a:buNone/>
                <a:tabLst/>
                <a:defRPr/>
              </a:pPr>
              <a:t>23</a:t>
            </a:fld>
            <a:endParaRPr kumimoji="0" lang="en-US" sz="1600" b="0" i="0" u="none" strike="noStrike" kern="1200" cap="none" spc="0" normalizeH="0" baseline="0" noProof="0" dirty="0">
              <a:ln>
                <a:noFill/>
              </a:ln>
              <a:solidFill>
                <a:srgbClr val="1F2C8F"/>
              </a:solidFill>
              <a:effectLst/>
              <a:uLnTx/>
              <a:uFillTx/>
              <a:latin typeface="Arial Black"/>
              <a:ea typeface="+mn-ea"/>
              <a:cs typeface="Arial" panose="020B0604020202020204" pitchFamily="34" charset="0"/>
            </a:endParaRPr>
          </a:p>
        </p:txBody>
      </p:sp>
      <p:sp>
        <p:nvSpPr>
          <p:cNvPr id="6" name="Content Placeholder 5">
            <a:extLst>
              <a:ext uri="{FF2B5EF4-FFF2-40B4-BE49-F238E27FC236}">
                <a16:creationId xmlns:a16="http://schemas.microsoft.com/office/drawing/2014/main" id="{8521B683-C6F1-4A7E-9258-930C9E3534A0}"/>
              </a:ext>
            </a:extLst>
          </p:cNvPr>
          <p:cNvSpPr>
            <a:spLocks noGrp="1"/>
          </p:cNvSpPr>
          <p:nvPr>
            <p:ph sz="half" idx="2"/>
          </p:nvPr>
        </p:nvSpPr>
        <p:spPr>
          <a:xfrm>
            <a:off x="2600109" y="814281"/>
            <a:ext cx="9085923" cy="5590984"/>
          </a:xfrm>
        </p:spPr>
        <p:txBody>
          <a:bodyPr>
            <a:normAutofit/>
          </a:bodyPr>
          <a:lstStyle/>
          <a:p>
            <a:pPr algn="just">
              <a:buFont typeface="+mj-lt"/>
              <a:buAutoNum type="arabicPeriod"/>
            </a:pPr>
            <a:r>
              <a:rPr lang="en-US" b="1" dirty="0"/>
              <a:t>Airline Industry</a:t>
            </a:r>
            <a:r>
              <a:rPr lang="en-US" dirty="0"/>
              <a:t>:</a:t>
            </a:r>
          </a:p>
          <a:p>
            <a:pPr marL="742950" lvl="1" indent="-285750" algn="just">
              <a:buFont typeface="+mj-lt"/>
              <a:buAutoNum type="arabicPeriod"/>
            </a:pPr>
            <a:r>
              <a:rPr lang="en-US" dirty="0"/>
              <a:t>Airlines often compete on price, routes, and customer service in a crowded market.</a:t>
            </a:r>
          </a:p>
          <a:p>
            <a:pPr algn="just">
              <a:buFont typeface="+mj-lt"/>
              <a:buAutoNum type="arabicPeriod"/>
            </a:pPr>
            <a:r>
              <a:rPr lang="en-US" b="1" dirty="0"/>
              <a:t>Fast-Food Chains</a:t>
            </a:r>
            <a:r>
              <a:rPr lang="en-US" dirty="0"/>
              <a:t>:</a:t>
            </a:r>
          </a:p>
          <a:p>
            <a:pPr marL="742950" lvl="1" indent="-285750" algn="just">
              <a:buFont typeface="+mj-lt"/>
              <a:buAutoNum type="arabicPeriod"/>
            </a:pPr>
            <a:r>
              <a:rPr lang="en-US" dirty="0"/>
              <a:t>McDonald's and Burger King compete in the same market with similar products and promotions, focusing on price and convenience.</a:t>
            </a:r>
          </a:p>
          <a:p>
            <a:pPr algn="just">
              <a:buFont typeface="+mj-lt"/>
              <a:buAutoNum type="arabicPeriod"/>
            </a:pPr>
            <a:r>
              <a:rPr lang="en-US" b="1" dirty="0"/>
              <a:t>Automobile Industry</a:t>
            </a:r>
            <a:r>
              <a:rPr lang="en-US" dirty="0"/>
              <a:t>:</a:t>
            </a:r>
          </a:p>
          <a:p>
            <a:pPr marL="742950" lvl="1" indent="-285750" algn="just">
              <a:buFont typeface="+mj-lt"/>
              <a:buAutoNum type="arabicPeriod"/>
            </a:pPr>
            <a:r>
              <a:rPr lang="en-US" dirty="0"/>
              <a:t>Traditional car manufacturers like Toyota and Honda compete on features, price, and fuel efficiency within established segments.</a:t>
            </a:r>
          </a:p>
          <a:p>
            <a:pPr algn="just">
              <a:buFont typeface="+mj-lt"/>
              <a:buAutoNum type="arabicPeriod"/>
            </a:pPr>
            <a:r>
              <a:rPr lang="en-US" b="1" dirty="0"/>
              <a:t>Smartphone Market</a:t>
            </a:r>
            <a:r>
              <a:rPr lang="en-US" dirty="0"/>
              <a:t>:</a:t>
            </a:r>
          </a:p>
          <a:p>
            <a:pPr marL="742950" lvl="1" indent="-285750" algn="just">
              <a:buFont typeface="+mj-lt"/>
              <a:buAutoNum type="arabicPeriod"/>
            </a:pPr>
            <a:r>
              <a:rPr lang="en-US" dirty="0"/>
              <a:t>Companies like Samsung and Huawei compete for market share by offering incremental improvements in camera technology, battery life, and design.</a:t>
            </a:r>
          </a:p>
          <a:p>
            <a:endParaRPr lang="en-US" dirty="0"/>
          </a:p>
        </p:txBody>
      </p:sp>
      <p:sp>
        <p:nvSpPr>
          <p:cNvPr id="7" name="TextBox 6">
            <a:extLst>
              <a:ext uri="{FF2B5EF4-FFF2-40B4-BE49-F238E27FC236}">
                <a16:creationId xmlns:a16="http://schemas.microsoft.com/office/drawing/2014/main" id="{3528E8F1-6365-3856-0E40-A2D96094E031}"/>
              </a:ext>
            </a:extLst>
          </p:cNvPr>
          <p:cNvSpPr txBox="1"/>
          <p:nvPr/>
        </p:nvSpPr>
        <p:spPr>
          <a:xfrm>
            <a:off x="2606040" y="252370"/>
            <a:ext cx="8375904" cy="461665"/>
          </a:xfrm>
          <a:prstGeom prst="rect">
            <a:avLst/>
          </a:prstGeom>
          <a:noFill/>
        </p:spPr>
        <p:txBody>
          <a:bodyPr wrap="square" rtlCol="0">
            <a:spAutoFit/>
          </a:bodyPr>
          <a:lstStyle/>
          <a:p>
            <a:r>
              <a:rPr lang="en-US" sz="2400" b="1" dirty="0"/>
              <a:t>Examples of Red Ocean Strategy</a:t>
            </a:r>
          </a:p>
        </p:txBody>
      </p:sp>
    </p:spTree>
    <p:extLst>
      <p:ext uri="{BB962C8B-B14F-4D97-AF65-F5344CB8AC3E}">
        <p14:creationId xmlns:p14="http://schemas.microsoft.com/office/powerpoint/2010/main" val="31831806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C8C384-E019-8F7B-3474-6096E83405CD}"/>
            </a:ext>
          </a:extLst>
        </p:cNvPr>
        <p:cNvGrpSpPr/>
        <p:nvPr/>
      </p:nvGrpSpPr>
      <p:grpSpPr>
        <a:xfrm>
          <a:off x="0" y="0"/>
          <a:ext cx="0" cy="0"/>
          <a:chOff x="0" y="0"/>
          <a:chExt cx="0" cy="0"/>
        </a:xfrm>
      </p:grpSpPr>
      <p:sp>
        <p:nvSpPr>
          <p:cNvPr id="23" name="Slide Number Placeholder 22">
            <a:extLst>
              <a:ext uri="{FF2B5EF4-FFF2-40B4-BE49-F238E27FC236}">
                <a16:creationId xmlns:a16="http://schemas.microsoft.com/office/drawing/2014/main" id="{D0B4B013-5E22-07DD-6B7B-0B5B1D60601F}"/>
              </a:ext>
            </a:extLst>
          </p:cNvPr>
          <p:cNvSpPr>
            <a:spLocks noGrp="1"/>
          </p:cNvSpPr>
          <p:nvPr>
            <p:ph type="sldNum" sz="quarter" idx="10"/>
          </p:nvPr>
        </p:nvSpPr>
        <p:spPr>
          <a:xfrm>
            <a:off x="10358437" y="457199"/>
            <a:ext cx="1067589" cy="471489"/>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8F63A3B-78C7-47BE-AE5E-E10140E04643}" type="slidenum">
              <a:rPr kumimoji="0" lang="en-US" sz="1600" b="0" i="0" u="none" strike="noStrike" kern="1200" cap="none" spc="0" normalizeH="0" baseline="0" noProof="0" smtClean="0">
                <a:ln>
                  <a:noFill/>
                </a:ln>
                <a:solidFill>
                  <a:srgbClr val="1F2C8F"/>
                </a:solidFill>
                <a:effectLst/>
                <a:uLnTx/>
                <a:uFillTx/>
                <a:latin typeface="Arial Black"/>
                <a:ea typeface="+mn-ea"/>
                <a:cs typeface="Arial" panose="020B0604020202020204" pitchFamily="34" charset="0"/>
              </a:rPr>
              <a:pPr marL="0" marR="0" lvl="0" indent="0" algn="r" defTabSz="457200" rtl="0" eaLnBrk="1" fontAlgn="auto" latinLnBrk="0" hangingPunct="1">
                <a:lnSpc>
                  <a:spcPct val="100000"/>
                </a:lnSpc>
                <a:spcBef>
                  <a:spcPts val="0"/>
                </a:spcBef>
                <a:spcAft>
                  <a:spcPts val="0"/>
                </a:spcAft>
                <a:buClrTx/>
                <a:buSzTx/>
                <a:buFontTx/>
                <a:buNone/>
                <a:tabLst/>
                <a:defRPr/>
              </a:pPr>
              <a:t>24</a:t>
            </a:fld>
            <a:endParaRPr kumimoji="0" lang="en-US" sz="1600" b="0" i="0" u="none" strike="noStrike" kern="1200" cap="none" spc="0" normalizeH="0" baseline="0" noProof="0" dirty="0">
              <a:ln>
                <a:noFill/>
              </a:ln>
              <a:solidFill>
                <a:srgbClr val="1F2C8F"/>
              </a:solidFill>
              <a:effectLst/>
              <a:uLnTx/>
              <a:uFillTx/>
              <a:latin typeface="Arial Black"/>
              <a:ea typeface="+mn-ea"/>
              <a:cs typeface="Arial" panose="020B0604020202020204" pitchFamily="34" charset="0"/>
            </a:endParaRPr>
          </a:p>
        </p:txBody>
      </p:sp>
      <p:sp>
        <p:nvSpPr>
          <p:cNvPr id="7" name="TextBox 6">
            <a:extLst>
              <a:ext uri="{FF2B5EF4-FFF2-40B4-BE49-F238E27FC236}">
                <a16:creationId xmlns:a16="http://schemas.microsoft.com/office/drawing/2014/main" id="{7C8F133D-01F7-9C26-30AC-22BD5378BB44}"/>
              </a:ext>
            </a:extLst>
          </p:cNvPr>
          <p:cNvSpPr txBox="1"/>
          <p:nvPr/>
        </p:nvSpPr>
        <p:spPr>
          <a:xfrm>
            <a:off x="2606040" y="457199"/>
            <a:ext cx="8375904" cy="461665"/>
          </a:xfrm>
          <a:prstGeom prst="rect">
            <a:avLst/>
          </a:prstGeom>
          <a:noFill/>
        </p:spPr>
        <p:txBody>
          <a:bodyPr wrap="square" rtlCol="0">
            <a:spAutoFit/>
          </a:bodyPr>
          <a:lstStyle/>
          <a:p>
            <a:r>
              <a:rPr lang="en-US" sz="2400" b="1" dirty="0"/>
              <a:t>Blue Ocean Vs Red Ocean</a:t>
            </a:r>
          </a:p>
        </p:txBody>
      </p:sp>
      <p:graphicFrame>
        <p:nvGraphicFramePr>
          <p:cNvPr id="8" name="Table 7">
            <a:extLst>
              <a:ext uri="{FF2B5EF4-FFF2-40B4-BE49-F238E27FC236}">
                <a16:creationId xmlns:a16="http://schemas.microsoft.com/office/drawing/2014/main" id="{EAB469D9-0DA5-2A78-BA58-C9D4F05B332B}"/>
              </a:ext>
            </a:extLst>
          </p:cNvPr>
          <p:cNvGraphicFramePr>
            <a:graphicFrameLocks noGrp="1"/>
          </p:cNvGraphicFramePr>
          <p:nvPr>
            <p:extLst>
              <p:ext uri="{D42A27DB-BD31-4B8C-83A1-F6EECF244321}">
                <p14:modId xmlns:p14="http://schemas.microsoft.com/office/powerpoint/2010/main" val="514262771"/>
              </p:ext>
            </p:extLst>
          </p:nvPr>
        </p:nvGraphicFramePr>
        <p:xfrm>
          <a:off x="2697479" y="1389602"/>
          <a:ext cx="8613648" cy="3291840"/>
        </p:xfrm>
        <a:graphic>
          <a:graphicData uri="http://schemas.openxmlformats.org/drawingml/2006/table">
            <a:tbl>
              <a:tblPr/>
              <a:tblGrid>
                <a:gridCol w="2386585">
                  <a:extLst>
                    <a:ext uri="{9D8B030D-6E8A-4147-A177-3AD203B41FA5}">
                      <a16:colId xmlns:a16="http://schemas.microsoft.com/office/drawing/2014/main" val="2246324553"/>
                    </a:ext>
                  </a:extLst>
                </a:gridCol>
                <a:gridCol w="3355847">
                  <a:extLst>
                    <a:ext uri="{9D8B030D-6E8A-4147-A177-3AD203B41FA5}">
                      <a16:colId xmlns:a16="http://schemas.microsoft.com/office/drawing/2014/main" val="1643807823"/>
                    </a:ext>
                  </a:extLst>
                </a:gridCol>
                <a:gridCol w="2871216">
                  <a:extLst>
                    <a:ext uri="{9D8B030D-6E8A-4147-A177-3AD203B41FA5}">
                      <a16:colId xmlns:a16="http://schemas.microsoft.com/office/drawing/2014/main" val="2260681847"/>
                    </a:ext>
                  </a:extLst>
                </a:gridCol>
              </a:tblGrid>
              <a:tr h="0">
                <a:tc>
                  <a:txBody>
                    <a:bodyPr/>
                    <a:lstStyle/>
                    <a:p>
                      <a:r>
                        <a:rPr lang="en-US" b="1"/>
                        <a:t>Aspect</a:t>
                      </a:r>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r>
                        <a:rPr lang="en-US" b="1"/>
                        <a:t>Red Ocean Strategy</a:t>
                      </a:r>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r>
                        <a:rPr lang="en-US" b="1"/>
                        <a:t>Blue Ocean Strategy</a:t>
                      </a:r>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08870391"/>
                  </a:ext>
                </a:extLst>
              </a:tr>
              <a:tr h="0">
                <a:tc>
                  <a:txBody>
                    <a:bodyPr/>
                    <a:lstStyle/>
                    <a:p>
                      <a:r>
                        <a:rPr lang="en-US" sz="1400" b="1"/>
                        <a:t>Market Focus</a:t>
                      </a:r>
                      <a:endParaRPr lang="en-US" sz="14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r>
                        <a:rPr lang="en-US" dirty="0"/>
                        <a:t>Compete in existing markets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r>
                        <a:rPr lang="en-US"/>
                        <a:t>Create new markets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6416669"/>
                  </a:ext>
                </a:extLst>
              </a:tr>
              <a:tr h="0">
                <a:tc>
                  <a:txBody>
                    <a:bodyPr/>
                    <a:lstStyle/>
                    <a:p>
                      <a:r>
                        <a:rPr lang="en-US" sz="1400" b="1"/>
                        <a:t>Competition</a:t>
                      </a:r>
                      <a:endParaRPr lang="en-US" sz="14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r>
                        <a:rPr lang="en-US"/>
                        <a:t>Focus on beating competitors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r>
                        <a:rPr lang="en-US" dirty="0"/>
                        <a:t>Make competition irrelevant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49281140"/>
                  </a:ext>
                </a:extLst>
              </a:tr>
              <a:tr h="0">
                <a:tc>
                  <a:txBody>
                    <a:bodyPr/>
                    <a:lstStyle/>
                    <a:p>
                      <a:r>
                        <a:rPr lang="en-US" sz="1400" b="1"/>
                        <a:t>Value Proposition</a:t>
                      </a:r>
                      <a:endParaRPr lang="en-US" sz="14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r>
                        <a:rPr lang="en-US"/>
                        <a:t>Incremental improvements to existing value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r>
                        <a:rPr lang="en-US" dirty="0"/>
                        <a:t>Radical innovation and unique value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27523654"/>
                  </a:ext>
                </a:extLst>
              </a:tr>
              <a:tr h="0">
                <a:tc>
                  <a:txBody>
                    <a:bodyPr/>
                    <a:lstStyle/>
                    <a:p>
                      <a:r>
                        <a:rPr lang="en-US" sz="1400" b="1"/>
                        <a:t>Growth Potential</a:t>
                      </a:r>
                      <a:endParaRPr lang="en-US" sz="14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r>
                        <a:rPr lang="en-US"/>
                        <a:t>Limited, due to market saturation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r>
                        <a:rPr lang="en-US"/>
                        <a:t>High, by creating untapped demand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20600822"/>
                  </a:ext>
                </a:extLst>
              </a:tr>
              <a:tr h="0">
                <a:tc>
                  <a:txBody>
                    <a:bodyPr/>
                    <a:lstStyle/>
                    <a:p>
                      <a:r>
                        <a:rPr lang="en-US" sz="1400" b="1" dirty="0"/>
                        <a:t>Cost-Differentiation Trade-Off</a:t>
                      </a: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r>
                        <a:rPr lang="en-US"/>
                        <a:t>Must choose between cost or differentiation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r>
                        <a:rPr lang="en-US" dirty="0"/>
                        <a:t>Achieves both simultaneously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30732324"/>
                  </a:ext>
                </a:extLst>
              </a:tr>
            </a:tbl>
          </a:graphicData>
        </a:graphic>
      </p:graphicFrame>
    </p:spTree>
    <p:extLst>
      <p:ext uri="{BB962C8B-B14F-4D97-AF65-F5344CB8AC3E}">
        <p14:creationId xmlns:p14="http://schemas.microsoft.com/office/powerpoint/2010/main" val="19567757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3</a:t>
            </a:fld>
            <a:endParaRPr lang="en-US" dirty="0"/>
          </a:p>
        </p:txBody>
      </p:sp>
      <p:sp>
        <p:nvSpPr>
          <p:cNvPr id="6" name="Content Placeholder 5">
            <a:extLst>
              <a:ext uri="{FF2B5EF4-FFF2-40B4-BE49-F238E27FC236}">
                <a16:creationId xmlns:a16="http://schemas.microsoft.com/office/drawing/2014/main" id="{016B040D-12B9-24D4-EE32-3C08B5D0D038}"/>
              </a:ext>
            </a:extLst>
          </p:cNvPr>
          <p:cNvSpPr>
            <a:spLocks noGrp="1"/>
          </p:cNvSpPr>
          <p:nvPr>
            <p:ph sz="half" idx="2"/>
          </p:nvPr>
        </p:nvSpPr>
        <p:spPr>
          <a:xfrm>
            <a:off x="2868002" y="1125729"/>
            <a:ext cx="8882037" cy="1242568"/>
          </a:xfrm>
        </p:spPr>
        <p:txBody>
          <a:bodyPr>
            <a:normAutofit/>
          </a:bodyPr>
          <a:lstStyle/>
          <a:p>
            <a:pPr marL="0" indent="0" algn="just">
              <a:buNone/>
            </a:pPr>
            <a:r>
              <a:rPr lang="en-US" sz="1600" dirty="0"/>
              <a:t>A </a:t>
            </a:r>
            <a:r>
              <a:rPr lang="en-US" sz="1600" b="1" dirty="0"/>
              <a:t>business opportunity</a:t>
            </a:r>
            <a:r>
              <a:rPr lang="en-US" sz="1600" dirty="0"/>
              <a:t> is a set of circumstances or conditions that allows an individual or company to engage in a profitable business venture. These opportunities typically arise when a gap in the market or a new trend is identified, and it presents a potential for generating income, solving a problem, or fulfilling a demand.</a:t>
            </a:r>
            <a:endParaRPr lang="en-US" dirty="0"/>
          </a:p>
        </p:txBody>
      </p:sp>
      <p:sp>
        <p:nvSpPr>
          <p:cNvPr id="7" name="TextBox 6">
            <a:extLst>
              <a:ext uri="{FF2B5EF4-FFF2-40B4-BE49-F238E27FC236}">
                <a16:creationId xmlns:a16="http://schemas.microsoft.com/office/drawing/2014/main" id="{616EFD61-0F8C-6CDB-E6E8-E1884C90B4CE}"/>
              </a:ext>
            </a:extLst>
          </p:cNvPr>
          <p:cNvSpPr txBox="1"/>
          <p:nvPr/>
        </p:nvSpPr>
        <p:spPr>
          <a:xfrm>
            <a:off x="2679192" y="491774"/>
            <a:ext cx="8375904" cy="461665"/>
          </a:xfrm>
          <a:prstGeom prst="rect">
            <a:avLst/>
          </a:prstGeom>
          <a:noFill/>
        </p:spPr>
        <p:txBody>
          <a:bodyPr wrap="square" rtlCol="0">
            <a:spAutoFit/>
          </a:bodyPr>
          <a:lstStyle/>
          <a:p>
            <a:pPr marL="365760" marR="0" lvl="0" indent="-283464" algn="just" defTabSz="914400" rtl="0" eaLnBrk="1" fontAlgn="auto" latinLnBrk="0" hangingPunct="1">
              <a:lnSpc>
                <a:spcPct val="100000"/>
              </a:lnSpc>
              <a:spcBef>
                <a:spcPts val="600"/>
              </a:spcBef>
              <a:spcAft>
                <a:spcPts val="0"/>
              </a:spcAft>
              <a:buClr>
                <a:srgbClr val="3891A7"/>
              </a:buClr>
              <a:buSzPct val="80000"/>
              <a:buFont typeface="Wingdings 2"/>
              <a:buChar char=""/>
              <a:tabLst/>
              <a:defRPr/>
            </a:pPr>
            <a:r>
              <a:rPr kumimoji="0" lang="en-US" sz="2400" b="0" i="0" u="none" strike="noStrike" kern="1200" cap="none" spc="0" normalizeH="0" baseline="0" noProof="0" dirty="0">
                <a:ln>
                  <a:noFill/>
                </a:ln>
                <a:solidFill>
                  <a:prstClr val="black"/>
                </a:solidFill>
                <a:effectLst/>
                <a:uLnTx/>
                <a:uFillTx/>
                <a:latin typeface="Gill Sans MT"/>
                <a:ea typeface="+mn-ea"/>
                <a:cs typeface="+mn-cs"/>
              </a:rPr>
              <a:t>Business Opportunity</a:t>
            </a:r>
          </a:p>
        </p:txBody>
      </p:sp>
      <p:sp>
        <p:nvSpPr>
          <p:cNvPr id="2" name="Content Placeholder 5">
            <a:extLst>
              <a:ext uri="{FF2B5EF4-FFF2-40B4-BE49-F238E27FC236}">
                <a16:creationId xmlns:a16="http://schemas.microsoft.com/office/drawing/2014/main" id="{B8840F76-5A4B-FE5D-CE8A-6A8F12589BD3}"/>
              </a:ext>
            </a:extLst>
          </p:cNvPr>
          <p:cNvSpPr txBox="1">
            <a:spLocks/>
          </p:cNvSpPr>
          <p:nvPr/>
        </p:nvSpPr>
        <p:spPr>
          <a:xfrm>
            <a:off x="2868001" y="2439416"/>
            <a:ext cx="8882037" cy="4153407"/>
          </a:xfrm>
          <a:prstGeom prst="rect">
            <a:avLst/>
          </a:prstGeom>
        </p:spPr>
        <p:txBody>
          <a:bodyPr vert="horz" lIns="91440" tIns="0" rIns="91440" bIns="0" rtlCol="0">
            <a:normAutofit/>
          </a:bodyPr>
          <a:lstStyle>
            <a:lvl1pPr marL="347472" indent="-347472" algn="l" defTabSz="914400" rtl="0" eaLnBrk="1" latinLnBrk="0" hangingPunct="1">
              <a:lnSpc>
                <a:spcPct val="100000"/>
              </a:lnSpc>
              <a:spcBef>
                <a:spcPts val="1000"/>
              </a:spcBef>
              <a:buFont typeface="Arial" panose="020B0604020202020204" pitchFamily="34" charset="0"/>
              <a:buChar char="•"/>
              <a:defRPr sz="1800" kern="1200">
                <a:solidFill>
                  <a:schemeClr val="accent6"/>
                </a:solidFill>
                <a:latin typeface="+mn-lt"/>
                <a:ea typeface="+mn-ea"/>
                <a:cs typeface="+mn-cs"/>
              </a:defRPr>
            </a:lvl1pPr>
            <a:lvl2pPr marL="685800" indent="-347472" algn="l" defTabSz="914400" rtl="0" eaLnBrk="1" latinLnBrk="0" hangingPunct="1">
              <a:lnSpc>
                <a:spcPct val="100000"/>
              </a:lnSpc>
              <a:spcBef>
                <a:spcPts val="1000"/>
              </a:spcBef>
              <a:buFont typeface="Arial" panose="020B0604020202020204" pitchFamily="34" charset="0"/>
              <a:buChar char="•"/>
              <a:defRPr sz="1800" kern="1200">
                <a:solidFill>
                  <a:schemeClr val="accent6"/>
                </a:solidFill>
                <a:latin typeface="+mn-lt"/>
                <a:ea typeface="+mn-ea"/>
                <a:cs typeface="+mn-cs"/>
              </a:defRPr>
            </a:lvl2pPr>
            <a:lvl3pPr marL="1143000" indent="-347472" algn="l" defTabSz="914400" rtl="0" eaLnBrk="1" latinLnBrk="0" hangingPunct="1">
              <a:lnSpc>
                <a:spcPct val="100000"/>
              </a:lnSpc>
              <a:spcBef>
                <a:spcPts val="1000"/>
              </a:spcBef>
              <a:buFont typeface="Arial" panose="020B0604020202020204" pitchFamily="34" charset="0"/>
              <a:buChar char="•"/>
              <a:defRPr sz="1800" kern="1200">
                <a:solidFill>
                  <a:schemeClr val="accent6"/>
                </a:solidFill>
                <a:latin typeface="+mn-lt"/>
                <a:ea typeface="+mn-ea"/>
                <a:cs typeface="+mn-cs"/>
              </a:defRPr>
            </a:lvl3pPr>
            <a:lvl4pPr marL="1600200" indent="-347472" algn="l" defTabSz="914400" rtl="0" eaLnBrk="1" latinLnBrk="0" hangingPunct="1">
              <a:lnSpc>
                <a:spcPct val="100000"/>
              </a:lnSpc>
              <a:spcBef>
                <a:spcPts val="100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100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b="1" dirty="0"/>
              <a:t>Key Elements of a Business Opportunity:</a:t>
            </a:r>
          </a:p>
          <a:p>
            <a:pPr algn="just">
              <a:buFont typeface="+mj-lt"/>
              <a:buAutoNum type="arabicPeriod"/>
            </a:pPr>
            <a:r>
              <a:rPr lang="en-US" sz="1600" b="1" dirty="0"/>
              <a:t>Profitability</a:t>
            </a:r>
            <a:r>
              <a:rPr lang="en-US" sz="1600" dirty="0"/>
              <a:t>: The opportunity must have the potential to generate income and return on investment.</a:t>
            </a:r>
          </a:p>
          <a:p>
            <a:pPr algn="just">
              <a:buFont typeface="+mj-lt"/>
              <a:buAutoNum type="arabicPeriod"/>
            </a:pPr>
            <a:r>
              <a:rPr lang="en-US" sz="1600" b="1" dirty="0"/>
              <a:t>Demand</a:t>
            </a:r>
            <a:r>
              <a:rPr lang="en-US" sz="1600" dirty="0"/>
              <a:t>: There should be a market for the product or service, whether emerging or existing.</a:t>
            </a:r>
          </a:p>
          <a:p>
            <a:pPr algn="just">
              <a:buFont typeface="+mj-lt"/>
              <a:buAutoNum type="arabicPeriod"/>
            </a:pPr>
            <a:r>
              <a:rPr lang="en-US" sz="1600" b="1" dirty="0"/>
              <a:t>Innovation or Uniqueness</a:t>
            </a:r>
            <a:r>
              <a:rPr lang="en-US" sz="1600" dirty="0"/>
              <a:t>: A business opportunity often involves an innovative idea or a unique solution that differentiates it from competitors.</a:t>
            </a:r>
          </a:p>
          <a:p>
            <a:pPr algn="just">
              <a:buFont typeface="+mj-lt"/>
              <a:buAutoNum type="arabicPeriod"/>
            </a:pPr>
            <a:r>
              <a:rPr lang="en-US" sz="1600" b="1" dirty="0"/>
              <a:t>Feasibility</a:t>
            </a:r>
            <a:r>
              <a:rPr lang="en-US" sz="1600" dirty="0"/>
              <a:t>: The opportunity should be realistic in terms of required resources (capital, skills, time) and market conditions.</a:t>
            </a:r>
          </a:p>
          <a:p>
            <a:pPr algn="just">
              <a:buFont typeface="+mj-lt"/>
              <a:buAutoNum type="arabicPeriod"/>
            </a:pPr>
            <a:r>
              <a:rPr lang="en-US" sz="1600" b="1" dirty="0"/>
              <a:t>Scalability</a:t>
            </a:r>
            <a:r>
              <a:rPr lang="en-US" sz="1600" dirty="0"/>
              <a:t>: It should offer room for growth, either by expanding the product line, reaching new customers, or entering new markets.</a:t>
            </a:r>
          </a:p>
          <a:p>
            <a:pPr marL="0" indent="0">
              <a:buFont typeface="Arial" panose="020B0604020202020204" pitchFamily="34" charset="0"/>
              <a:buNone/>
            </a:pPr>
            <a:endParaRPr lang="en-US" dirty="0"/>
          </a:p>
        </p:txBody>
      </p:sp>
    </p:spTree>
    <p:extLst>
      <p:ext uri="{BB962C8B-B14F-4D97-AF65-F5344CB8AC3E}">
        <p14:creationId xmlns:p14="http://schemas.microsoft.com/office/powerpoint/2010/main" val="6856810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C6C476-C23F-B664-30B2-8DD0779F5C06}"/>
            </a:ext>
          </a:extLst>
        </p:cNvPr>
        <p:cNvGrpSpPr/>
        <p:nvPr/>
      </p:nvGrpSpPr>
      <p:grpSpPr>
        <a:xfrm>
          <a:off x="0" y="0"/>
          <a:ext cx="0" cy="0"/>
          <a:chOff x="0" y="0"/>
          <a:chExt cx="0" cy="0"/>
        </a:xfrm>
      </p:grpSpPr>
      <p:sp>
        <p:nvSpPr>
          <p:cNvPr id="23" name="Slide Number Placeholder 22">
            <a:extLst>
              <a:ext uri="{FF2B5EF4-FFF2-40B4-BE49-F238E27FC236}">
                <a16:creationId xmlns:a16="http://schemas.microsoft.com/office/drawing/2014/main" id="{1FFF5EFE-80DD-737E-0783-67B141829C78}"/>
              </a:ext>
            </a:extLst>
          </p:cNvPr>
          <p:cNvSpPr>
            <a:spLocks noGrp="1"/>
          </p:cNvSpPr>
          <p:nvPr>
            <p:ph type="sldNum" sz="quarter" idx="10"/>
          </p:nvPr>
        </p:nvSpPr>
        <p:spPr>
          <a:xfrm>
            <a:off x="10358437" y="457199"/>
            <a:ext cx="1067589" cy="471489"/>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8F63A3B-78C7-47BE-AE5E-E10140E04643}" type="slidenum">
              <a:rPr kumimoji="0" lang="en-US" sz="1600" b="0" i="0" u="none" strike="noStrike" kern="1200" cap="none" spc="0" normalizeH="0" baseline="0" noProof="0" smtClean="0">
                <a:ln>
                  <a:noFill/>
                </a:ln>
                <a:solidFill>
                  <a:srgbClr val="1F2C8F"/>
                </a:solidFill>
                <a:effectLst/>
                <a:uLnTx/>
                <a:uFillTx/>
                <a:latin typeface="Arial Black"/>
                <a:ea typeface="+mn-ea"/>
                <a:cs typeface="Arial" panose="020B0604020202020204" pitchFamily="34" charset="0"/>
              </a:rPr>
              <a:pPr marL="0" marR="0" lvl="0" indent="0" algn="r" defTabSz="457200" rtl="0" eaLnBrk="1" fontAlgn="auto" latinLnBrk="0" hangingPunct="1">
                <a:lnSpc>
                  <a:spcPct val="100000"/>
                </a:lnSpc>
                <a:spcBef>
                  <a:spcPts val="0"/>
                </a:spcBef>
                <a:spcAft>
                  <a:spcPts val="0"/>
                </a:spcAft>
                <a:buClrTx/>
                <a:buSzTx/>
                <a:buFontTx/>
                <a:buNone/>
                <a:tabLst/>
                <a:defRPr/>
              </a:pPr>
              <a:t>4</a:t>
            </a:fld>
            <a:endParaRPr kumimoji="0" lang="en-US" sz="1600" b="0" i="0" u="none" strike="noStrike" kern="1200" cap="none" spc="0" normalizeH="0" baseline="0" noProof="0" dirty="0">
              <a:ln>
                <a:noFill/>
              </a:ln>
              <a:solidFill>
                <a:srgbClr val="1F2C8F"/>
              </a:solidFill>
              <a:effectLst/>
              <a:uLnTx/>
              <a:uFillTx/>
              <a:latin typeface="Arial Black"/>
              <a:ea typeface="+mn-ea"/>
              <a:cs typeface="Arial" panose="020B0604020202020204" pitchFamily="34" charset="0"/>
            </a:endParaRPr>
          </a:p>
        </p:txBody>
      </p:sp>
      <p:sp>
        <p:nvSpPr>
          <p:cNvPr id="7" name="TextBox 6">
            <a:extLst>
              <a:ext uri="{FF2B5EF4-FFF2-40B4-BE49-F238E27FC236}">
                <a16:creationId xmlns:a16="http://schemas.microsoft.com/office/drawing/2014/main" id="{3532B081-A480-B819-FC38-3181D5B6F2FA}"/>
              </a:ext>
            </a:extLst>
          </p:cNvPr>
          <p:cNvSpPr txBox="1"/>
          <p:nvPr/>
        </p:nvSpPr>
        <p:spPr>
          <a:xfrm>
            <a:off x="2679192" y="491774"/>
            <a:ext cx="8375904" cy="338554"/>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000000"/>
                </a:solidFill>
                <a:effectLst/>
                <a:uLnTx/>
                <a:uFillTx/>
                <a:latin typeface="Sabon Next LT"/>
                <a:ea typeface="+mn-ea"/>
                <a:cs typeface="+mn-cs"/>
              </a:rPr>
              <a:t>Types of Business Opportunities:</a:t>
            </a:r>
          </a:p>
        </p:txBody>
      </p:sp>
      <p:sp>
        <p:nvSpPr>
          <p:cNvPr id="2" name="Content Placeholder 5">
            <a:extLst>
              <a:ext uri="{FF2B5EF4-FFF2-40B4-BE49-F238E27FC236}">
                <a16:creationId xmlns:a16="http://schemas.microsoft.com/office/drawing/2014/main" id="{A1F90D8D-8CA8-0AC4-5AF7-6477A959DBA2}"/>
              </a:ext>
            </a:extLst>
          </p:cNvPr>
          <p:cNvSpPr txBox="1">
            <a:spLocks/>
          </p:cNvSpPr>
          <p:nvPr/>
        </p:nvSpPr>
        <p:spPr>
          <a:xfrm>
            <a:off x="2657856" y="1214120"/>
            <a:ext cx="8882037" cy="4153407"/>
          </a:xfrm>
          <a:prstGeom prst="rect">
            <a:avLst/>
          </a:prstGeom>
        </p:spPr>
        <p:txBody>
          <a:bodyPr vert="horz" lIns="91440" tIns="0" rIns="91440" bIns="0" rtlCol="0">
            <a:normAutofit/>
          </a:bodyPr>
          <a:lstStyle>
            <a:lvl1pPr marL="347472" indent="-347472" algn="l" defTabSz="914400" rtl="0" eaLnBrk="1" latinLnBrk="0" hangingPunct="1">
              <a:lnSpc>
                <a:spcPct val="100000"/>
              </a:lnSpc>
              <a:spcBef>
                <a:spcPts val="1000"/>
              </a:spcBef>
              <a:buFont typeface="Arial" panose="020B0604020202020204" pitchFamily="34" charset="0"/>
              <a:buChar char="•"/>
              <a:defRPr sz="1800" kern="1200">
                <a:solidFill>
                  <a:schemeClr val="accent6"/>
                </a:solidFill>
                <a:latin typeface="+mn-lt"/>
                <a:ea typeface="+mn-ea"/>
                <a:cs typeface="+mn-cs"/>
              </a:defRPr>
            </a:lvl1pPr>
            <a:lvl2pPr marL="685800" indent="-347472" algn="l" defTabSz="914400" rtl="0" eaLnBrk="1" latinLnBrk="0" hangingPunct="1">
              <a:lnSpc>
                <a:spcPct val="100000"/>
              </a:lnSpc>
              <a:spcBef>
                <a:spcPts val="1000"/>
              </a:spcBef>
              <a:buFont typeface="Arial" panose="020B0604020202020204" pitchFamily="34" charset="0"/>
              <a:buChar char="•"/>
              <a:defRPr sz="1800" kern="1200">
                <a:solidFill>
                  <a:schemeClr val="accent6"/>
                </a:solidFill>
                <a:latin typeface="+mn-lt"/>
                <a:ea typeface="+mn-ea"/>
                <a:cs typeface="+mn-cs"/>
              </a:defRPr>
            </a:lvl2pPr>
            <a:lvl3pPr marL="1143000" indent="-347472" algn="l" defTabSz="914400" rtl="0" eaLnBrk="1" latinLnBrk="0" hangingPunct="1">
              <a:lnSpc>
                <a:spcPct val="100000"/>
              </a:lnSpc>
              <a:spcBef>
                <a:spcPts val="1000"/>
              </a:spcBef>
              <a:buFont typeface="Arial" panose="020B0604020202020204" pitchFamily="34" charset="0"/>
              <a:buChar char="•"/>
              <a:defRPr sz="1800" kern="1200">
                <a:solidFill>
                  <a:schemeClr val="accent6"/>
                </a:solidFill>
                <a:latin typeface="+mn-lt"/>
                <a:ea typeface="+mn-ea"/>
                <a:cs typeface="+mn-cs"/>
              </a:defRPr>
            </a:lvl3pPr>
            <a:lvl4pPr marL="1600200" indent="-347472" algn="l" defTabSz="914400" rtl="0" eaLnBrk="1" latinLnBrk="0" hangingPunct="1">
              <a:lnSpc>
                <a:spcPct val="100000"/>
              </a:lnSpc>
              <a:spcBef>
                <a:spcPts val="100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100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buFont typeface="+mj-lt"/>
              <a:buAutoNum type="arabicPeriod"/>
            </a:pPr>
            <a:r>
              <a:rPr lang="en-US" sz="1600" b="1" dirty="0">
                <a:solidFill>
                  <a:srgbClr val="FF0000"/>
                </a:solidFill>
              </a:rPr>
              <a:t>Product-based opportunities</a:t>
            </a:r>
            <a:r>
              <a:rPr lang="en-US" sz="1600" dirty="0">
                <a:solidFill>
                  <a:srgbClr val="FF0000"/>
                </a:solidFill>
              </a:rPr>
              <a:t>: </a:t>
            </a:r>
            <a:r>
              <a:rPr lang="en-US" sz="1600" dirty="0"/>
              <a:t>Selling or creating a new product that addresses unmet needs or solves a specific problem.</a:t>
            </a:r>
          </a:p>
          <a:p>
            <a:pPr algn="just">
              <a:buFont typeface="+mj-lt"/>
              <a:buAutoNum type="arabicPeriod"/>
            </a:pPr>
            <a:endParaRPr lang="en-US" sz="1600" dirty="0"/>
          </a:p>
          <a:p>
            <a:pPr algn="just">
              <a:buFont typeface="+mj-lt"/>
              <a:buAutoNum type="arabicPeriod"/>
            </a:pPr>
            <a:r>
              <a:rPr lang="en-US" sz="1600" b="1" dirty="0">
                <a:solidFill>
                  <a:srgbClr val="C00000"/>
                </a:solidFill>
              </a:rPr>
              <a:t>Service-based opportunities</a:t>
            </a:r>
            <a:r>
              <a:rPr lang="en-US" sz="1600" dirty="0">
                <a:solidFill>
                  <a:srgbClr val="C00000"/>
                </a:solidFill>
              </a:rPr>
              <a:t>: </a:t>
            </a:r>
            <a:r>
              <a:rPr lang="en-US" sz="1600" dirty="0"/>
              <a:t>Providing a service (e.g., consulting, design, marketing, maintenance) that fills a gap in the market.</a:t>
            </a:r>
          </a:p>
          <a:p>
            <a:pPr algn="just">
              <a:buFont typeface="+mj-lt"/>
              <a:buAutoNum type="arabicPeriod"/>
            </a:pPr>
            <a:endParaRPr lang="en-US" sz="1600" dirty="0"/>
          </a:p>
          <a:p>
            <a:pPr algn="just">
              <a:buFont typeface="+mj-lt"/>
              <a:buAutoNum type="arabicPeriod"/>
            </a:pPr>
            <a:r>
              <a:rPr lang="en-US" sz="1600" b="1" dirty="0">
                <a:solidFill>
                  <a:srgbClr val="00B050"/>
                </a:solidFill>
              </a:rPr>
              <a:t>Franchise opportunities</a:t>
            </a:r>
            <a:r>
              <a:rPr lang="en-US" sz="1600" dirty="0">
                <a:solidFill>
                  <a:srgbClr val="00B050"/>
                </a:solidFill>
              </a:rPr>
              <a:t>: </a:t>
            </a:r>
            <a:r>
              <a:rPr lang="en-US" sz="1600" dirty="0"/>
              <a:t>Investing in an existing business model with a proven track record and brand recognition.</a:t>
            </a:r>
          </a:p>
          <a:p>
            <a:pPr algn="just">
              <a:buFont typeface="+mj-lt"/>
              <a:buAutoNum type="arabicPeriod"/>
            </a:pPr>
            <a:endParaRPr lang="en-US" sz="1600" dirty="0"/>
          </a:p>
          <a:p>
            <a:pPr algn="just">
              <a:buFont typeface="+mj-lt"/>
              <a:buAutoNum type="arabicPeriod"/>
            </a:pPr>
            <a:r>
              <a:rPr lang="en-US" sz="1600" b="1" dirty="0">
                <a:solidFill>
                  <a:srgbClr val="7030A0"/>
                </a:solidFill>
              </a:rPr>
              <a:t>Investment opportunities</a:t>
            </a:r>
            <a:r>
              <a:rPr lang="en-US" sz="1600" dirty="0">
                <a:solidFill>
                  <a:srgbClr val="7030A0"/>
                </a:solidFill>
              </a:rPr>
              <a:t>: </a:t>
            </a:r>
            <a:r>
              <a:rPr lang="en-US" sz="1600" dirty="0"/>
              <a:t>Participating in businesses or startups through funding or equity participation.</a:t>
            </a: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US" sz="1600" b="0" i="0" u="none" strike="noStrike" kern="1200" cap="none" spc="0" normalizeH="0" baseline="0" noProof="0" dirty="0">
                <a:ln>
                  <a:noFill/>
                </a:ln>
                <a:solidFill>
                  <a:srgbClr val="1F2C8F"/>
                </a:solidFill>
                <a:effectLst/>
                <a:uLnTx/>
                <a:uFillTx/>
                <a:latin typeface="Sabon Next LT"/>
                <a:ea typeface="+mn-ea"/>
                <a:cs typeface="+mn-cs"/>
              </a:rPr>
              <a:t>.</a:t>
            </a:r>
            <a:endParaRPr kumimoji="0" lang="en-US" sz="1800" b="0" i="0" u="none" strike="noStrike" kern="1200" cap="none" spc="0" normalizeH="0" baseline="0" noProof="0" dirty="0">
              <a:ln>
                <a:noFill/>
              </a:ln>
              <a:solidFill>
                <a:srgbClr val="1F2C8F"/>
              </a:solidFill>
              <a:effectLst/>
              <a:uLnTx/>
              <a:uFillTx/>
              <a:latin typeface="Sabon Next LT"/>
              <a:ea typeface="+mn-ea"/>
              <a:cs typeface="+mn-cs"/>
            </a:endParaRPr>
          </a:p>
        </p:txBody>
      </p:sp>
    </p:spTree>
    <p:extLst>
      <p:ext uri="{BB962C8B-B14F-4D97-AF65-F5344CB8AC3E}">
        <p14:creationId xmlns:p14="http://schemas.microsoft.com/office/powerpoint/2010/main" val="39801865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810C3DF-CDAB-9891-B72A-2D749C0E0C1A}"/>
            </a:ext>
          </a:extLst>
        </p:cNvPr>
        <p:cNvGrpSpPr/>
        <p:nvPr/>
      </p:nvGrpSpPr>
      <p:grpSpPr>
        <a:xfrm>
          <a:off x="0" y="0"/>
          <a:ext cx="0" cy="0"/>
          <a:chOff x="0" y="0"/>
          <a:chExt cx="0" cy="0"/>
        </a:xfrm>
      </p:grpSpPr>
      <p:sp>
        <p:nvSpPr>
          <p:cNvPr id="23" name="Slide Number Placeholder 22">
            <a:extLst>
              <a:ext uri="{FF2B5EF4-FFF2-40B4-BE49-F238E27FC236}">
                <a16:creationId xmlns:a16="http://schemas.microsoft.com/office/drawing/2014/main" id="{2C4A0562-415C-1FAF-8CDE-176F9A907074}"/>
              </a:ext>
            </a:extLst>
          </p:cNvPr>
          <p:cNvSpPr>
            <a:spLocks noGrp="1"/>
          </p:cNvSpPr>
          <p:nvPr>
            <p:ph type="sldNum" sz="quarter" idx="10"/>
          </p:nvPr>
        </p:nvSpPr>
        <p:spPr>
          <a:xfrm>
            <a:off x="10358437" y="457199"/>
            <a:ext cx="1067589" cy="471489"/>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8F63A3B-78C7-47BE-AE5E-E10140E04643}" type="slidenum">
              <a:rPr kumimoji="0" lang="en-US" sz="1600" b="0" i="0" u="none" strike="noStrike" kern="1200" cap="none" spc="0" normalizeH="0" baseline="0" noProof="0" smtClean="0">
                <a:ln>
                  <a:noFill/>
                </a:ln>
                <a:solidFill>
                  <a:srgbClr val="1F2C8F"/>
                </a:solidFill>
                <a:effectLst/>
                <a:uLnTx/>
                <a:uFillTx/>
                <a:latin typeface="Arial Black"/>
                <a:ea typeface="+mn-ea"/>
                <a:cs typeface="Arial" panose="020B0604020202020204" pitchFamily="34" charset="0"/>
              </a:rPr>
              <a:pPr marL="0" marR="0" lvl="0" indent="0" algn="r" defTabSz="457200" rtl="0" eaLnBrk="1" fontAlgn="auto" latinLnBrk="0" hangingPunct="1">
                <a:lnSpc>
                  <a:spcPct val="100000"/>
                </a:lnSpc>
                <a:spcBef>
                  <a:spcPts val="0"/>
                </a:spcBef>
                <a:spcAft>
                  <a:spcPts val="0"/>
                </a:spcAft>
                <a:buClrTx/>
                <a:buSzTx/>
                <a:buFontTx/>
                <a:buNone/>
                <a:tabLst/>
                <a:defRPr/>
              </a:pPr>
              <a:t>5</a:t>
            </a:fld>
            <a:endParaRPr kumimoji="0" lang="en-US" sz="1600" b="0" i="0" u="none" strike="noStrike" kern="1200" cap="none" spc="0" normalizeH="0" baseline="0" noProof="0" dirty="0">
              <a:ln>
                <a:noFill/>
              </a:ln>
              <a:solidFill>
                <a:srgbClr val="1F2C8F"/>
              </a:solidFill>
              <a:effectLst/>
              <a:uLnTx/>
              <a:uFillTx/>
              <a:latin typeface="Arial Black"/>
              <a:ea typeface="+mn-ea"/>
              <a:cs typeface="Arial" panose="020B0604020202020204" pitchFamily="34" charset="0"/>
            </a:endParaRPr>
          </a:p>
        </p:txBody>
      </p:sp>
      <p:sp>
        <p:nvSpPr>
          <p:cNvPr id="7" name="TextBox 6">
            <a:extLst>
              <a:ext uri="{FF2B5EF4-FFF2-40B4-BE49-F238E27FC236}">
                <a16:creationId xmlns:a16="http://schemas.microsoft.com/office/drawing/2014/main" id="{3772A154-D94E-FA79-17F4-7856FED4A023}"/>
              </a:ext>
            </a:extLst>
          </p:cNvPr>
          <p:cNvSpPr txBox="1"/>
          <p:nvPr/>
        </p:nvSpPr>
        <p:spPr>
          <a:xfrm>
            <a:off x="2679192" y="491774"/>
            <a:ext cx="8375904" cy="338554"/>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000000"/>
                </a:solidFill>
                <a:effectLst/>
                <a:uLnTx/>
                <a:uFillTx/>
                <a:latin typeface="Sabon Next LT"/>
                <a:ea typeface="+mn-ea"/>
                <a:cs typeface="+mn-cs"/>
              </a:rPr>
              <a:t>Examples of Business Opportunities:</a:t>
            </a:r>
          </a:p>
        </p:txBody>
      </p:sp>
      <p:sp>
        <p:nvSpPr>
          <p:cNvPr id="2" name="Content Placeholder 5">
            <a:extLst>
              <a:ext uri="{FF2B5EF4-FFF2-40B4-BE49-F238E27FC236}">
                <a16:creationId xmlns:a16="http://schemas.microsoft.com/office/drawing/2014/main" id="{B1916000-33CA-A8CC-197A-B0F85C2CAA89}"/>
              </a:ext>
            </a:extLst>
          </p:cNvPr>
          <p:cNvSpPr txBox="1">
            <a:spLocks/>
          </p:cNvSpPr>
          <p:nvPr/>
        </p:nvSpPr>
        <p:spPr>
          <a:xfrm>
            <a:off x="2657856" y="1214120"/>
            <a:ext cx="8882037" cy="4153407"/>
          </a:xfrm>
          <a:prstGeom prst="rect">
            <a:avLst/>
          </a:prstGeom>
        </p:spPr>
        <p:txBody>
          <a:bodyPr vert="horz" lIns="91440" tIns="0" rIns="91440" bIns="0" rtlCol="0">
            <a:normAutofit/>
          </a:bodyPr>
          <a:lstStyle>
            <a:lvl1pPr marL="347472" indent="-347472" algn="l" defTabSz="914400" rtl="0" eaLnBrk="1" latinLnBrk="0" hangingPunct="1">
              <a:lnSpc>
                <a:spcPct val="100000"/>
              </a:lnSpc>
              <a:spcBef>
                <a:spcPts val="1000"/>
              </a:spcBef>
              <a:buFont typeface="Arial" panose="020B0604020202020204" pitchFamily="34" charset="0"/>
              <a:buChar char="•"/>
              <a:defRPr sz="1800" kern="1200">
                <a:solidFill>
                  <a:schemeClr val="accent6"/>
                </a:solidFill>
                <a:latin typeface="+mn-lt"/>
                <a:ea typeface="+mn-ea"/>
                <a:cs typeface="+mn-cs"/>
              </a:defRPr>
            </a:lvl1pPr>
            <a:lvl2pPr marL="685800" indent="-347472" algn="l" defTabSz="914400" rtl="0" eaLnBrk="1" latinLnBrk="0" hangingPunct="1">
              <a:lnSpc>
                <a:spcPct val="100000"/>
              </a:lnSpc>
              <a:spcBef>
                <a:spcPts val="1000"/>
              </a:spcBef>
              <a:buFont typeface="Arial" panose="020B0604020202020204" pitchFamily="34" charset="0"/>
              <a:buChar char="•"/>
              <a:defRPr sz="1800" kern="1200">
                <a:solidFill>
                  <a:schemeClr val="accent6"/>
                </a:solidFill>
                <a:latin typeface="+mn-lt"/>
                <a:ea typeface="+mn-ea"/>
                <a:cs typeface="+mn-cs"/>
              </a:defRPr>
            </a:lvl2pPr>
            <a:lvl3pPr marL="1143000" indent="-347472" algn="l" defTabSz="914400" rtl="0" eaLnBrk="1" latinLnBrk="0" hangingPunct="1">
              <a:lnSpc>
                <a:spcPct val="100000"/>
              </a:lnSpc>
              <a:spcBef>
                <a:spcPts val="1000"/>
              </a:spcBef>
              <a:buFont typeface="Arial" panose="020B0604020202020204" pitchFamily="34" charset="0"/>
              <a:buChar char="•"/>
              <a:defRPr sz="1800" kern="1200">
                <a:solidFill>
                  <a:schemeClr val="accent6"/>
                </a:solidFill>
                <a:latin typeface="+mn-lt"/>
                <a:ea typeface="+mn-ea"/>
                <a:cs typeface="+mn-cs"/>
              </a:defRPr>
            </a:lvl3pPr>
            <a:lvl4pPr marL="1600200" indent="-347472" algn="l" defTabSz="914400" rtl="0" eaLnBrk="1" latinLnBrk="0" hangingPunct="1">
              <a:lnSpc>
                <a:spcPct val="100000"/>
              </a:lnSpc>
              <a:spcBef>
                <a:spcPts val="100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100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buFont typeface="Arial" panose="020B0604020202020204" pitchFamily="34" charset="0"/>
              <a:buChar char="•"/>
            </a:pPr>
            <a:r>
              <a:rPr lang="en-US" sz="2000" b="1" dirty="0"/>
              <a:t>Starting a small business</a:t>
            </a:r>
            <a:r>
              <a:rPr lang="en-US" sz="2000" dirty="0"/>
              <a:t>: Launching a local café, cleaning service, or tutoring business.</a:t>
            </a:r>
          </a:p>
          <a:p>
            <a:pPr algn="just">
              <a:buFont typeface="Arial" panose="020B0604020202020204" pitchFamily="34" charset="0"/>
              <a:buChar char="•"/>
            </a:pPr>
            <a:r>
              <a:rPr lang="en-US" sz="2000" b="1" dirty="0"/>
              <a:t>Online businesses</a:t>
            </a:r>
            <a:r>
              <a:rPr lang="en-US" sz="2000" dirty="0"/>
              <a:t>: E-commerce stores, </a:t>
            </a:r>
            <a:r>
              <a:rPr lang="en-US" sz="2000" dirty="0" err="1"/>
              <a:t>dropshipping</a:t>
            </a:r>
            <a:r>
              <a:rPr lang="en-US" sz="2000" dirty="0"/>
              <a:t>, or digital product creation.</a:t>
            </a:r>
          </a:p>
          <a:p>
            <a:pPr algn="just">
              <a:buFont typeface="Arial" panose="020B0604020202020204" pitchFamily="34" charset="0"/>
              <a:buChar char="•"/>
            </a:pPr>
            <a:r>
              <a:rPr lang="en-US" sz="2000" b="1" dirty="0"/>
              <a:t>Technological innovations</a:t>
            </a:r>
            <a:r>
              <a:rPr lang="en-US" sz="2000" dirty="0"/>
              <a:t>: Developing apps, offering AI-based services, or creating tech solutions for specific industries.</a:t>
            </a:r>
          </a:p>
          <a:p>
            <a:pPr algn="just">
              <a:buFont typeface="Arial" panose="020B0604020202020204" pitchFamily="34" charset="0"/>
              <a:buChar char="•"/>
            </a:pPr>
            <a:r>
              <a:rPr lang="en-US" sz="2000" b="1" dirty="0"/>
              <a:t>Social enterprises</a:t>
            </a:r>
            <a:r>
              <a:rPr lang="en-US" sz="2000" dirty="0"/>
              <a:t>: Establishing businesses that tackle social or environmental challenges while being financially sustainable.</a:t>
            </a: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US" sz="1600" b="0" i="0" u="none" strike="noStrike" kern="1200" cap="none" spc="0" normalizeH="0" baseline="0" noProof="0" dirty="0">
                <a:ln>
                  <a:noFill/>
                </a:ln>
                <a:solidFill>
                  <a:srgbClr val="1F2C8F"/>
                </a:solidFill>
                <a:effectLst/>
                <a:uLnTx/>
                <a:uFillTx/>
                <a:latin typeface="Sabon Next LT"/>
                <a:ea typeface="+mn-ea"/>
                <a:cs typeface="+mn-cs"/>
              </a:rPr>
              <a:t>.</a:t>
            </a:r>
            <a:endParaRPr kumimoji="0" lang="en-US" sz="1800" b="0" i="0" u="none" strike="noStrike" kern="1200" cap="none" spc="0" normalizeH="0" baseline="0" noProof="0" dirty="0">
              <a:ln>
                <a:noFill/>
              </a:ln>
              <a:solidFill>
                <a:srgbClr val="1F2C8F"/>
              </a:solidFill>
              <a:effectLst/>
              <a:uLnTx/>
              <a:uFillTx/>
              <a:latin typeface="Sabon Next LT"/>
              <a:ea typeface="+mn-ea"/>
              <a:cs typeface="+mn-cs"/>
            </a:endParaRPr>
          </a:p>
        </p:txBody>
      </p:sp>
    </p:spTree>
    <p:extLst>
      <p:ext uri="{BB962C8B-B14F-4D97-AF65-F5344CB8AC3E}">
        <p14:creationId xmlns:p14="http://schemas.microsoft.com/office/powerpoint/2010/main" val="33086185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AD0B63-6268-F619-6AA0-F60A1B452F74}"/>
            </a:ext>
          </a:extLst>
        </p:cNvPr>
        <p:cNvGrpSpPr/>
        <p:nvPr/>
      </p:nvGrpSpPr>
      <p:grpSpPr>
        <a:xfrm>
          <a:off x="0" y="0"/>
          <a:ext cx="0" cy="0"/>
          <a:chOff x="0" y="0"/>
          <a:chExt cx="0" cy="0"/>
        </a:xfrm>
      </p:grpSpPr>
      <p:sp>
        <p:nvSpPr>
          <p:cNvPr id="23" name="Slide Number Placeholder 22">
            <a:extLst>
              <a:ext uri="{FF2B5EF4-FFF2-40B4-BE49-F238E27FC236}">
                <a16:creationId xmlns:a16="http://schemas.microsoft.com/office/drawing/2014/main" id="{F1F0BF54-0E6D-B2B4-EA88-C651E7176CB4}"/>
              </a:ext>
            </a:extLst>
          </p:cNvPr>
          <p:cNvSpPr>
            <a:spLocks noGrp="1"/>
          </p:cNvSpPr>
          <p:nvPr>
            <p:ph type="sldNum" sz="quarter" idx="10"/>
          </p:nvPr>
        </p:nvSpPr>
        <p:spPr>
          <a:xfrm>
            <a:off x="10358437" y="457199"/>
            <a:ext cx="1067589" cy="471489"/>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8F63A3B-78C7-47BE-AE5E-E10140E04643}" type="slidenum">
              <a:rPr kumimoji="0" lang="en-US" sz="1600" b="0" i="0" u="none" strike="noStrike" kern="1200" cap="none" spc="0" normalizeH="0" baseline="0" noProof="0" smtClean="0">
                <a:ln>
                  <a:noFill/>
                </a:ln>
                <a:solidFill>
                  <a:srgbClr val="1F2C8F"/>
                </a:solidFill>
                <a:effectLst/>
                <a:uLnTx/>
                <a:uFillTx/>
                <a:latin typeface="Arial Black"/>
                <a:ea typeface="+mn-ea"/>
                <a:cs typeface="Arial" panose="020B0604020202020204" pitchFamily="34" charset="0"/>
              </a:rPr>
              <a:pPr marL="0" marR="0" lvl="0" indent="0" algn="r" defTabSz="457200" rtl="0" eaLnBrk="1" fontAlgn="auto" latinLnBrk="0" hangingPunct="1">
                <a:lnSpc>
                  <a:spcPct val="100000"/>
                </a:lnSpc>
                <a:spcBef>
                  <a:spcPts val="0"/>
                </a:spcBef>
                <a:spcAft>
                  <a:spcPts val="0"/>
                </a:spcAft>
                <a:buClrTx/>
                <a:buSzTx/>
                <a:buFontTx/>
                <a:buNone/>
                <a:tabLst/>
                <a:defRPr/>
              </a:pPr>
              <a:t>6</a:t>
            </a:fld>
            <a:endParaRPr kumimoji="0" lang="en-US" sz="1600" b="0" i="0" u="none" strike="noStrike" kern="1200" cap="none" spc="0" normalizeH="0" baseline="0" noProof="0" dirty="0">
              <a:ln>
                <a:noFill/>
              </a:ln>
              <a:solidFill>
                <a:srgbClr val="1F2C8F"/>
              </a:solidFill>
              <a:effectLst/>
              <a:uLnTx/>
              <a:uFillTx/>
              <a:latin typeface="Arial Black"/>
              <a:ea typeface="+mn-ea"/>
              <a:cs typeface="Arial" panose="020B0604020202020204" pitchFamily="34" charset="0"/>
            </a:endParaRPr>
          </a:p>
        </p:txBody>
      </p:sp>
      <p:sp>
        <p:nvSpPr>
          <p:cNvPr id="7" name="TextBox 6">
            <a:extLst>
              <a:ext uri="{FF2B5EF4-FFF2-40B4-BE49-F238E27FC236}">
                <a16:creationId xmlns:a16="http://schemas.microsoft.com/office/drawing/2014/main" id="{6A8ECE26-C732-14B7-6D3D-B51DC247F076}"/>
              </a:ext>
            </a:extLst>
          </p:cNvPr>
          <p:cNvSpPr txBox="1"/>
          <p:nvPr/>
        </p:nvSpPr>
        <p:spPr>
          <a:xfrm>
            <a:off x="2679192" y="491774"/>
            <a:ext cx="8375904" cy="338554"/>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000000"/>
                </a:solidFill>
                <a:effectLst/>
                <a:uLnTx/>
                <a:uFillTx/>
                <a:latin typeface="Sabon Next LT"/>
                <a:ea typeface="+mn-ea"/>
                <a:cs typeface="+mn-cs"/>
              </a:rPr>
              <a:t>Drop shipping</a:t>
            </a:r>
          </a:p>
        </p:txBody>
      </p:sp>
      <p:sp>
        <p:nvSpPr>
          <p:cNvPr id="2" name="Content Placeholder 5">
            <a:extLst>
              <a:ext uri="{FF2B5EF4-FFF2-40B4-BE49-F238E27FC236}">
                <a16:creationId xmlns:a16="http://schemas.microsoft.com/office/drawing/2014/main" id="{601009E1-4BB5-714B-0611-13E7F32B3FF9}"/>
              </a:ext>
            </a:extLst>
          </p:cNvPr>
          <p:cNvSpPr txBox="1">
            <a:spLocks/>
          </p:cNvSpPr>
          <p:nvPr/>
        </p:nvSpPr>
        <p:spPr>
          <a:xfrm>
            <a:off x="3773424" y="1070778"/>
            <a:ext cx="7720584" cy="1215450"/>
          </a:xfrm>
          <a:prstGeom prst="rect">
            <a:avLst/>
          </a:prstGeom>
        </p:spPr>
        <p:txBody>
          <a:bodyPr vert="horz" lIns="91440" tIns="0" rIns="91440" bIns="0" rtlCol="0">
            <a:normAutofit/>
          </a:bodyPr>
          <a:lstStyle>
            <a:lvl1pPr marL="347472" indent="-347472" algn="l" defTabSz="914400" rtl="0" eaLnBrk="1" latinLnBrk="0" hangingPunct="1">
              <a:lnSpc>
                <a:spcPct val="100000"/>
              </a:lnSpc>
              <a:spcBef>
                <a:spcPts val="1000"/>
              </a:spcBef>
              <a:buFont typeface="Arial" panose="020B0604020202020204" pitchFamily="34" charset="0"/>
              <a:buChar char="•"/>
              <a:defRPr sz="1800" kern="1200">
                <a:solidFill>
                  <a:schemeClr val="accent6"/>
                </a:solidFill>
                <a:latin typeface="+mn-lt"/>
                <a:ea typeface="+mn-ea"/>
                <a:cs typeface="+mn-cs"/>
              </a:defRPr>
            </a:lvl1pPr>
            <a:lvl2pPr marL="685800" indent="-347472" algn="l" defTabSz="914400" rtl="0" eaLnBrk="1" latinLnBrk="0" hangingPunct="1">
              <a:lnSpc>
                <a:spcPct val="100000"/>
              </a:lnSpc>
              <a:spcBef>
                <a:spcPts val="1000"/>
              </a:spcBef>
              <a:buFont typeface="Arial" panose="020B0604020202020204" pitchFamily="34" charset="0"/>
              <a:buChar char="•"/>
              <a:defRPr sz="1800" kern="1200">
                <a:solidFill>
                  <a:schemeClr val="accent6"/>
                </a:solidFill>
                <a:latin typeface="+mn-lt"/>
                <a:ea typeface="+mn-ea"/>
                <a:cs typeface="+mn-cs"/>
              </a:defRPr>
            </a:lvl2pPr>
            <a:lvl3pPr marL="1143000" indent="-347472" algn="l" defTabSz="914400" rtl="0" eaLnBrk="1" latinLnBrk="0" hangingPunct="1">
              <a:lnSpc>
                <a:spcPct val="100000"/>
              </a:lnSpc>
              <a:spcBef>
                <a:spcPts val="1000"/>
              </a:spcBef>
              <a:buFont typeface="Arial" panose="020B0604020202020204" pitchFamily="34" charset="0"/>
              <a:buChar char="•"/>
              <a:defRPr sz="1800" kern="1200">
                <a:solidFill>
                  <a:schemeClr val="accent6"/>
                </a:solidFill>
                <a:latin typeface="+mn-lt"/>
                <a:ea typeface="+mn-ea"/>
                <a:cs typeface="+mn-cs"/>
              </a:defRPr>
            </a:lvl3pPr>
            <a:lvl4pPr marL="1600200" indent="-347472" algn="l" defTabSz="914400" rtl="0" eaLnBrk="1" latinLnBrk="0" hangingPunct="1">
              <a:lnSpc>
                <a:spcPct val="100000"/>
              </a:lnSpc>
              <a:spcBef>
                <a:spcPts val="100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100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buFont typeface="Arial" panose="020B0604020202020204" pitchFamily="34" charset="0"/>
              <a:buChar char="•"/>
            </a:pPr>
            <a:r>
              <a:rPr lang="en-US" sz="2000" b="0" i="0" dirty="0">
                <a:solidFill>
                  <a:srgbClr val="212529"/>
                </a:solidFill>
                <a:effectLst/>
                <a:latin typeface="Open Sans" panose="020B0606030504020204" pitchFamily="34" charset="0"/>
              </a:rPr>
              <a:t>to ship (goods) from a manufacturer or wholesaler directly to a customer instead of to the retailer who took the order</a:t>
            </a:r>
            <a:r>
              <a:rPr kumimoji="0" lang="en-US" sz="1600" b="0" i="0" u="none" strike="noStrike" kern="1200" cap="none" spc="0" normalizeH="0" baseline="0" noProof="0" dirty="0">
                <a:ln>
                  <a:noFill/>
                </a:ln>
                <a:solidFill>
                  <a:srgbClr val="1F2C8F"/>
                </a:solidFill>
                <a:effectLst/>
                <a:uLnTx/>
                <a:uFillTx/>
                <a:latin typeface="Sabon Next LT"/>
                <a:ea typeface="+mn-ea"/>
                <a:cs typeface="+mn-cs"/>
              </a:rPr>
              <a:t>.</a:t>
            </a:r>
          </a:p>
          <a:p>
            <a:pPr algn="just">
              <a:buFont typeface="Arial" panose="020B0604020202020204" pitchFamily="34" charset="0"/>
              <a:buChar char="•"/>
            </a:pPr>
            <a:r>
              <a:rPr lang="en-US" b="0" i="0" dirty="0">
                <a:solidFill>
                  <a:srgbClr val="212529"/>
                </a:solidFill>
                <a:effectLst/>
                <a:latin typeface="Open Sans" panose="020B0606030504020204" pitchFamily="34" charset="0"/>
              </a:rPr>
              <a:t>to ship goods from a supplier directly to a customer</a:t>
            </a:r>
          </a:p>
          <a:p>
            <a:pPr algn="just">
              <a:buFont typeface="Arial" panose="020B0604020202020204" pitchFamily="34" charset="0"/>
              <a:buChar char="•"/>
            </a:pPr>
            <a:endParaRPr kumimoji="0" lang="en-US" sz="1800" b="0" i="0" u="none" strike="noStrike" kern="1200" cap="none" spc="0" normalizeH="0" baseline="0" noProof="0" dirty="0">
              <a:ln>
                <a:noFill/>
              </a:ln>
              <a:solidFill>
                <a:srgbClr val="1F2C8F"/>
              </a:solidFill>
              <a:effectLst/>
              <a:uLnTx/>
              <a:uFillTx/>
              <a:latin typeface="Sabon Next LT"/>
              <a:ea typeface="+mn-ea"/>
              <a:cs typeface="+mn-cs"/>
            </a:endParaRPr>
          </a:p>
        </p:txBody>
      </p:sp>
      <p:pic>
        <p:nvPicPr>
          <p:cNvPr id="1026" name="Picture 2" descr="What Is Dropshipping and How Does It Work? (2025) - Shopify">
            <a:extLst>
              <a:ext uri="{FF2B5EF4-FFF2-40B4-BE49-F238E27FC236}">
                <a16:creationId xmlns:a16="http://schemas.microsoft.com/office/drawing/2014/main" id="{45402F7A-AA69-00EB-864C-6B7146997C8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63240" y="2212848"/>
            <a:ext cx="8362786" cy="4343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60235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8FE2DE-F396-A05A-8224-989E177FBA4B}"/>
            </a:ext>
          </a:extLst>
        </p:cNvPr>
        <p:cNvGrpSpPr/>
        <p:nvPr/>
      </p:nvGrpSpPr>
      <p:grpSpPr>
        <a:xfrm>
          <a:off x="0" y="0"/>
          <a:ext cx="0" cy="0"/>
          <a:chOff x="0" y="0"/>
          <a:chExt cx="0" cy="0"/>
        </a:xfrm>
      </p:grpSpPr>
      <p:sp>
        <p:nvSpPr>
          <p:cNvPr id="23" name="Slide Number Placeholder 22">
            <a:extLst>
              <a:ext uri="{FF2B5EF4-FFF2-40B4-BE49-F238E27FC236}">
                <a16:creationId xmlns:a16="http://schemas.microsoft.com/office/drawing/2014/main" id="{21C88AB1-434E-6A1D-1088-960B5D6DC87E}"/>
              </a:ext>
            </a:extLst>
          </p:cNvPr>
          <p:cNvSpPr>
            <a:spLocks noGrp="1"/>
          </p:cNvSpPr>
          <p:nvPr>
            <p:ph type="sldNum" sz="quarter" idx="10"/>
          </p:nvPr>
        </p:nvSpPr>
        <p:spPr>
          <a:xfrm>
            <a:off x="10358437" y="457199"/>
            <a:ext cx="1067589" cy="471489"/>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8F63A3B-78C7-47BE-AE5E-E10140E04643}" type="slidenum">
              <a:rPr kumimoji="0" lang="en-US" sz="1600" b="0" i="0" u="none" strike="noStrike" kern="1200" cap="none" spc="0" normalizeH="0" baseline="0" noProof="0" smtClean="0">
                <a:ln>
                  <a:noFill/>
                </a:ln>
                <a:solidFill>
                  <a:srgbClr val="1F2C8F"/>
                </a:solidFill>
                <a:effectLst/>
                <a:uLnTx/>
                <a:uFillTx/>
                <a:latin typeface="Arial Black"/>
                <a:ea typeface="+mn-ea"/>
                <a:cs typeface="Arial" panose="020B0604020202020204" pitchFamily="34" charset="0"/>
              </a:rPr>
              <a:pPr marL="0" marR="0" lvl="0" indent="0" algn="r" defTabSz="457200" rtl="0" eaLnBrk="1" fontAlgn="auto" latinLnBrk="0" hangingPunct="1">
                <a:lnSpc>
                  <a:spcPct val="100000"/>
                </a:lnSpc>
                <a:spcBef>
                  <a:spcPts val="0"/>
                </a:spcBef>
                <a:spcAft>
                  <a:spcPts val="0"/>
                </a:spcAft>
                <a:buClrTx/>
                <a:buSzTx/>
                <a:buFontTx/>
                <a:buNone/>
                <a:tabLst/>
                <a:defRPr/>
              </a:pPr>
              <a:t>7</a:t>
            </a:fld>
            <a:endParaRPr kumimoji="0" lang="en-US" sz="1600" b="0" i="0" u="none" strike="noStrike" kern="1200" cap="none" spc="0" normalizeH="0" baseline="0" noProof="0" dirty="0">
              <a:ln>
                <a:noFill/>
              </a:ln>
              <a:solidFill>
                <a:srgbClr val="1F2C8F"/>
              </a:solidFill>
              <a:effectLst/>
              <a:uLnTx/>
              <a:uFillTx/>
              <a:latin typeface="Arial Black"/>
              <a:ea typeface="+mn-ea"/>
              <a:cs typeface="Arial" panose="020B0604020202020204" pitchFamily="34" charset="0"/>
            </a:endParaRPr>
          </a:p>
        </p:txBody>
      </p:sp>
      <p:sp>
        <p:nvSpPr>
          <p:cNvPr id="7" name="TextBox 6">
            <a:extLst>
              <a:ext uri="{FF2B5EF4-FFF2-40B4-BE49-F238E27FC236}">
                <a16:creationId xmlns:a16="http://schemas.microsoft.com/office/drawing/2014/main" id="{13B9C606-B471-6F07-CF88-0A1E7B6F5B84}"/>
              </a:ext>
            </a:extLst>
          </p:cNvPr>
          <p:cNvSpPr txBox="1"/>
          <p:nvPr/>
        </p:nvSpPr>
        <p:spPr>
          <a:xfrm>
            <a:off x="2679192" y="491774"/>
            <a:ext cx="8375904" cy="338554"/>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b="1" dirty="0"/>
              <a:t>Qualities of a good business opportunity</a:t>
            </a:r>
            <a:r>
              <a:rPr lang="en-US" sz="1600" dirty="0"/>
              <a:t>:</a:t>
            </a:r>
            <a:endParaRPr kumimoji="0" lang="en-US" sz="1600" b="1" i="0" u="none" strike="noStrike" kern="1200" cap="none" spc="0" normalizeH="0" baseline="0" noProof="0" dirty="0">
              <a:ln>
                <a:noFill/>
              </a:ln>
              <a:solidFill>
                <a:srgbClr val="000000"/>
              </a:solidFill>
              <a:effectLst/>
              <a:uLnTx/>
              <a:uFillTx/>
              <a:latin typeface="Sabon Next LT"/>
              <a:ea typeface="+mn-ea"/>
              <a:cs typeface="+mn-cs"/>
            </a:endParaRPr>
          </a:p>
        </p:txBody>
      </p:sp>
      <p:sp>
        <p:nvSpPr>
          <p:cNvPr id="2" name="Content Placeholder 5">
            <a:extLst>
              <a:ext uri="{FF2B5EF4-FFF2-40B4-BE49-F238E27FC236}">
                <a16:creationId xmlns:a16="http://schemas.microsoft.com/office/drawing/2014/main" id="{6074E5B1-2DDF-FEFF-4DB5-D557557F0A6A}"/>
              </a:ext>
            </a:extLst>
          </p:cNvPr>
          <p:cNvSpPr txBox="1">
            <a:spLocks/>
          </p:cNvSpPr>
          <p:nvPr/>
        </p:nvSpPr>
        <p:spPr>
          <a:xfrm>
            <a:off x="2657856" y="963264"/>
            <a:ext cx="8882037" cy="5437538"/>
          </a:xfrm>
          <a:prstGeom prst="rect">
            <a:avLst/>
          </a:prstGeom>
        </p:spPr>
        <p:txBody>
          <a:bodyPr vert="horz" lIns="91440" tIns="0" rIns="91440" bIns="0" rtlCol="0">
            <a:normAutofit fontScale="92500" lnSpcReduction="10000"/>
          </a:bodyPr>
          <a:lstStyle>
            <a:lvl1pPr marL="347472" indent="-347472" algn="l" defTabSz="914400" rtl="0" eaLnBrk="1" latinLnBrk="0" hangingPunct="1">
              <a:lnSpc>
                <a:spcPct val="100000"/>
              </a:lnSpc>
              <a:spcBef>
                <a:spcPts val="1000"/>
              </a:spcBef>
              <a:buFont typeface="Arial" panose="020B0604020202020204" pitchFamily="34" charset="0"/>
              <a:buChar char="•"/>
              <a:defRPr sz="1800" kern="1200">
                <a:solidFill>
                  <a:schemeClr val="accent6"/>
                </a:solidFill>
                <a:latin typeface="+mn-lt"/>
                <a:ea typeface="+mn-ea"/>
                <a:cs typeface="+mn-cs"/>
              </a:defRPr>
            </a:lvl1pPr>
            <a:lvl2pPr marL="685800" indent="-347472" algn="l" defTabSz="914400" rtl="0" eaLnBrk="1" latinLnBrk="0" hangingPunct="1">
              <a:lnSpc>
                <a:spcPct val="100000"/>
              </a:lnSpc>
              <a:spcBef>
                <a:spcPts val="1000"/>
              </a:spcBef>
              <a:buFont typeface="Arial" panose="020B0604020202020204" pitchFamily="34" charset="0"/>
              <a:buChar char="•"/>
              <a:defRPr sz="1800" kern="1200">
                <a:solidFill>
                  <a:schemeClr val="accent6"/>
                </a:solidFill>
                <a:latin typeface="+mn-lt"/>
                <a:ea typeface="+mn-ea"/>
                <a:cs typeface="+mn-cs"/>
              </a:defRPr>
            </a:lvl2pPr>
            <a:lvl3pPr marL="1143000" indent="-347472" algn="l" defTabSz="914400" rtl="0" eaLnBrk="1" latinLnBrk="0" hangingPunct="1">
              <a:lnSpc>
                <a:spcPct val="100000"/>
              </a:lnSpc>
              <a:spcBef>
                <a:spcPts val="1000"/>
              </a:spcBef>
              <a:buFont typeface="Arial" panose="020B0604020202020204" pitchFamily="34" charset="0"/>
              <a:buChar char="•"/>
              <a:defRPr sz="1800" kern="1200">
                <a:solidFill>
                  <a:schemeClr val="accent6"/>
                </a:solidFill>
                <a:latin typeface="+mn-lt"/>
                <a:ea typeface="+mn-ea"/>
                <a:cs typeface="+mn-cs"/>
              </a:defRPr>
            </a:lvl3pPr>
            <a:lvl4pPr marL="1600200" indent="-347472" algn="l" defTabSz="914400" rtl="0" eaLnBrk="1" latinLnBrk="0" hangingPunct="1">
              <a:lnSpc>
                <a:spcPct val="100000"/>
              </a:lnSpc>
              <a:spcBef>
                <a:spcPts val="100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100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sz="2000" b="1" dirty="0"/>
              <a:t>1. Profit Potential</a:t>
            </a:r>
          </a:p>
          <a:p>
            <a:pPr marL="0" indent="0" algn="just">
              <a:buNone/>
            </a:pPr>
            <a:r>
              <a:rPr lang="en-US" sz="2000" dirty="0"/>
              <a:t>The opportunity should have a clear path to generating profit. This means that there is a high demand for the product or service, and there are ways to scale or expand to ensure consistent revenue streams.</a:t>
            </a:r>
          </a:p>
          <a:p>
            <a:pPr marL="0" indent="0" algn="just">
              <a:buNone/>
            </a:pPr>
            <a:r>
              <a:rPr lang="en-US" sz="2000" b="1" dirty="0"/>
              <a:t>2. Market Demand</a:t>
            </a:r>
          </a:p>
          <a:p>
            <a:pPr marL="0" indent="0" algn="just">
              <a:buNone/>
            </a:pPr>
            <a:r>
              <a:rPr lang="en-US" sz="2000" dirty="0"/>
              <a:t>There must be a significant and growing </a:t>
            </a:r>
            <a:r>
              <a:rPr lang="en-US" sz="2000" b="1" dirty="0"/>
              <a:t>demand</a:t>
            </a:r>
            <a:r>
              <a:rPr lang="en-US" sz="2000" dirty="0"/>
              <a:t> for the product or service. A great business opportunity arises when it solves a problem or fulfills a need in the market, whether by addressing an existing gap or capitalizing on emerging trends.</a:t>
            </a:r>
          </a:p>
          <a:p>
            <a:pPr marL="0" indent="0" algn="just">
              <a:buNone/>
            </a:pPr>
            <a:r>
              <a:rPr lang="en-US" sz="2000" b="1" dirty="0"/>
              <a:t>3. Scalability</a:t>
            </a:r>
          </a:p>
          <a:p>
            <a:pPr marL="0" indent="0" algn="just">
              <a:buNone/>
            </a:pPr>
            <a:r>
              <a:rPr lang="en-US" sz="2000" dirty="0"/>
              <a:t>A good business opportunity should offer the potential for growth. This could be through expanding into new markets, increasing sales to existing customers, or offering new products or services that complement the original offering.</a:t>
            </a:r>
          </a:p>
          <a:p>
            <a:pPr marL="0" indent="0" algn="just">
              <a:buNone/>
            </a:pPr>
            <a:r>
              <a:rPr lang="en-US" sz="2000" b="1" dirty="0"/>
              <a:t>4. Low Entry Barriers</a:t>
            </a:r>
          </a:p>
          <a:p>
            <a:pPr marL="0" indent="0" algn="just">
              <a:buNone/>
            </a:pPr>
            <a:r>
              <a:rPr lang="en-US" sz="2000" dirty="0"/>
              <a:t>Ideally, a business opportunity should not require extensive capital investment or specialized skills. Low barriers to entry allow individuals to start with minimal risk and gradually build the business over time.</a:t>
            </a: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US" sz="1600" b="0" i="0" u="none" strike="noStrike" kern="1200" cap="none" spc="0" normalizeH="0" baseline="0" noProof="0" dirty="0">
                <a:ln>
                  <a:noFill/>
                </a:ln>
                <a:solidFill>
                  <a:srgbClr val="1F2C8F"/>
                </a:solidFill>
                <a:effectLst/>
                <a:uLnTx/>
                <a:uFillTx/>
                <a:latin typeface="Sabon Next LT"/>
                <a:ea typeface="+mn-ea"/>
                <a:cs typeface="+mn-cs"/>
              </a:rPr>
              <a:t>.</a:t>
            </a:r>
            <a:endParaRPr kumimoji="0" lang="en-US" sz="1800" b="0" i="0" u="none" strike="noStrike" kern="1200" cap="none" spc="0" normalizeH="0" baseline="0" noProof="0" dirty="0">
              <a:ln>
                <a:noFill/>
              </a:ln>
              <a:solidFill>
                <a:srgbClr val="1F2C8F"/>
              </a:solidFill>
              <a:effectLst/>
              <a:uLnTx/>
              <a:uFillTx/>
              <a:latin typeface="Sabon Next LT"/>
              <a:ea typeface="+mn-ea"/>
              <a:cs typeface="+mn-cs"/>
            </a:endParaRPr>
          </a:p>
        </p:txBody>
      </p:sp>
    </p:spTree>
    <p:extLst>
      <p:ext uri="{BB962C8B-B14F-4D97-AF65-F5344CB8AC3E}">
        <p14:creationId xmlns:p14="http://schemas.microsoft.com/office/powerpoint/2010/main" val="37137564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E92A8A-04DB-C38F-3FAB-B799DBE434BA}"/>
            </a:ext>
          </a:extLst>
        </p:cNvPr>
        <p:cNvGrpSpPr/>
        <p:nvPr/>
      </p:nvGrpSpPr>
      <p:grpSpPr>
        <a:xfrm>
          <a:off x="0" y="0"/>
          <a:ext cx="0" cy="0"/>
          <a:chOff x="0" y="0"/>
          <a:chExt cx="0" cy="0"/>
        </a:xfrm>
      </p:grpSpPr>
      <p:sp>
        <p:nvSpPr>
          <p:cNvPr id="23" name="Slide Number Placeholder 22">
            <a:extLst>
              <a:ext uri="{FF2B5EF4-FFF2-40B4-BE49-F238E27FC236}">
                <a16:creationId xmlns:a16="http://schemas.microsoft.com/office/drawing/2014/main" id="{34D6CCD6-0D1B-87C0-E256-7391C08A130A}"/>
              </a:ext>
            </a:extLst>
          </p:cNvPr>
          <p:cNvSpPr>
            <a:spLocks noGrp="1"/>
          </p:cNvSpPr>
          <p:nvPr>
            <p:ph type="sldNum" sz="quarter" idx="10"/>
          </p:nvPr>
        </p:nvSpPr>
        <p:spPr>
          <a:xfrm>
            <a:off x="10358437" y="457199"/>
            <a:ext cx="1067589" cy="471489"/>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8F63A3B-78C7-47BE-AE5E-E10140E04643}" type="slidenum">
              <a:rPr kumimoji="0" lang="en-US" sz="1600" b="0" i="0" u="none" strike="noStrike" kern="1200" cap="none" spc="0" normalizeH="0" baseline="0" noProof="0" smtClean="0">
                <a:ln>
                  <a:noFill/>
                </a:ln>
                <a:solidFill>
                  <a:srgbClr val="1F2C8F"/>
                </a:solidFill>
                <a:effectLst/>
                <a:uLnTx/>
                <a:uFillTx/>
                <a:latin typeface="Arial Black"/>
                <a:ea typeface="+mn-ea"/>
                <a:cs typeface="Arial" panose="020B0604020202020204" pitchFamily="34" charset="0"/>
              </a:rPr>
              <a:pPr marL="0" marR="0" lvl="0" indent="0" algn="r" defTabSz="457200" rtl="0" eaLnBrk="1" fontAlgn="auto" latinLnBrk="0" hangingPunct="1">
                <a:lnSpc>
                  <a:spcPct val="100000"/>
                </a:lnSpc>
                <a:spcBef>
                  <a:spcPts val="0"/>
                </a:spcBef>
                <a:spcAft>
                  <a:spcPts val="0"/>
                </a:spcAft>
                <a:buClrTx/>
                <a:buSzTx/>
                <a:buFontTx/>
                <a:buNone/>
                <a:tabLst/>
                <a:defRPr/>
              </a:pPr>
              <a:t>8</a:t>
            </a:fld>
            <a:endParaRPr kumimoji="0" lang="en-US" sz="1600" b="0" i="0" u="none" strike="noStrike" kern="1200" cap="none" spc="0" normalizeH="0" baseline="0" noProof="0" dirty="0">
              <a:ln>
                <a:noFill/>
              </a:ln>
              <a:solidFill>
                <a:srgbClr val="1F2C8F"/>
              </a:solidFill>
              <a:effectLst/>
              <a:uLnTx/>
              <a:uFillTx/>
              <a:latin typeface="Arial Black"/>
              <a:ea typeface="+mn-ea"/>
              <a:cs typeface="Arial" panose="020B0604020202020204" pitchFamily="34" charset="0"/>
            </a:endParaRPr>
          </a:p>
        </p:txBody>
      </p:sp>
      <p:sp>
        <p:nvSpPr>
          <p:cNvPr id="7" name="TextBox 6">
            <a:extLst>
              <a:ext uri="{FF2B5EF4-FFF2-40B4-BE49-F238E27FC236}">
                <a16:creationId xmlns:a16="http://schemas.microsoft.com/office/drawing/2014/main" id="{69F7ADBF-E506-20DE-C2EB-E75ADC1FBE74}"/>
              </a:ext>
            </a:extLst>
          </p:cNvPr>
          <p:cNvSpPr txBox="1"/>
          <p:nvPr/>
        </p:nvSpPr>
        <p:spPr>
          <a:xfrm>
            <a:off x="2679192" y="491774"/>
            <a:ext cx="8375904" cy="338554"/>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000000"/>
                </a:solidFill>
                <a:effectLst/>
                <a:uLnTx/>
                <a:uFillTx/>
                <a:latin typeface="Sabon Next LT"/>
                <a:ea typeface="+mn-ea"/>
                <a:cs typeface="+mn-cs"/>
              </a:rPr>
              <a:t>Qualities of a good business opportunity</a:t>
            </a:r>
            <a:r>
              <a:rPr kumimoji="0" lang="en-US" sz="1600" b="0" i="0" u="none" strike="noStrike" kern="1200" cap="none" spc="0" normalizeH="0" baseline="0" noProof="0" dirty="0">
                <a:ln>
                  <a:noFill/>
                </a:ln>
                <a:solidFill>
                  <a:srgbClr val="000000"/>
                </a:solidFill>
                <a:effectLst/>
                <a:uLnTx/>
                <a:uFillTx/>
                <a:latin typeface="Sabon Next LT"/>
                <a:ea typeface="+mn-ea"/>
                <a:cs typeface="+mn-cs"/>
              </a:rPr>
              <a:t>:</a:t>
            </a:r>
            <a:endParaRPr kumimoji="0" lang="en-US" sz="1600" b="1" i="0" u="none" strike="noStrike" kern="1200" cap="none" spc="0" normalizeH="0" baseline="0" noProof="0" dirty="0">
              <a:ln>
                <a:noFill/>
              </a:ln>
              <a:solidFill>
                <a:srgbClr val="000000"/>
              </a:solidFill>
              <a:effectLst/>
              <a:uLnTx/>
              <a:uFillTx/>
              <a:latin typeface="Sabon Next LT"/>
              <a:ea typeface="+mn-ea"/>
              <a:cs typeface="+mn-cs"/>
            </a:endParaRPr>
          </a:p>
        </p:txBody>
      </p:sp>
      <p:sp>
        <p:nvSpPr>
          <p:cNvPr id="2" name="Content Placeholder 5">
            <a:extLst>
              <a:ext uri="{FF2B5EF4-FFF2-40B4-BE49-F238E27FC236}">
                <a16:creationId xmlns:a16="http://schemas.microsoft.com/office/drawing/2014/main" id="{63437D86-2FB0-35EA-232F-2F03F6110C57}"/>
              </a:ext>
            </a:extLst>
          </p:cNvPr>
          <p:cNvSpPr txBox="1">
            <a:spLocks/>
          </p:cNvSpPr>
          <p:nvPr/>
        </p:nvSpPr>
        <p:spPr>
          <a:xfrm>
            <a:off x="2657856" y="963264"/>
            <a:ext cx="8882037" cy="5766720"/>
          </a:xfrm>
          <a:prstGeom prst="rect">
            <a:avLst/>
          </a:prstGeom>
        </p:spPr>
        <p:txBody>
          <a:bodyPr vert="horz" lIns="91440" tIns="0" rIns="91440" bIns="0" rtlCol="0">
            <a:normAutofit fontScale="92500" lnSpcReduction="10000"/>
          </a:bodyPr>
          <a:lstStyle>
            <a:lvl1pPr marL="347472" indent="-347472" algn="l" defTabSz="914400" rtl="0" eaLnBrk="1" latinLnBrk="0" hangingPunct="1">
              <a:lnSpc>
                <a:spcPct val="100000"/>
              </a:lnSpc>
              <a:spcBef>
                <a:spcPts val="1000"/>
              </a:spcBef>
              <a:buFont typeface="Arial" panose="020B0604020202020204" pitchFamily="34" charset="0"/>
              <a:buChar char="•"/>
              <a:defRPr sz="1800" kern="1200">
                <a:solidFill>
                  <a:schemeClr val="accent6"/>
                </a:solidFill>
                <a:latin typeface="+mn-lt"/>
                <a:ea typeface="+mn-ea"/>
                <a:cs typeface="+mn-cs"/>
              </a:defRPr>
            </a:lvl1pPr>
            <a:lvl2pPr marL="685800" indent="-347472" algn="l" defTabSz="914400" rtl="0" eaLnBrk="1" latinLnBrk="0" hangingPunct="1">
              <a:lnSpc>
                <a:spcPct val="100000"/>
              </a:lnSpc>
              <a:spcBef>
                <a:spcPts val="1000"/>
              </a:spcBef>
              <a:buFont typeface="Arial" panose="020B0604020202020204" pitchFamily="34" charset="0"/>
              <a:buChar char="•"/>
              <a:defRPr sz="1800" kern="1200">
                <a:solidFill>
                  <a:schemeClr val="accent6"/>
                </a:solidFill>
                <a:latin typeface="+mn-lt"/>
                <a:ea typeface="+mn-ea"/>
                <a:cs typeface="+mn-cs"/>
              </a:defRPr>
            </a:lvl2pPr>
            <a:lvl3pPr marL="1143000" indent="-347472" algn="l" defTabSz="914400" rtl="0" eaLnBrk="1" latinLnBrk="0" hangingPunct="1">
              <a:lnSpc>
                <a:spcPct val="100000"/>
              </a:lnSpc>
              <a:spcBef>
                <a:spcPts val="1000"/>
              </a:spcBef>
              <a:buFont typeface="Arial" panose="020B0604020202020204" pitchFamily="34" charset="0"/>
              <a:buChar char="•"/>
              <a:defRPr sz="1800" kern="1200">
                <a:solidFill>
                  <a:schemeClr val="accent6"/>
                </a:solidFill>
                <a:latin typeface="+mn-lt"/>
                <a:ea typeface="+mn-ea"/>
                <a:cs typeface="+mn-cs"/>
              </a:defRPr>
            </a:lvl3pPr>
            <a:lvl4pPr marL="1600200" indent="-347472" algn="l" defTabSz="914400" rtl="0" eaLnBrk="1" latinLnBrk="0" hangingPunct="1">
              <a:lnSpc>
                <a:spcPct val="100000"/>
              </a:lnSpc>
              <a:spcBef>
                <a:spcPts val="100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100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sz="2000" b="1" dirty="0"/>
              <a:t>5. Competitive Advantage</a:t>
            </a:r>
          </a:p>
          <a:p>
            <a:pPr marL="0" indent="0" algn="just">
              <a:buNone/>
            </a:pPr>
            <a:r>
              <a:rPr lang="en-US" sz="2000" dirty="0"/>
              <a:t>The opportunity should offer a </a:t>
            </a:r>
            <a:r>
              <a:rPr lang="en-US" sz="2000" b="1" dirty="0"/>
              <a:t>competitive advantage</a:t>
            </a:r>
            <a:r>
              <a:rPr lang="en-US" sz="2000" dirty="0"/>
              <a:t> over others in the same market. This could be through unique features, a better customer experience, innovative technology, cost advantages, or exclusive access to a market.</a:t>
            </a:r>
          </a:p>
          <a:p>
            <a:pPr marL="0" indent="0" algn="just">
              <a:buNone/>
            </a:pPr>
            <a:r>
              <a:rPr lang="en-US" sz="2000" b="1" dirty="0"/>
              <a:t>6. Feasibility and Sustainability</a:t>
            </a:r>
          </a:p>
          <a:p>
            <a:pPr marL="0" indent="0" algn="just">
              <a:buNone/>
            </a:pPr>
            <a:r>
              <a:rPr lang="en-US" sz="2000" dirty="0"/>
              <a:t>The business opportunity should be </a:t>
            </a:r>
            <a:r>
              <a:rPr lang="en-US" sz="2000" b="1" dirty="0"/>
              <a:t>feasible</a:t>
            </a:r>
            <a:r>
              <a:rPr lang="en-US" sz="2000" dirty="0"/>
              <a:t> in terms of available resources, expertise, and market conditions. It should be possible to start and run with a reasonable level of effort and expense. Additionally, it should be sustainable over time, not just a short-term trend.</a:t>
            </a:r>
          </a:p>
          <a:p>
            <a:pPr marL="0" indent="0" algn="just">
              <a:buNone/>
            </a:pPr>
            <a:r>
              <a:rPr lang="en-US" sz="2000" b="1" dirty="0"/>
              <a:t>7. Alignment with Trends</a:t>
            </a:r>
          </a:p>
          <a:p>
            <a:pPr marL="0" indent="0" algn="just">
              <a:buNone/>
            </a:pPr>
            <a:r>
              <a:rPr lang="en-US" sz="2000" dirty="0"/>
              <a:t>A great opportunity often capitalizes on </a:t>
            </a:r>
            <a:r>
              <a:rPr lang="en-US" sz="2000" b="1" dirty="0"/>
              <a:t>current trends</a:t>
            </a:r>
            <a:r>
              <a:rPr lang="en-US" sz="2000" dirty="0"/>
              <a:t>. This could be in areas like technology, consumer preferences, lifestyle changes, sustainability, or regulatory shifts that open new markets or demand for specific products or services.</a:t>
            </a:r>
          </a:p>
          <a:p>
            <a:pPr marL="0" indent="0" algn="just">
              <a:buNone/>
            </a:pPr>
            <a:r>
              <a:rPr lang="en-US" sz="2000" b="1" dirty="0"/>
              <a:t>8. Clear Profit Model</a:t>
            </a:r>
          </a:p>
          <a:p>
            <a:pPr marL="0" indent="0" algn="just">
              <a:buNone/>
            </a:pPr>
            <a:r>
              <a:rPr lang="en-US" sz="2000" dirty="0"/>
              <a:t>The business opportunity should have a </a:t>
            </a:r>
            <a:r>
              <a:rPr lang="en-US" sz="2000" b="1" dirty="0"/>
              <a:t>clear revenue model</a:t>
            </a:r>
            <a:r>
              <a:rPr lang="en-US" sz="2000" dirty="0"/>
              <a:t>: how the business will make money (e.g., through sales, subscriptions, licensing, etc.). Understanding the financial structure helps mitigate risk and enhances decision-making.</a:t>
            </a: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US" sz="1600" b="0" i="0" u="none" strike="noStrike" kern="1200" cap="none" spc="0" normalizeH="0" baseline="0" noProof="0" dirty="0">
                <a:ln>
                  <a:noFill/>
                </a:ln>
                <a:solidFill>
                  <a:srgbClr val="1F2C8F"/>
                </a:solidFill>
                <a:effectLst/>
                <a:uLnTx/>
                <a:uFillTx/>
                <a:latin typeface="Sabon Next LT"/>
                <a:ea typeface="+mn-ea"/>
                <a:cs typeface="+mn-cs"/>
              </a:rPr>
              <a:t>.</a:t>
            </a:r>
            <a:endParaRPr kumimoji="0" lang="en-US" sz="1800" b="0" i="0" u="none" strike="noStrike" kern="1200" cap="none" spc="0" normalizeH="0" baseline="0" noProof="0" dirty="0">
              <a:ln>
                <a:noFill/>
              </a:ln>
              <a:solidFill>
                <a:srgbClr val="1F2C8F"/>
              </a:solidFill>
              <a:effectLst/>
              <a:uLnTx/>
              <a:uFillTx/>
              <a:latin typeface="Sabon Next LT"/>
              <a:ea typeface="+mn-ea"/>
              <a:cs typeface="+mn-cs"/>
            </a:endParaRPr>
          </a:p>
        </p:txBody>
      </p:sp>
    </p:spTree>
    <p:extLst>
      <p:ext uri="{BB962C8B-B14F-4D97-AF65-F5344CB8AC3E}">
        <p14:creationId xmlns:p14="http://schemas.microsoft.com/office/powerpoint/2010/main" val="19442521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6448D1-82CC-6623-3A59-B2C1C15615D7}"/>
            </a:ext>
          </a:extLst>
        </p:cNvPr>
        <p:cNvGrpSpPr/>
        <p:nvPr/>
      </p:nvGrpSpPr>
      <p:grpSpPr>
        <a:xfrm>
          <a:off x="0" y="0"/>
          <a:ext cx="0" cy="0"/>
          <a:chOff x="0" y="0"/>
          <a:chExt cx="0" cy="0"/>
        </a:xfrm>
      </p:grpSpPr>
      <p:sp>
        <p:nvSpPr>
          <p:cNvPr id="23" name="Slide Number Placeholder 22">
            <a:extLst>
              <a:ext uri="{FF2B5EF4-FFF2-40B4-BE49-F238E27FC236}">
                <a16:creationId xmlns:a16="http://schemas.microsoft.com/office/drawing/2014/main" id="{F532A4BE-B1CB-D730-CE80-FE16F7203AB6}"/>
              </a:ext>
            </a:extLst>
          </p:cNvPr>
          <p:cNvSpPr>
            <a:spLocks noGrp="1"/>
          </p:cNvSpPr>
          <p:nvPr>
            <p:ph type="sldNum" sz="quarter" idx="10"/>
          </p:nvPr>
        </p:nvSpPr>
        <p:spPr>
          <a:xfrm>
            <a:off x="10358437" y="457199"/>
            <a:ext cx="1067589" cy="471489"/>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8F63A3B-78C7-47BE-AE5E-E10140E04643}" type="slidenum">
              <a:rPr kumimoji="0" lang="en-US" sz="1600" b="0" i="0" u="none" strike="noStrike" kern="1200" cap="none" spc="0" normalizeH="0" baseline="0" noProof="0" smtClean="0">
                <a:ln>
                  <a:noFill/>
                </a:ln>
                <a:solidFill>
                  <a:srgbClr val="1F2C8F"/>
                </a:solidFill>
                <a:effectLst/>
                <a:uLnTx/>
                <a:uFillTx/>
                <a:latin typeface="Arial Black"/>
                <a:ea typeface="+mn-ea"/>
                <a:cs typeface="Arial" panose="020B0604020202020204" pitchFamily="34" charset="0"/>
              </a:rPr>
              <a:pPr marL="0" marR="0" lvl="0" indent="0" algn="r" defTabSz="457200" rtl="0" eaLnBrk="1" fontAlgn="auto" latinLnBrk="0" hangingPunct="1">
                <a:lnSpc>
                  <a:spcPct val="100000"/>
                </a:lnSpc>
                <a:spcBef>
                  <a:spcPts val="0"/>
                </a:spcBef>
                <a:spcAft>
                  <a:spcPts val="0"/>
                </a:spcAft>
                <a:buClrTx/>
                <a:buSzTx/>
                <a:buFontTx/>
                <a:buNone/>
                <a:tabLst/>
                <a:defRPr/>
              </a:pPr>
              <a:t>9</a:t>
            </a:fld>
            <a:endParaRPr kumimoji="0" lang="en-US" sz="1600" b="0" i="0" u="none" strike="noStrike" kern="1200" cap="none" spc="0" normalizeH="0" baseline="0" noProof="0" dirty="0">
              <a:ln>
                <a:noFill/>
              </a:ln>
              <a:solidFill>
                <a:srgbClr val="1F2C8F"/>
              </a:solidFill>
              <a:effectLst/>
              <a:uLnTx/>
              <a:uFillTx/>
              <a:latin typeface="Arial Black"/>
              <a:ea typeface="+mn-ea"/>
              <a:cs typeface="Arial" panose="020B0604020202020204" pitchFamily="34" charset="0"/>
            </a:endParaRPr>
          </a:p>
        </p:txBody>
      </p:sp>
      <p:sp>
        <p:nvSpPr>
          <p:cNvPr id="7" name="TextBox 6">
            <a:extLst>
              <a:ext uri="{FF2B5EF4-FFF2-40B4-BE49-F238E27FC236}">
                <a16:creationId xmlns:a16="http://schemas.microsoft.com/office/drawing/2014/main" id="{9F1BF25A-0390-E842-A2BC-2FDB1FC5FB07}"/>
              </a:ext>
            </a:extLst>
          </p:cNvPr>
          <p:cNvSpPr txBox="1"/>
          <p:nvPr/>
        </p:nvSpPr>
        <p:spPr>
          <a:xfrm>
            <a:off x="2679192" y="491774"/>
            <a:ext cx="8375904" cy="338554"/>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000000"/>
                </a:solidFill>
                <a:effectLst/>
                <a:uLnTx/>
                <a:uFillTx/>
                <a:latin typeface="Sabon Next LT"/>
                <a:ea typeface="+mn-ea"/>
                <a:cs typeface="+mn-cs"/>
              </a:rPr>
              <a:t>Qualities of a good business opportunity</a:t>
            </a:r>
            <a:r>
              <a:rPr kumimoji="0" lang="en-US" sz="1600" b="0" i="0" u="none" strike="noStrike" kern="1200" cap="none" spc="0" normalizeH="0" baseline="0" noProof="0" dirty="0">
                <a:ln>
                  <a:noFill/>
                </a:ln>
                <a:solidFill>
                  <a:srgbClr val="000000"/>
                </a:solidFill>
                <a:effectLst/>
                <a:uLnTx/>
                <a:uFillTx/>
                <a:latin typeface="Sabon Next LT"/>
                <a:ea typeface="+mn-ea"/>
                <a:cs typeface="+mn-cs"/>
              </a:rPr>
              <a:t>:</a:t>
            </a:r>
            <a:endParaRPr kumimoji="0" lang="en-US" sz="1600" b="1" i="0" u="none" strike="noStrike" kern="1200" cap="none" spc="0" normalizeH="0" baseline="0" noProof="0" dirty="0">
              <a:ln>
                <a:noFill/>
              </a:ln>
              <a:solidFill>
                <a:srgbClr val="000000"/>
              </a:solidFill>
              <a:effectLst/>
              <a:uLnTx/>
              <a:uFillTx/>
              <a:latin typeface="Sabon Next LT"/>
              <a:ea typeface="+mn-ea"/>
              <a:cs typeface="+mn-cs"/>
            </a:endParaRPr>
          </a:p>
        </p:txBody>
      </p:sp>
      <p:sp>
        <p:nvSpPr>
          <p:cNvPr id="2" name="Content Placeholder 5">
            <a:extLst>
              <a:ext uri="{FF2B5EF4-FFF2-40B4-BE49-F238E27FC236}">
                <a16:creationId xmlns:a16="http://schemas.microsoft.com/office/drawing/2014/main" id="{B75649D1-50DC-1CCC-C72F-E83AE145EA57}"/>
              </a:ext>
            </a:extLst>
          </p:cNvPr>
          <p:cNvSpPr txBox="1">
            <a:spLocks/>
          </p:cNvSpPr>
          <p:nvPr/>
        </p:nvSpPr>
        <p:spPr>
          <a:xfrm>
            <a:off x="2657856" y="963264"/>
            <a:ext cx="8882037" cy="5894736"/>
          </a:xfrm>
          <a:prstGeom prst="rect">
            <a:avLst/>
          </a:prstGeom>
        </p:spPr>
        <p:txBody>
          <a:bodyPr vert="horz" lIns="91440" tIns="0" rIns="91440" bIns="0" rtlCol="0">
            <a:normAutofit fontScale="85000" lnSpcReduction="10000"/>
          </a:bodyPr>
          <a:lstStyle>
            <a:lvl1pPr marL="347472" indent="-347472" algn="l" defTabSz="914400" rtl="0" eaLnBrk="1" latinLnBrk="0" hangingPunct="1">
              <a:lnSpc>
                <a:spcPct val="100000"/>
              </a:lnSpc>
              <a:spcBef>
                <a:spcPts val="1000"/>
              </a:spcBef>
              <a:buFont typeface="Arial" panose="020B0604020202020204" pitchFamily="34" charset="0"/>
              <a:buChar char="•"/>
              <a:defRPr sz="1800" kern="1200">
                <a:solidFill>
                  <a:schemeClr val="accent6"/>
                </a:solidFill>
                <a:latin typeface="+mn-lt"/>
                <a:ea typeface="+mn-ea"/>
                <a:cs typeface="+mn-cs"/>
              </a:defRPr>
            </a:lvl1pPr>
            <a:lvl2pPr marL="685800" indent="-347472" algn="l" defTabSz="914400" rtl="0" eaLnBrk="1" latinLnBrk="0" hangingPunct="1">
              <a:lnSpc>
                <a:spcPct val="100000"/>
              </a:lnSpc>
              <a:spcBef>
                <a:spcPts val="1000"/>
              </a:spcBef>
              <a:buFont typeface="Arial" panose="020B0604020202020204" pitchFamily="34" charset="0"/>
              <a:buChar char="•"/>
              <a:defRPr sz="1800" kern="1200">
                <a:solidFill>
                  <a:schemeClr val="accent6"/>
                </a:solidFill>
                <a:latin typeface="+mn-lt"/>
                <a:ea typeface="+mn-ea"/>
                <a:cs typeface="+mn-cs"/>
              </a:defRPr>
            </a:lvl2pPr>
            <a:lvl3pPr marL="1143000" indent="-347472" algn="l" defTabSz="914400" rtl="0" eaLnBrk="1" latinLnBrk="0" hangingPunct="1">
              <a:lnSpc>
                <a:spcPct val="100000"/>
              </a:lnSpc>
              <a:spcBef>
                <a:spcPts val="1000"/>
              </a:spcBef>
              <a:buFont typeface="Arial" panose="020B0604020202020204" pitchFamily="34" charset="0"/>
              <a:buChar char="•"/>
              <a:defRPr sz="1800" kern="1200">
                <a:solidFill>
                  <a:schemeClr val="accent6"/>
                </a:solidFill>
                <a:latin typeface="+mn-lt"/>
                <a:ea typeface="+mn-ea"/>
                <a:cs typeface="+mn-cs"/>
              </a:defRPr>
            </a:lvl3pPr>
            <a:lvl4pPr marL="1600200" indent="-347472" algn="l" defTabSz="914400" rtl="0" eaLnBrk="1" latinLnBrk="0" hangingPunct="1">
              <a:lnSpc>
                <a:spcPct val="100000"/>
              </a:lnSpc>
              <a:spcBef>
                <a:spcPts val="100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100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sz="2000" b="1" dirty="0"/>
              <a:t>9. Risk vs. Reward</a:t>
            </a:r>
          </a:p>
          <a:p>
            <a:pPr marL="0" indent="0" algn="just">
              <a:buNone/>
            </a:pPr>
            <a:r>
              <a:rPr lang="en-US" sz="2000" dirty="0"/>
              <a:t>A good opportunity presents an </a:t>
            </a:r>
            <a:r>
              <a:rPr lang="en-US" sz="2000" b="1" dirty="0"/>
              <a:t>acceptable level of risk</a:t>
            </a:r>
            <a:r>
              <a:rPr lang="en-US" sz="2000" dirty="0"/>
              <a:t> in relation to the potential rewards. High-risk ventures may have higher rewards, but they require careful evaluation and a solid plan. Low-risk opportunities may have slower returns but offer more stability.</a:t>
            </a:r>
          </a:p>
          <a:p>
            <a:pPr marL="0" indent="0" algn="just">
              <a:buNone/>
            </a:pPr>
            <a:r>
              <a:rPr lang="en-US" sz="2000" b="1" dirty="0"/>
              <a:t>10. Passion and Interest</a:t>
            </a:r>
          </a:p>
          <a:p>
            <a:pPr marL="0" indent="0" algn="just">
              <a:buNone/>
            </a:pPr>
            <a:r>
              <a:rPr lang="en-US" sz="2000" dirty="0"/>
              <a:t>A business opportunity is more likely to succeed if the entrepreneur is passionate about the product or service. </a:t>
            </a:r>
            <a:r>
              <a:rPr lang="en-US" sz="2000" b="1" dirty="0"/>
              <a:t>Personal interest</a:t>
            </a:r>
            <a:r>
              <a:rPr lang="en-US" sz="2000" dirty="0"/>
              <a:t> in the field increases commitment, resilience, and a deeper understanding of market needs.</a:t>
            </a:r>
          </a:p>
          <a:p>
            <a:pPr marL="0" indent="0" algn="just">
              <a:buNone/>
            </a:pPr>
            <a:r>
              <a:rPr lang="en-US" sz="2000" b="1" dirty="0"/>
              <a:t>11. Legal and Ethical Viability</a:t>
            </a:r>
          </a:p>
          <a:p>
            <a:pPr marL="0" indent="0" algn="just">
              <a:buNone/>
            </a:pPr>
            <a:r>
              <a:rPr lang="en-US" sz="2000" dirty="0"/>
              <a:t>The opportunity must be </a:t>
            </a:r>
            <a:r>
              <a:rPr lang="en-US" sz="2000" b="1" dirty="0"/>
              <a:t>legally sound</a:t>
            </a:r>
            <a:r>
              <a:rPr lang="en-US" sz="2000" dirty="0"/>
              <a:t> and comply with regulations. It's essential that there are no legal or ethical barriers to entering the market, ensuring long-term stability and brand integrity.</a:t>
            </a:r>
          </a:p>
          <a:p>
            <a:pPr marL="0" indent="0" algn="just">
              <a:buNone/>
            </a:pPr>
            <a:r>
              <a:rPr lang="en-US" sz="2000" b="1" dirty="0"/>
              <a:t>12. Support and Resources</a:t>
            </a:r>
          </a:p>
          <a:p>
            <a:pPr marL="0" indent="0" algn="just">
              <a:buNone/>
            </a:pPr>
            <a:r>
              <a:rPr lang="en-US" sz="2000" dirty="0"/>
              <a:t>A strong business opportunity often comes with access to </a:t>
            </a:r>
            <a:r>
              <a:rPr lang="en-US" sz="2000" b="1" dirty="0"/>
              <a:t>resources</a:t>
            </a:r>
            <a:r>
              <a:rPr lang="en-US" sz="2000" dirty="0"/>
              <a:t>, such as mentorship, a network of partners, potential investors, or supportive technology that can help the business succeed.</a:t>
            </a:r>
          </a:p>
          <a:p>
            <a:pPr marL="0" indent="0" algn="just">
              <a:buNone/>
            </a:pPr>
            <a:r>
              <a:rPr lang="en-US" sz="2000" b="1" dirty="0"/>
              <a:t>13. Adaptability</a:t>
            </a:r>
          </a:p>
          <a:p>
            <a:pPr marL="0" indent="0" algn="just">
              <a:buNone/>
            </a:pPr>
            <a:r>
              <a:rPr lang="en-US" sz="2000" dirty="0"/>
              <a:t>The business model should be </a:t>
            </a:r>
            <a:r>
              <a:rPr lang="en-US" sz="2000" b="1" dirty="0"/>
              <a:t>flexible and adaptable</a:t>
            </a:r>
            <a:r>
              <a:rPr lang="en-US" sz="2000" dirty="0"/>
              <a:t> to changes in the market or customer preferences. This quality helps a business thrive even as circumstances change over time.</a:t>
            </a: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US" sz="1600" b="0" i="0" u="none" strike="noStrike" kern="1200" cap="none" spc="0" normalizeH="0" baseline="0" noProof="0" dirty="0">
                <a:ln>
                  <a:noFill/>
                </a:ln>
                <a:solidFill>
                  <a:srgbClr val="1F2C8F"/>
                </a:solidFill>
                <a:effectLst/>
                <a:uLnTx/>
                <a:uFillTx/>
                <a:latin typeface="Sabon Next LT"/>
                <a:ea typeface="+mn-ea"/>
                <a:cs typeface="+mn-cs"/>
              </a:rPr>
              <a:t>.</a:t>
            </a:r>
            <a:endParaRPr kumimoji="0" lang="en-US" sz="1800" b="0" i="0" u="none" strike="noStrike" kern="1200" cap="none" spc="0" normalizeH="0" baseline="0" noProof="0" dirty="0">
              <a:ln>
                <a:noFill/>
              </a:ln>
              <a:solidFill>
                <a:srgbClr val="1F2C8F"/>
              </a:solidFill>
              <a:effectLst/>
              <a:uLnTx/>
              <a:uFillTx/>
              <a:latin typeface="Sabon Next LT"/>
              <a:ea typeface="+mn-ea"/>
              <a:cs typeface="+mn-cs"/>
            </a:endParaRPr>
          </a:p>
        </p:txBody>
      </p:sp>
    </p:spTree>
    <p:extLst>
      <p:ext uri="{BB962C8B-B14F-4D97-AF65-F5344CB8AC3E}">
        <p14:creationId xmlns:p14="http://schemas.microsoft.com/office/powerpoint/2010/main" val="2257406152"/>
      </p:ext>
    </p:extLst>
  </p:cSld>
  <p:clrMapOvr>
    <a:masterClrMapping/>
  </p:clrMapOvr>
</p:sld>
</file>

<file path=ppt/theme/theme1.xml><?xml version="1.0" encoding="utf-8"?>
<a:theme xmlns:a="http://schemas.openxmlformats.org/drawingml/2006/main" name="Custom">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 color block_Win32_SL_v14" id="{59749740-91A0-46B8-82A8-B436C7A8A142}" vid="{B3F8D047-377B-4FC8-B21C-47530C6DE3A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16DBB56F-4362-4386-A1A1-3DF898896616}">
  <ds:schemaRefs>
    <ds:schemaRef ds:uri="http://schemas.microsoft.com/sharepoint/v3/contenttype/forms"/>
  </ds:schemaRefs>
</ds:datastoreItem>
</file>

<file path=customXml/itemProps2.xml><?xml version="1.0" encoding="utf-8"?>
<ds:datastoreItem xmlns:ds="http://schemas.openxmlformats.org/officeDocument/2006/customXml" ds:itemID="{04948363-B267-4BAC-8655-100FBEC280C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A719FA4-954C-4FA8-82CB-206659C3B826}">
  <ds:schemaRefs>
    <ds:schemaRef ds:uri="http://purl.org/dc/terms/"/>
    <ds:schemaRef ds:uri="http://schemas.microsoft.com/office/2006/metadata/properties"/>
    <ds:schemaRef ds:uri="http://schemas.microsoft.com/office/2006/documentManagement/types"/>
    <ds:schemaRef ds:uri="http://schemas.microsoft.com/sharepoint/v3"/>
    <ds:schemaRef ds:uri="230e9df3-be65-4c73-a93b-d1236ebd677e"/>
    <ds:schemaRef ds:uri="http://purl.org/dc/elements/1.1/"/>
    <ds:schemaRef ds:uri="16c05727-aa75-4e4a-9b5f-8a80a1165891"/>
    <ds:schemaRef ds:uri="http://schemas.microsoft.com/office/infopath/2007/PartnerControls"/>
    <ds:schemaRef ds:uri="http://schemas.openxmlformats.org/package/2006/metadata/core-properties"/>
    <ds:schemaRef ds:uri="71af3243-3dd4-4a8d-8c0d-dd76da1f02a5"/>
    <ds:schemaRef ds:uri="http://www.w3.org/XML/1998/namespace"/>
    <ds:schemaRef ds:uri="http://purl.org/dc/dcmityp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{A88F5E33-4599-4BFE-A27D-BB6E2270CE9A}tf78438558_win32</Template>
  <TotalTime>219</TotalTime>
  <Words>2544</Words>
  <Application>Microsoft Office PowerPoint</Application>
  <PresentationFormat>Widescreen</PresentationFormat>
  <Paragraphs>215</Paragraphs>
  <Slides>24</Slides>
  <Notes>23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24</vt:i4>
      </vt:variant>
    </vt:vector>
  </HeadingPairs>
  <TitlesOfParts>
    <vt:vector size="33" baseType="lpstr">
      <vt:lpstr>Arial</vt:lpstr>
      <vt:lpstr>Arial Black</vt:lpstr>
      <vt:lpstr>Calibri</vt:lpstr>
      <vt:lpstr>Gill Sans MT</vt:lpstr>
      <vt:lpstr>Open Sans</vt:lpstr>
      <vt:lpstr>Sabon Next LT</vt:lpstr>
      <vt:lpstr>Wingdings</vt:lpstr>
      <vt:lpstr>Wingdings 2</vt:lpstr>
      <vt:lpstr>Custom</vt:lpstr>
      <vt:lpstr>PowerPoint Presentation</vt:lpstr>
      <vt:lpstr>Lecture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zillur</dc:creator>
  <cp:lastModifiedBy>zillur</cp:lastModifiedBy>
  <cp:revision>57</cp:revision>
  <cp:lastPrinted>2025-01-25T19:37:31Z</cp:lastPrinted>
  <dcterms:created xsi:type="dcterms:W3CDTF">2024-12-08T17:18:35Z</dcterms:created>
  <dcterms:modified xsi:type="dcterms:W3CDTF">2025-01-25T19:39:46Z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