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4"/>
    <p:sldMasterId id="214748369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Inter Tight Medium"/>
      <p:regular r:id="rId28"/>
      <p:bold r:id="rId29"/>
      <p:italic r:id="rId30"/>
      <p:boldItalic r:id="rId31"/>
    </p:embeddedFont>
    <p:embeddedFont>
      <p:font typeface="Inter Tight"/>
      <p:regular r:id="rId32"/>
      <p:bold r:id="rId33"/>
      <p:italic r:id="rId34"/>
      <p:boldItalic r:id="rId35"/>
    </p:embeddedFont>
    <p:embeddedFont>
      <p:font typeface="Inter Tight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InterTightMedium-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Tight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TightMedium-boldItalic.fntdata"/><Relationship Id="rId30" Type="http://schemas.openxmlformats.org/officeDocument/2006/relationships/font" Target="fonts/InterTightMedium-italic.fntdata"/><Relationship Id="rId11" Type="http://schemas.openxmlformats.org/officeDocument/2006/relationships/slide" Target="slides/slide5.xml"/><Relationship Id="rId33" Type="http://schemas.openxmlformats.org/officeDocument/2006/relationships/font" Target="fonts/InterTight-bold.fntdata"/><Relationship Id="rId10" Type="http://schemas.openxmlformats.org/officeDocument/2006/relationships/slide" Target="slides/slide4.xml"/><Relationship Id="rId32" Type="http://schemas.openxmlformats.org/officeDocument/2006/relationships/font" Target="fonts/InterTight-regular.fntdata"/><Relationship Id="rId13" Type="http://schemas.openxmlformats.org/officeDocument/2006/relationships/slide" Target="slides/slide7.xml"/><Relationship Id="rId35" Type="http://schemas.openxmlformats.org/officeDocument/2006/relationships/font" Target="fonts/InterTight-boldItalic.fntdata"/><Relationship Id="rId12" Type="http://schemas.openxmlformats.org/officeDocument/2006/relationships/slide" Target="slides/slide6.xml"/><Relationship Id="rId34" Type="http://schemas.openxmlformats.org/officeDocument/2006/relationships/font" Target="fonts/InterTight-italic.fntdata"/><Relationship Id="rId15" Type="http://schemas.openxmlformats.org/officeDocument/2006/relationships/slide" Target="slides/slide9.xml"/><Relationship Id="rId37" Type="http://schemas.openxmlformats.org/officeDocument/2006/relationships/font" Target="fonts/InterTightSemiBold-bold.fntdata"/><Relationship Id="rId14" Type="http://schemas.openxmlformats.org/officeDocument/2006/relationships/slide" Target="slides/slide8.xml"/><Relationship Id="rId36" Type="http://schemas.openxmlformats.org/officeDocument/2006/relationships/font" Target="fonts/InterTightSemiBold-regular.fntdata"/><Relationship Id="rId17" Type="http://schemas.openxmlformats.org/officeDocument/2006/relationships/slide" Target="slides/slide11.xml"/><Relationship Id="rId39" Type="http://schemas.openxmlformats.org/officeDocument/2006/relationships/font" Target="fonts/InterTightSemiBold-boldItalic.fntdata"/><Relationship Id="rId16" Type="http://schemas.openxmlformats.org/officeDocument/2006/relationships/slide" Target="slides/slide10.xml"/><Relationship Id="rId38" Type="http://schemas.openxmlformats.org/officeDocument/2006/relationships/font" Target="fonts/InterTight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4a4be062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4a4be062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4a4e7dc0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4a4e7dc0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4a4e7dc04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4a4e7dc04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4a4e7dc04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4a4e7dc04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4a4e7dc04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4a4e7dc04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4a4e7dc04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4a4e7dc04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4a4e7dc04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4a4e7dc04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4a4e7dc04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4a4e7dc04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4a4e7dc04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4a4e7dc04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4a4e7dc04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4a4e7dc04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4a4e7dc04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4a4e7dc04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4a4be062b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4a4be062b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4a683893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4a683893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4a4e7dc04d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4a4e7dc04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4a4e7dc0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4a4e7dc0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4a4e7dc04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4a4e7dc04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4a4e7dc0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4a4e7dc0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4a4e7dc04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4a4e7dc04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4a4e7dc04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4a4e7dc0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4a4e7dc04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4a4e7dc04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4a4e7dc04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4a4e7dc0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grpSp>
        <p:nvGrpSpPr>
          <p:cNvPr id="55" name="Google Shape;55;p14"/>
          <p:cNvGrpSpPr/>
          <p:nvPr/>
        </p:nvGrpSpPr>
        <p:grpSpPr>
          <a:xfrm rot="299808">
            <a:off x="124383" y="-559521"/>
            <a:ext cx="8900029" cy="6258229"/>
            <a:chOff x="124223" y="-559280"/>
            <a:chExt cx="8900025" cy="6258226"/>
          </a:xfrm>
        </p:grpSpPr>
        <p:grpSp>
          <p:nvGrpSpPr>
            <p:cNvPr id="56" name="Google Shape;56;p14"/>
            <p:cNvGrpSpPr/>
            <p:nvPr/>
          </p:nvGrpSpPr>
          <p:grpSpPr>
            <a:xfrm>
              <a:off x="124223" y="-78561"/>
              <a:ext cx="8900025" cy="5296800"/>
              <a:chOff x="124223" y="-78561"/>
              <a:chExt cx="8900025" cy="5296800"/>
            </a:xfrm>
          </p:grpSpPr>
          <p:sp>
            <p:nvSpPr>
              <p:cNvPr id="57" name="Google Shape;57;p14"/>
              <p:cNvSpPr/>
              <p:nvPr/>
            </p:nvSpPr>
            <p:spPr>
              <a:xfrm rot="-1623">
                <a:off x="7117071" y="2014308"/>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58" name="Google Shape;58;p14"/>
              <p:cNvSpPr/>
              <p:nvPr/>
            </p:nvSpPr>
            <p:spPr>
              <a:xfrm flipH="1" rot="-1487">
                <a:off x="124823" y="-77211"/>
                <a:ext cx="6242101" cy="5294100"/>
              </a:xfrm>
              <a:prstGeom prst="snip1Rect">
                <a:avLst>
                  <a:gd fmla="val 4248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59" name="Google Shape;59;p14"/>
              <p:cNvSpPr/>
              <p:nvPr/>
            </p:nvSpPr>
            <p:spPr>
              <a:xfrm flipH="1" rot="10798513">
                <a:off x="2781248" y="-76291"/>
                <a:ext cx="6242401" cy="5289900"/>
              </a:xfrm>
              <a:prstGeom prst="snip1Rect">
                <a:avLst>
                  <a:gd fmla="val 4249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60" name="Google Shape;60;p14"/>
              <p:cNvSpPr/>
              <p:nvPr/>
            </p:nvSpPr>
            <p:spPr>
              <a:xfrm rot="-1623">
                <a:off x="125118" y="1250275"/>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61" name="Google Shape;61;p14"/>
            <p:cNvSpPr/>
            <p:nvPr/>
          </p:nvSpPr>
          <p:spPr>
            <a:xfrm rot="-4516116">
              <a:off x="314265" y="-331820"/>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62" name="Google Shape;62;p14"/>
            <p:cNvSpPr/>
            <p:nvPr/>
          </p:nvSpPr>
          <p:spPr>
            <a:xfrm rot="6283884">
              <a:off x="6963097" y="3633506"/>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63" name="Google Shape;63;p14"/>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p:txBody>
      </p:sp>
      <p:sp>
        <p:nvSpPr>
          <p:cNvPr id="64" name="Google Shape;64;p14"/>
          <p:cNvSpPr txBox="1"/>
          <p:nvPr>
            <p:ph idx="1" type="subTitle"/>
          </p:nvPr>
        </p:nvSpPr>
        <p:spPr>
          <a:xfrm>
            <a:off x="1826325" y="3252475"/>
            <a:ext cx="5494800" cy="792600"/>
          </a:xfrm>
          <a:prstGeom prst="rect">
            <a:avLst/>
          </a:prstGeom>
        </p:spPr>
        <p:txBody>
          <a:bodyPr anchorCtr="0" anchor="t" bIns="91425" lIns="91425" spcFirstLastPara="1" rIns="91425" wrap="square" tIns="91425">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7" name="Google Shape;67;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1" name="Google Shape;71;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72" name="Shape 72"/>
        <p:cNvGrpSpPr/>
        <p:nvPr/>
      </p:nvGrpSpPr>
      <p:grpSpPr>
        <a:xfrm>
          <a:off x="0" y="0"/>
          <a:ext cx="0" cy="0"/>
          <a:chOff x="0" y="0"/>
          <a:chExt cx="0" cy="0"/>
        </a:xfrm>
      </p:grpSpPr>
      <p:sp>
        <p:nvSpPr>
          <p:cNvPr id="73" name="Google Shape;73;p17"/>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17"/>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5" name="Google Shape;75;p17"/>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7" name="Shape 77"/>
        <p:cNvGrpSpPr/>
        <p:nvPr/>
      </p:nvGrpSpPr>
      <p:grpSpPr>
        <a:xfrm>
          <a:off x="0" y="0"/>
          <a:ext cx="0" cy="0"/>
          <a:chOff x="0" y="0"/>
          <a:chExt cx="0" cy="0"/>
        </a:xfrm>
      </p:grpSpPr>
      <p:sp>
        <p:nvSpPr>
          <p:cNvPr id="78" name="Google Shape;78;p1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80" name="Shape 80"/>
        <p:cNvGrpSpPr/>
        <p:nvPr/>
      </p:nvGrpSpPr>
      <p:grpSpPr>
        <a:xfrm>
          <a:off x="0" y="0"/>
          <a:ext cx="0" cy="0"/>
          <a:chOff x="0" y="0"/>
          <a:chExt cx="0" cy="0"/>
        </a:xfrm>
      </p:grpSpPr>
      <p:sp>
        <p:nvSpPr>
          <p:cNvPr id="81" name="Google Shape;81;p19"/>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2" name="Google Shape;82;p19"/>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84" name="Shape 84"/>
        <p:cNvGrpSpPr/>
        <p:nvPr/>
      </p:nvGrpSpPr>
      <p:grpSpPr>
        <a:xfrm>
          <a:off x="0" y="0"/>
          <a:ext cx="0" cy="0"/>
          <a:chOff x="0" y="0"/>
          <a:chExt cx="0" cy="0"/>
        </a:xfrm>
      </p:grpSpPr>
      <p:sp>
        <p:nvSpPr>
          <p:cNvPr id="85" name="Google Shape;85;p20"/>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7" name="Shape 87"/>
        <p:cNvGrpSpPr/>
        <p:nvPr/>
      </p:nvGrpSpPr>
      <p:grpSpPr>
        <a:xfrm>
          <a:off x="0" y="0"/>
          <a:ext cx="0" cy="0"/>
          <a:chOff x="0" y="0"/>
          <a:chExt cx="0" cy="0"/>
        </a:xfrm>
      </p:grpSpPr>
      <p:sp>
        <p:nvSpPr>
          <p:cNvPr id="88" name="Google Shape;88;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0" name="Google Shape;90;p21"/>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1" name="Google Shape;91;p21"/>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spcBef>
                <a:spcPts val="0"/>
              </a:spcBef>
              <a:spcAft>
                <a:spcPts val="0"/>
              </a:spcAft>
              <a:buSzPts val="1700"/>
              <a:buNone/>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96" name="Shape 96"/>
        <p:cNvGrpSpPr/>
        <p:nvPr/>
      </p:nvGrpSpPr>
      <p:grpSpPr>
        <a:xfrm>
          <a:off x="0" y="0"/>
          <a:ext cx="0" cy="0"/>
          <a:chOff x="0" y="0"/>
          <a:chExt cx="0" cy="0"/>
        </a:xfrm>
      </p:grpSpPr>
      <p:sp>
        <p:nvSpPr>
          <p:cNvPr id="97" name="Google Shape;9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8" name="Google Shape;98;p23"/>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6550" lvl="0" marL="457200" algn="ctr">
              <a:spcBef>
                <a:spcPts val="0"/>
              </a:spcBef>
              <a:spcAft>
                <a:spcPts val="0"/>
              </a:spcAft>
              <a:buSzPts val="17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99" name="Google Shape;99;p2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00" name="Shape 100"/>
        <p:cNvGrpSpPr/>
        <p:nvPr/>
      </p:nvGrpSpPr>
      <p:grpSpPr>
        <a:xfrm>
          <a:off x="0" y="0"/>
          <a:ext cx="0" cy="0"/>
          <a:chOff x="0" y="0"/>
          <a:chExt cx="0" cy="0"/>
        </a:xfrm>
      </p:grpSpPr>
      <p:sp>
        <p:nvSpPr>
          <p:cNvPr id="101" name="Google Shape;101;p2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02" name="Shape 102"/>
        <p:cNvGrpSpPr/>
        <p:nvPr/>
      </p:nvGrpSpPr>
      <p:grpSpPr>
        <a:xfrm>
          <a:off x="0" y="0"/>
          <a:ext cx="0" cy="0"/>
          <a:chOff x="0" y="0"/>
          <a:chExt cx="0" cy="0"/>
        </a:xfrm>
      </p:grpSpPr>
      <p:sp>
        <p:nvSpPr>
          <p:cNvPr id="103" name="Google Shape;103;p25"/>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2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6" name="Google Shape;106;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7" name="Google Shape;107;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8" name="Google Shape;108;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9" name="Google Shape;109;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0" name="Google Shape;110;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11" name="Shape 111"/>
        <p:cNvGrpSpPr/>
        <p:nvPr/>
      </p:nvGrpSpPr>
      <p:grpSpPr>
        <a:xfrm>
          <a:off x="0" y="0"/>
          <a:ext cx="0" cy="0"/>
          <a:chOff x="0" y="0"/>
          <a:chExt cx="0" cy="0"/>
        </a:xfrm>
      </p:grpSpPr>
      <p:sp>
        <p:nvSpPr>
          <p:cNvPr id="112" name="Google Shape;112;p2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 name="Google Shape;113;p26"/>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14" name="Google Shape;114;p26"/>
          <p:cNvSpPr/>
          <p:nvPr>
            <p:ph idx="2" type="pic"/>
          </p:nvPr>
        </p:nvSpPr>
        <p:spPr>
          <a:xfrm>
            <a:off x="4992024" y="1152775"/>
            <a:ext cx="3840300" cy="3416400"/>
          </a:xfrm>
          <a:prstGeom prst="rect">
            <a:avLst/>
          </a:prstGeom>
          <a:noFill/>
          <a:ln>
            <a:noFill/>
          </a:ln>
        </p:spPr>
      </p:sp>
      <p:sp>
        <p:nvSpPr>
          <p:cNvPr id="115" name="Google Shape;115;p2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16" name="Shape 116"/>
        <p:cNvGrpSpPr/>
        <p:nvPr/>
      </p:nvGrpSpPr>
      <p:grpSpPr>
        <a:xfrm>
          <a:off x="0" y="0"/>
          <a:ext cx="0" cy="0"/>
          <a:chOff x="0" y="0"/>
          <a:chExt cx="0" cy="0"/>
        </a:xfrm>
      </p:grpSpPr>
      <p:sp>
        <p:nvSpPr>
          <p:cNvPr id="117" name="Google Shape;117;p2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7"/>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9" name="Google Shape;119;p27"/>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20" name="Google Shape;120;p27"/>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21" name="Google Shape;121;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2" name="Google Shape;122;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23" name="Shape 123"/>
        <p:cNvGrpSpPr/>
        <p:nvPr/>
      </p:nvGrpSpPr>
      <p:grpSpPr>
        <a:xfrm>
          <a:off x="0" y="0"/>
          <a:ext cx="0" cy="0"/>
          <a:chOff x="0" y="0"/>
          <a:chExt cx="0" cy="0"/>
        </a:xfrm>
      </p:grpSpPr>
      <p:sp>
        <p:nvSpPr>
          <p:cNvPr id="124" name="Google Shape;124;p2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8"/>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26" name="Google Shape;126;p28"/>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27" name="Google Shape;127;p28"/>
          <p:cNvSpPr txBox="1"/>
          <p:nvPr>
            <p:ph idx="3"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28" name="Google Shape;128;p28"/>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9" name="Google Shape;129;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0" name="Google Shape;130;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1" name="Google Shape;131;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32" name="Shape 132"/>
        <p:cNvGrpSpPr/>
        <p:nvPr/>
      </p:nvGrpSpPr>
      <p:grpSpPr>
        <a:xfrm>
          <a:off x="0" y="0"/>
          <a:ext cx="0" cy="0"/>
          <a:chOff x="0" y="0"/>
          <a:chExt cx="0" cy="0"/>
        </a:xfrm>
      </p:grpSpPr>
      <p:sp>
        <p:nvSpPr>
          <p:cNvPr id="133" name="Google Shape;133;p2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9"/>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35" name="Google Shape;135;p29"/>
          <p:cNvSpPr txBox="1"/>
          <p:nvPr>
            <p:ph idx="2" type="body"/>
          </p:nvPr>
        </p:nvSpPr>
        <p:spPr>
          <a:xfrm>
            <a:off x="4938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36" name="Google Shape;136;p29"/>
          <p:cNvSpPr txBox="1"/>
          <p:nvPr>
            <p:ph idx="3" type="body"/>
          </p:nvPr>
        </p:nvSpPr>
        <p:spPr>
          <a:xfrm>
            <a:off x="366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37" name="Google Shape;137;p29"/>
          <p:cNvSpPr txBox="1"/>
          <p:nvPr>
            <p:ph idx="4" type="body"/>
          </p:nvPr>
        </p:nvSpPr>
        <p:spPr>
          <a:xfrm>
            <a:off x="4938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38" name="Google Shape;138;p29"/>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9" name="Google Shape;139;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40" name="Google Shape;140;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41" name="Google Shape;141;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42" name="Google Shape;142;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43" name="Shape 143"/>
        <p:cNvGrpSpPr/>
        <p:nvPr/>
      </p:nvGrpSpPr>
      <p:grpSpPr>
        <a:xfrm>
          <a:off x="0" y="0"/>
          <a:ext cx="0" cy="0"/>
          <a:chOff x="0" y="0"/>
          <a:chExt cx="0" cy="0"/>
        </a:xfrm>
      </p:grpSpPr>
      <p:sp>
        <p:nvSpPr>
          <p:cNvPr id="144" name="Google Shape;144;p3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5" name="Google Shape;145;p3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7" name="Shape 147"/>
        <p:cNvGrpSpPr/>
        <p:nvPr/>
      </p:nvGrpSpPr>
      <p:grpSpPr>
        <a:xfrm>
          <a:off x="0" y="0"/>
          <a:ext cx="0" cy="0"/>
          <a:chOff x="0" y="0"/>
          <a:chExt cx="0" cy="0"/>
        </a:xfrm>
      </p:grpSpPr>
      <p:sp>
        <p:nvSpPr>
          <p:cNvPr id="148" name="Google Shape;148;p31"/>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9" name="Google Shape;149;p31"/>
          <p:cNvSpPr/>
          <p:nvPr>
            <p:ph idx="2" type="pic"/>
          </p:nvPr>
        </p:nvSpPr>
        <p:spPr>
          <a:xfrm>
            <a:off x="4804825" y="1133300"/>
            <a:ext cx="4027500" cy="2392800"/>
          </a:xfrm>
          <a:prstGeom prst="rect">
            <a:avLst/>
          </a:prstGeom>
          <a:noFill/>
          <a:ln>
            <a:noFill/>
          </a:ln>
        </p:spPr>
      </p:sp>
      <p:sp>
        <p:nvSpPr>
          <p:cNvPr id="150" name="Google Shape;150;p31"/>
          <p:cNvSpPr/>
          <p:nvPr>
            <p:ph idx="3" type="pic"/>
          </p:nvPr>
        </p:nvSpPr>
        <p:spPr>
          <a:xfrm>
            <a:off x="311725" y="1133300"/>
            <a:ext cx="4027500" cy="2392800"/>
          </a:xfrm>
          <a:prstGeom prst="rect">
            <a:avLst/>
          </a:prstGeom>
          <a:noFill/>
          <a:ln>
            <a:noFill/>
          </a:ln>
        </p:spPr>
      </p:sp>
      <p:sp>
        <p:nvSpPr>
          <p:cNvPr id="151" name="Google Shape;151;p31"/>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31"/>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 name="Google Shape;154;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5" name="Google Shape;155;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56" name="Shape 156"/>
        <p:cNvGrpSpPr/>
        <p:nvPr/>
      </p:nvGrpSpPr>
      <p:grpSpPr>
        <a:xfrm>
          <a:off x="0" y="0"/>
          <a:ext cx="0" cy="0"/>
          <a:chOff x="0" y="0"/>
          <a:chExt cx="0" cy="0"/>
        </a:xfrm>
      </p:grpSpPr>
      <p:sp>
        <p:nvSpPr>
          <p:cNvPr id="157" name="Google Shape;157;p32"/>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8" name="Google Shape;158;p32"/>
          <p:cNvSpPr/>
          <p:nvPr>
            <p:ph idx="2" type="pic"/>
          </p:nvPr>
        </p:nvSpPr>
        <p:spPr>
          <a:xfrm>
            <a:off x="6205225" y="1128325"/>
            <a:ext cx="2627100" cy="2273100"/>
          </a:xfrm>
          <a:prstGeom prst="rect">
            <a:avLst/>
          </a:prstGeom>
          <a:noFill/>
          <a:ln>
            <a:noFill/>
          </a:ln>
        </p:spPr>
      </p:sp>
      <p:sp>
        <p:nvSpPr>
          <p:cNvPr id="159" name="Google Shape;159;p32"/>
          <p:cNvSpPr/>
          <p:nvPr>
            <p:ph idx="3" type="pic"/>
          </p:nvPr>
        </p:nvSpPr>
        <p:spPr>
          <a:xfrm>
            <a:off x="311725" y="1128325"/>
            <a:ext cx="2627100" cy="2273100"/>
          </a:xfrm>
          <a:prstGeom prst="rect">
            <a:avLst/>
          </a:prstGeom>
          <a:noFill/>
          <a:ln>
            <a:noFill/>
          </a:ln>
        </p:spPr>
      </p:sp>
      <p:sp>
        <p:nvSpPr>
          <p:cNvPr id="160" name="Google Shape;160;p32"/>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1" name="Google Shape;161;p32"/>
          <p:cNvSpPr/>
          <p:nvPr>
            <p:ph idx="5" type="pic"/>
          </p:nvPr>
        </p:nvSpPr>
        <p:spPr>
          <a:xfrm>
            <a:off x="3255250" y="1128325"/>
            <a:ext cx="2627100" cy="2273100"/>
          </a:xfrm>
          <a:prstGeom prst="rect">
            <a:avLst/>
          </a:prstGeom>
          <a:noFill/>
          <a:ln>
            <a:noFill/>
          </a:ln>
        </p:spPr>
      </p:sp>
      <p:sp>
        <p:nvSpPr>
          <p:cNvPr id="162" name="Google Shape;162;p32"/>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3" name="Google Shape;163;p3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6" name="Google Shape;166;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7" name="Google Shape;167;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8" name="Shape 168"/>
        <p:cNvGrpSpPr/>
        <p:nvPr/>
      </p:nvGrpSpPr>
      <p:grpSpPr>
        <a:xfrm>
          <a:off x="0" y="0"/>
          <a:ext cx="0" cy="0"/>
          <a:chOff x="0" y="0"/>
          <a:chExt cx="0" cy="0"/>
        </a:xfrm>
      </p:grpSpPr>
      <p:sp>
        <p:nvSpPr>
          <p:cNvPr id="169" name="Google Shape;169;p33"/>
          <p:cNvSpPr/>
          <p:nvPr>
            <p:ph idx="2" type="pic"/>
          </p:nvPr>
        </p:nvSpPr>
        <p:spPr>
          <a:xfrm>
            <a:off x="311700" y="445025"/>
            <a:ext cx="8520600" cy="4218300"/>
          </a:xfrm>
          <a:prstGeom prst="rect">
            <a:avLst/>
          </a:prstGeom>
          <a:noFill/>
          <a:ln>
            <a:noFill/>
          </a:ln>
        </p:spPr>
      </p:sp>
      <p:sp>
        <p:nvSpPr>
          <p:cNvPr id="170" name="Google Shape;170;p3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71" name="Shape 171"/>
        <p:cNvGrpSpPr/>
        <p:nvPr/>
      </p:nvGrpSpPr>
      <p:grpSpPr>
        <a:xfrm>
          <a:off x="0" y="0"/>
          <a:ext cx="0" cy="0"/>
          <a:chOff x="0" y="0"/>
          <a:chExt cx="0" cy="0"/>
        </a:xfrm>
      </p:grpSpPr>
      <p:sp>
        <p:nvSpPr>
          <p:cNvPr id="172" name="Google Shape;172;p3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34"/>
          <p:cNvSpPr/>
          <p:nvPr>
            <p:ph idx="2" type="pic"/>
          </p:nvPr>
        </p:nvSpPr>
        <p:spPr>
          <a:xfrm>
            <a:off x="3389600" y="118913"/>
            <a:ext cx="1643700" cy="1535100"/>
          </a:xfrm>
          <a:prstGeom prst="rect">
            <a:avLst/>
          </a:prstGeom>
          <a:noFill/>
          <a:ln>
            <a:noFill/>
          </a:ln>
        </p:spPr>
      </p:sp>
      <p:sp>
        <p:nvSpPr>
          <p:cNvPr id="174" name="Google Shape;174;p34"/>
          <p:cNvSpPr/>
          <p:nvPr>
            <p:ph idx="3" type="pic"/>
          </p:nvPr>
        </p:nvSpPr>
        <p:spPr>
          <a:xfrm>
            <a:off x="5195935" y="118913"/>
            <a:ext cx="1643700" cy="1535100"/>
          </a:xfrm>
          <a:prstGeom prst="rect">
            <a:avLst/>
          </a:prstGeom>
          <a:noFill/>
          <a:ln>
            <a:noFill/>
          </a:ln>
        </p:spPr>
      </p:sp>
      <p:sp>
        <p:nvSpPr>
          <p:cNvPr id="175" name="Google Shape;175;p34"/>
          <p:cNvSpPr/>
          <p:nvPr>
            <p:ph idx="4" type="pic"/>
          </p:nvPr>
        </p:nvSpPr>
        <p:spPr>
          <a:xfrm>
            <a:off x="7002270" y="118913"/>
            <a:ext cx="1643700" cy="1535100"/>
          </a:xfrm>
          <a:prstGeom prst="rect">
            <a:avLst/>
          </a:prstGeom>
          <a:noFill/>
          <a:ln>
            <a:noFill/>
          </a:ln>
        </p:spPr>
      </p:sp>
      <p:sp>
        <p:nvSpPr>
          <p:cNvPr id="176" name="Google Shape;176;p34"/>
          <p:cNvSpPr/>
          <p:nvPr>
            <p:ph idx="5" type="pic"/>
          </p:nvPr>
        </p:nvSpPr>
        <p:spPr>
          <a:xfrm>
            <a:off x="3389588" y="1804212"/>
            <a:ext cx="1643700" cy="1535100"/>
          </a:xfrm>
          <a:prstGeom prst="rect">
            <a:avLst/>
          </a:prstGeom>
          <a:noFill/>
          <a:ln>
            <a:noFill/>
          </a:ln>
        </p:spPr>
      </p:sp>
      <p:sp>
        <p:nvSpPr>
          <p:cNvPr id="177" name="Google Shape;177;p34"/>
          <p:cNvSpPr/>
          <p:nvPr>
            <p:ph idx="6" type="pic"/>
          </p:nvPr>
        </p:nvSpPr>
        <p:spPr>
          <a:xfrm>
            <a:off x="5195922" y="1804212"/>
            <a:ext cx="1643700" cy="1535100"/>
          </a:xfrm>
          <a:prstGeom prst="rect">
            <a:avLst/>
          </a:prstGeom>
          <a:noFill/>
          <a:ln>
            <a:noFill/>
          </a:ln>
        </p:spPr>
      </p:sp>
      <p:sp>
        <p:nvSpPr>
          <p:cNvPr id="178" name="Google Shape;178;p34"/>
          <p:cNvSpPr/>
          <p:nvPr>
            <p:ph idx="7" type="pic"/>
          </p:nvPr>
        </p:nvSpPr>
        <p:spPr>
          <a:xfrm>
            <a:off x="7002257" y="1804212"/>
            <a:ext cx="1643700" cy="1535100"/>
          </a:xfrm>
          <a:prstGeom prst="rect">
            <a:avLst/>
          </a:prstGeom>
          <a:noFill/>
          <a:ln>
            <a:noFill/>
          </a:ln>
        </p:spPr>
      </p:sp>
      <p:sp>
        <p:nvSpPr>
          <p:cNvPr id="179" name="Google Shape;179;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0" name="Google Shape;180;p34"/>
          <p:cNvSpPr/>
          <p:nvPr>
            <p:ph idx="8" type="pic"/>
          </p:nvPr>
        </p:nvSpPr>
        <p:spPr>
          <a:xfrm>
            <a:off x="3389588" y="3489487"/>
            <a:ext cx="1643700" cy="1535100"/>
          </a:xfrm>
          <a:prstGeom prst="rect">
            <a:avLst/>
          </a:prstGeom>
          <a:noFill/>
          <a:ln>
            <a:noFill/>
          </a:ln>
        </p:spPr>
      </p:sp>
      <p:sp>
        <p:nvSpPr>
          <p:cNvPr id="181" name="Google Shape;181;p34"/>
          <p:cNvSpPr/>
          <p:nvPr>
            <p:ph idx="9" type="pic"/>
          </p:nvPr>
        </p:nvSpPr>
        <p:spPr>
          <a:xfrm>
            <a:off x="5195922" y="3489487"/>
            <a:ext cx="1643700" cy="1535100"/>
          </a:xfrm>
          <a:prstGeom prst="rect">
            <a:avLst/>
          </a:prstGeom>
          <a:noFill/>
          <a:ln>
            <a:noFill/>
          </a:ln>
        </p:spPr>
      </p:sp>
      <p:sp>
        <p:nvSpPr>
          <p:cNvPr id="182" name="Google Shape;182;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83" name="Shape 183"/>
        <p:cNvGrpSpPr/>
        <p:nvPr/>
      </p:nvGrpSpPr>
      <p:grpSpPr>
        <a:xfrm>
          <a:off x="0" y="0"/>
          <a:ext cx="0" cy="0"/>
          <a:chOff x="0" y="0"/>
          <a:chExt cx="0" cy="0"/>
        </a:xfrm>
      </p:grpSpPr>
      <p:grpSp>
        <p:nvGrpSpPr>
          <p:cNvPr id="184" name="Google Shape;184;p35"/>
          <p:cNvGrpSpPr/>
          <p:nvPr/>
        </p:nvGrpSpPr>
        <p:grpSpPr>
          <a:xfrm>
            <a:off x="75" y="256675"/>
            <a:ext cx="3798141" cy="1190474"/>
            <a:chOff x="75" y="256675"/>
            <a:chExt cx="3798141" cy="1190474"/>
          </a:xfrm>
        </p:grpSpPr>
        <p:sp>
          <p:nvSpPr>
            <p:cNvPr id="185" name="Google Shape;185;p35"/>
            <p:cNvSpPr/>
            <p:nvPr/>
          </p:nvSpPr>
          <p:spPr>
            <a:xfrm flipH="1" rot="10800000">
              <a:off x="75" y="256675"/>
              <a:ext cx="3798000" cy="11904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186" name="Google Shape;186;p35"/>
            <p:cNvSpPr/>
            <p:nvPr/>
          </p:nvSpPr>
          <p:spPr>
            <a:xfrm flipH="1" rot="-10795068">
              <a:off x="3380016" y="1028349"/>
              <a:ext cx="418200" cy="418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87" name="Google Shape;187;p35"/>
          <p:cNvSpPr txBox="1"/>
          <p:nvPr>
            <p:ph type="title"/>
          </p:nvPr>
        </p:nvSpPr>
        <p:spPr>
          <a:xfrm>
            <a:off x="333925" y="544250"/>
            <a:ext cx="3039900" cy="7212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8" name="Google Shape;188;p35"/>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89" name="Google Shape;189;p35"/>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0" name="Google Shape;190;p35"/>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1" name="Google Shape;191;p35"/>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2" name="Google Shape;192;p35"/>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3" name="Google Shape;193;p35"/>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4" name="Google Shape;194;p35"/>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5" name="Google Shape;195;p35"/>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6" name="Google Shape;196;p35"/>
          <p:cNvSpPr txBox="1"/>
          <p:nvPr>
            <p:ph idx="9" type="subTitle"/>
          </p:nvPr>
        </p:nvSpPr>
        <p:spPr>
          <a:xfrm>
            <a:off x="5327851"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7" name="Google Shape;197;p35"/>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s" type="tx">
  <p:cSld name="TITLE_AND_BODY">
    <p:bg>
      <p:bgPr>
        <a:solidFill>
          <a:schemeClr val="lt1"/>
        </a:solidFill>
      </p:bgPr>
    </p:bg>
    <p:spTree>
      <p:nvGrpSpPr>
        <p:cNvPr id="198" name="Shape 198"/>
        <p:cNvGrpSpPr/>
        <p:nvPr/>
      </p:nvGrpSpPr>
      <p:grpSpPr>
        <a:xfrm>
          <a:off x="0" y="0"/>
          <a:ext cx="0" cy="0"/>
          <a:chOff x="0" y="0"/>
          <a:chExt cx="0" cy="0"/>
        </a:xfrm>
      </p:grpSpPr>
      <p:sp>
        <p:nvSpPr>
          <p:cNvPr id="199" name="Google Shape;199;p36"/>
          <p:cNvSpPr/>
          <p:nvPr>
            <p:ph idx="2" type="pic"/>
          </p:nvPr>
        </p:nvSpPr>
        <p:spPr>
          <a:xfrm rot="299990">
            <a:off x="716131" y="2331244"/>
            <a:ext cx="3686628" cy="2455534"/>
          </a:xfrm>
          <a:prstGeom prst="snip1Rect">
            <a:avLst>
              <a:gd fmla="val 16667" name="adj"/>
            </a:avLst>
          </a:prstGeom>
          <a:noFill/>
          <a:ln>
            <a:noFill/>
          </a:ln>
        </p:spPr>
      </p:sp>
      <p:sp>
        <p:nvSpPr>
          <p:cNvPr id="200" name="Google Shape;200;p36"/>
          <p:cNvSpPr/>
          <p:nvPr>
            <p:ph idx="3" type="pic"/>
          </p:nvPr>
        </p:nvSpPr>
        <p:spPr>
          <a:xfrm rot="-300269">
            <a:off x="4741294" y="2331368"/>
            <a:ext cx="3686654" cy="2455534"/>
          </a:xfrm>
          <a:prstGeom prst="snip1Rect">
            <a:avLst>
              <a:gd fmla="val 16667" name="adj"/>
            </a:avLst>
          </a:prstGeom>
          <a:noFill/>
          <a:ln>
            <a:noFill/>
          </a:ln>
        </p:spPr>
      </p:sp>
      <p:sp>
        <p:nvSpPr>
          <p:cNvPr id="201" name="Google Shape;201;p36"/>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2" name="Google Shape;202;p36"/>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03" name="Google Shape;203;p3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36"/>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05" name="Google Shape;205;p36"/>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1">
    <p:bg>
      <p:bgPr>
        <a:solidFill>
          <a:schemeClr val="lt1"/>
        </a:solidFill>
      </p:bgPr>
    </p:bg>
    <p:spTree>
      <p:nvGrpSpPr>
        <p:cNvPr id="206" name="Shape 206"/>
        <p:cNvGrpSpPr/>
        <p:nvPr/>
      </p:nvGrpSpPr>
      <p:grpSpPr>
        <a:xfrm>
          <a:off x="0" y="0"/>
          <a:ext cx="0" cy="0"/>
          <a:chOff x="0" y="0"/>
          <a:chExt cx="0" cy="0"/>
        </a:xfrm>
      </p:grpSpPr>
      <p:sp>
        <p:nvSpPr>
          <p:cNvPr id="207" name="Google Shape;207;p37"/>
          <p:cNvSpPr/>
          <p:nvPr>
            <p:ph idx="2" type="pic"/>
          </p:nvPr>
        </p:nvSpPr>
        <p:spPr>
          <a:xfrm rot="299990">
            <a:off x="716131" y="2331244"/>
            <a:ext cx="3686628" cy="2455534"/>
          </a:xfrm>
          <a:prstGeom prst="snip1Rect">
            <a:avLst>
              <a:gd fmla="val 16667" name="adj"/>
            </a:avLst>
          </a:prstGeom>
          <a:noFill/>
          <a:ln>
            <a:noFill/>
          </a:ln>
        </p:spPr>
      </p:sp>
      <p:sp>
        <p:nvSpPr>
          <p:cNvPr id="208" name="Google Shape;208;p37"/>
          <p:cNvSpPr/>
          <p:nvPr>
            <p:ph idx="3" type="pic"/>
          </p:nvPr>
        </p:nvSpPr>
        <p:spPr>
          <a:xfrm rot="-300269">
            <a:off x="4741294" y="2331368"/>
            <a:ext cx="3686654" cy="2455534"/>
          </a:xfrm>
          <a:prstGeom prst="snip1Rect">
            <a:avLst>
              <a:gd fmla="val 16667" name="adj"/>
            </a:avLst>
          </a:prstGeom>
          <a:noFill/>
          <a:ln>
            <a:noFill/>
          </a:ln>
        </p:spPr>
      </p:sp>
      <p:sp>
        <p:nvSpPr>
          <p:cNvPr id="209" name="Google Shape;209;p3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0" name="Google Shape;210;p3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7"/>
          <p:cNvSpPr txBox="1"/>
          <p:nvPr>
            <p:ph idx="1" type="subTitle"/>
          </p:nvPr>
        </p:nvSpPr>
        <p:spPr>
          <a:xfrm>
            <a:off x="38108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12" name="Google Shape;212;p37"/>
          <p:cNvSpPr txBox="1"/>
          <p:nvPr>
            <p:ph idx="4" type="body"/>
          </p:nvPr>
        </p:nvSpPr>
        <p:spPr>
          <a:xfrm>
            <a:off x="38108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3" name="Google Shape;213;p37"/>
          <p:cNvSpPr txBox="1"/>
          <p:nvPr>
            <p:ph idx="5" type="subTitle"/>
          </p:nvPr>
        </p:nvSpPr>
        <p:spPr>
          <a:xfrm>
            <a:off x="456693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14" name="Google Shape;214;p37"/>
          <p:cNvSpPr txBox="1"/>
          <p:nvPr>
            <p:ph idx="6" type="body"/>
          </p:nvPr>
        </p:nvSpPr>
        <p:spPr>
          <a:xfrm>
            <a:off x="456693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5" name="Google Shape;215;p37"/>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16" name="Google Shape;216;p37"/>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woColTx">
  <p:cSld name="TITLE_AND_TWO_COLUMNS">
    <p:bg>
      <p:bgPr>
        <a:solidFill>
          <a:schemeClr val="lt1"/>
        </a:solidFill>
      </p:bgPr>
    </p:bg>
    <p:spTree>
      <p:nvGrpSpPr>
        <p:cNvPr id="217" name="Shape 217"/>
        <p:cNvGrpSpPr/>
        <p:nvPr/>
      </p:nvGrpSpPr>
      <p:grpSpPr>
        <a:xfrm>
          <a:off x="0" y="0"/>
          <a:ext cx="0" cy="0"/>
          <a:chOff x="0" y="0"/>
          <a:chExt cx="0" cy="0"/>
        </a:xfrm>
      </p:grpSpPr>
      <p:grpSp>
        <p:nvGrpSpPr>
          <p:cNvPr id="218" name="Google Shape;218;p38"/>
          <p:cNvGrpSpPr/>
          <p:nvPr/>
        </p:nvGrpSpPr>
        <p:grpSpPr>
          <a:xfrm>
            <a:off x="0" y="-444900"/>
            <a:ext cx="9144000" cy="5588500"/>
            <a:chOff x="0" y="-444900"/>
            <a:chExt cx="9144000" cy="5588500"/>
          </a:xfrm>
        </p:grpSpPr>
        <p:grpSp>
          <p:nvGrpSpPr>
            <p:cNvPr id="219" name="Google Shape;219;p38"/>
            <p:cNvGrpSpPr/>
            <p:nvPr/>
          </p:nvGrpSpPr>
          <p:grpSpPr>
            <a:xfrm>
              <a:off x="0" y="100"/>
              <a:ext cx="9144000" cy="5143500"/>
              <a:chOff x="0" y="100"/>
              <a:chExt cx="9144000" cy="5143500"/>
            </a:xfrm>
          </p:grpSpPr>
          <p:sp>
            <p:nvSpPr>
              <p:cNvPr id="220" name="Google Shape;220;p38"/>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21" name="Google Shape;221;p38"/>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222" name="Google Shape;222;p38"/>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23" name="Google Shape;223;p3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4" name="Google Shape;224;p38"/>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25" name="Google Shape;225;p38"/>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26" name="Google Shape;226;p38"/>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27" name="Google Shape;227;p38"/>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ype="titleOnly">
  <p:cSld name="TITLE_ONLY">
    <p:bg>
      <p:bgPr>
        <a:solidFill>
          <a:schemeClr val="lt1"/>
        </a:solidFill>
      </p:bgPr>
    </p:bg>
    <p:spTree>
      <p:nvGrpSpPr>
        <p:cNvPr id="228" name="Shape 228"/>
        <p:cNvGrpSpPr/>
        <p:nvPr/>
      </p:nvGrpSpPr>
      <p:grpSpPr>
        <a:xfrm>
          <a:off x="0" y="0"/>
          <a:ext cx="0" cy="0"/>
          <a:chOff x="0" y="0"/>
          <a:chExt cx="0" cy="0"/>
        </a:xfrm>
      </p:grpSpPr>
      <p:sp>
        <p:nvSpPr>
          <p:cNvPr id="229" name="Google Shape;229;p39"/>
          <p:cNvSpPr/>
          <p:nvPr>
            <p:ph idx="2" type="pic"/>
          </p:nvPr>
        </p:nvSpPr>
        <p:spPr>
          <a:xfrm rot="299866">
            <a:off x="764484" y="2679783"/>
            <a:ext cx="1938771" cy="1938771"/>
          </a:xfrm>
          <a:prstGeom prst="snip1Rect">
            <a:avLst>
              <a:gd fmla="val 16667" name="adj"/>
            </a:avLst>
          </a:prstGeom>
          <a:noFill/>
          <a:ln>
            <a:noFill/>
          </a:ln>
        </p:spPr>
      </p:sp>
      <p:sp>
        <p:nvSpPr>
          <p:cNvPr id="230" name="Google Shape;230;p39"/>
          <p:cNvSpPr/>
          <p:nvPr>
            <p:ph idx="3" type="pic"/>
          </p:nvPr>
        </p:nvSpPr>
        <p:spPr>
          <a:xfrm rot="-299913">
            <a:off x="3602840" y="2620826"/>
            <a:ext cx="1938472" cy="1938472"/>
          </a:xfrm>
          <a:prstGeom prst="snip1Rect">
            <a:avLst>
              <a:gd fmla="val 16667" name="adj"/>
            </a:avLst>
          </a:prstGeom>
          <a:noFill/>
          <a:ln>
            <a:noFill/>
          </a:ln>
        </p:spPr>
      </p:sp>
      <p:sp>
        <p:nvSpPr>
          <p:cNvPr id="231" name="Google Shape;231;p39"/>
          <p:cNvSpPr/>
          <p:nvPr>
            <p:ph idx="4" type="pic"/>
          </p:nvPr>
        </p:nvSpPr>
        <p:spPr>
          <a:xfrm rot="299913">
            <a:off x="6440891" y="2679947"/>
            <a:ext cx="1938472" cy="1938472"/>
          </a:xfrm>
          <a:prstGeom prst="snip1Rect">
            <a:avLst>
              <a:gd fmla="val 16667" name="adj"/>
            </a:avLst>
          </a:prstGeom>
          <a:noFill/>
          <a:ln>
            <a:noFill/>
          </a:ln>
        </p:spPr>
      </p:sp>
      <p:sp>
        <p:nvSpPr>
          <p:cNvPr id="232" name="Google Shape;232;p3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39"/>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34" name="Google Shape;234;p39"/>
          <p:cNvSpPr txBox="1"/>
          <p:nvPr>
            <p:ph idx="5" type="body"/>
          </p:nvPr>
        </p:nvSpPr>
        <p:spPr>
          <a:xfrm>
            <a:off x="381063"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5" name="Google Shape;235;p39"/>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36" name="Google Shape;236;p39"/>
          <p:cNvSpPr txBox="1"/>
          <p:nvPr>
            <p:ph idx="7" type="body"/>
          </p:nvPr>
        </p:nvSpPr>
        <p:spPr>
          <a:xfrm>
            <a:off x="3219300"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7" name="Google Shape;237;p39"/>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38" name="Google Shape;238;p39"/>
          <p:cNvSpPr txBox="1"/>
          <p:nvPr>
            <p:ph idx="9" type="body"/>
          </p:nvPr>
        </p:nvSpPr>
        <p:spPr>
          <a:xfrm>
            <a:off x="6057538"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9" name="Google Shape;239;p39"/>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0" name="Google Shape;240;p39"/>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41" name="Google Shape;241;p39"/>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
    <p:bg>
      <p:bgPr>
        <a:solidFill>
          <a:schemeClr val="lt1"/>
        </a:solidFill>
      </p:bgPr>
    </p:bg>
    <p:spTree>
      <p:nvGrpSpPr>
        <p:cNvPr id="242" name="Shape 242"/>
        <p:cNvGrpSpPr/>
        <p:nvPr/>
      </p:nvGrpSpPr>
      <p:grpSpPr>
        <a:xfrm>
          <a:off x="0" y="0"/>
          <a:ext cx="0" cy="0"/>
          <a:chOff x="0" y="0"/>
          <a:chExt cx="0" cy="0"/>
        </a:xfrm>
      </p:grpSpPr>
      <p:sp>
        <p:nvSpPr>
          <p:cNvPr id="243" name="Google Shape;243;p40"/>
          <p:cNvSpPr/>
          <p:nvPr>
            <p:ph idx="2" type="pic"/>
          </p:nvPr>
        </p:nvSpPr>
        <p:spPr>
          <a:xfrm>
            <a:off x="434125" y="2147825"/>
            <a:ext cx="8275200" cy="2679300"/>
          </a:xfrm>
          <a:prstGeom prst="snip1Rect">
            <a:avLst>
              <a:gd fmla="val 29467" name="adj"/>
            </a:avLst>
          </a:prstGeom>
          <a:noFill/>
          <a:ln>
            <a:noFill/>
          </a:ln>
        </p:spPr>
      </p:sp>
      <p:sp>
        <p:nvSpPr>
          <p:cNvPr id="244" name="Google Shape;244;p4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5" name="Google Shape;245;p40"/>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6" name="Google Shape;246;p40"/>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47" name="Google Shape;247;p40"/>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48" name="Google Shape;248;p40"/>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left">
  <p:cSld name="ONE_COLUMN_TEXT_1">
    <p:bg>
      <p:bgPr>
        <a:solidFill>
          <a:schemeClr val="lt1"/>
        </a:solidFill>
      </p:bgPr>
    </p:bg>
    <p:spTree>
      <p:nvGrpSpPr>
        <p:cNvPr id="249" name="Shape 249"/>
        <p:cNvGrpSpPr/>
        <p:nvPr/>
      </p:nvGrpSpPr>
      <p:grpSpPr>
        <a:xfrm>
          <a:off x="0" y="0"/>
          <a:ext cx="0" cy="0"/>
          <a:chOff x="0" y="0"/>
          <a:chExt cx="0" cy="0"/>
        </a:xfrm>
      </p:grpSpPr>
      <p:grpSp>
        <p:nvGrpSpPr>
          <p:cNvPr id="250" name="Google Shape;250;p41"/>
          <p:cNvGrpSpPr/>
          <p:nvPr/>
        </p:nvGrpSpPr>
        <p:grpSpPr>
          <a:xfrm>
            <a:off x="433788" y="1202208"/>
            <a:ext cx="2632899" cy="904617"/>
            <a:chOff x="433788" y="1202208"/>
            <a:chExt cx="2632899" cy="904617"/>
          </a:xfrm>
        </p:grpSpPr>
        <p:sp>
          <p:nvSpPr>
            <p:cNvPr id="251" name="Google Shape;251;p41"/>
            <p:cNvSpPr/>
            <p:nvPr/>
          </p:nvSpPr>
          <p:spPr>
            <a:xfrm>
              <a:off x="433788" y="1202325"/>
              <a:ext cx="2632800" cy="9045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52" name="Google Shape;252;p41"/>
            <p:cNvSpPr/>
            <p:nvPr/>
          </p:nvSpPr>
          <p:spPr>
            <a:xfrm rot="-6523">
              <a:off x="2750486"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53" name="Google Shape;253;p41"/>
          <p:cNvSpPr txBox="1"/>
          <p:nvPr>
            <p:ph idx="1" type="subTitle"/>
          </p:nvPr>
        </p:nvSpPr>
        <p:spPr>
          <a:xfrm>
            <a:off x="437000"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54" name="Google Shape;254;p41"/>
          <p:cNvSpPr txBox="1"/>
          <p:nvPr>
            <p:ph idx="2" type="body"/>
          </p:nvPr>
        </p:nvSpPr>
        <p:spPr>
          <a:xfrm>
            <a:off x="437000"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55" name="Google Shape;255;p41"/>
          <p:cNvSpPr/>
          <p:nvPr>
            <p:ph idx="3" type="pic"/>
          </p:nvPr>
        </p:nvSpPr>
        <p:spPr>
          <a:xfrm>
            <a:off x="434125" y="2147825"/>
            <a:ext cx="8275200" cy="2679300"/>
          </a:xfrm>
          <a:prstGeom prst="snip1Rect">
            <a:avLst>
              <a:gd fmla="val 29467" name="adj"/>
            </a:avLst>
          </a:prstGeom>
          <a:noFill/>
          <a:ln>
            <a:noFill/>
          </a:ln>
        </p:spPr>
      </p:sp>
      <p:sp>
        <p:nvSpPr>
          <p:cNvPr id="256" name="Google Shape;256;p4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41"/>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8" name="Google Shape;258;p41"/>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59" name="Google Shape;259;p41"/>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guide id="2" orient="horz" pos="1353">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middle">
  <p:cSld name="ONE_COLUMN_TEXT_1_2">
    <p:bg>
      <p:bgPr>
        <a:solidFill>
          <a:schemeClr val="lt1"/>
        </a:solidFill>
      </p:bgPr>
    </p:bg>
    <p:spTree>
      <p:nvGrpSpPr>
        <p:cNvPr id="260" name="Shape 260"/>
        <p:cNvGrpSpPr/>
        <p:nvPr/>
      </p:nvGrpSpPr>
      <p:grpSpPr>
        <a:xfrm>
          <a:off x="0" y="0"/>
          <a:ext cx="0" cy="0"/>
          <a:chOff x="0" y="0"/>
          <a:chExt cx="0" cy="0"/>
        </a:xfrm>
      </p:grpSpPr>
      <p:grpSp>
        <p:nvGrpSpPr>
          <p:cNvPr id="261" name="Google Shape;261;p42"/>
          <p:cNvGrpSpPr/>
          <p:nvPr/>
        </p:nvGrpSpPr>
        <p:grpSpPr>
          <a:xfrm>
            <a:off x="3253950" y="1202208"/>
            <a:ext cx="2632899" cy="904617"/>
            <a:chOff x="3253950" y="1202208"/>
            <a:chExt cx="2632899" cy="904617"/>
          </a:xfrm>
        </p:grpSpPr>
        <p:sp>
          <p:nvSpPr>
            <p:cNvPr id="262" name="Google Shape;262;p42"/>
            <p:cNvSpPr/>
            <p:nvPr/>
          </p:nvSpPr>
          <p:spPr>
            <a:xfrm>
              <a:off x="3253950" y="1202325"/>
              <a:ext cx="2632800" cy="904500"/>
            </a:xfrm>
            <a:prstGeom prst="snip1Rect">
              <a:avLst>
                <a:gd fmla="val 3510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63" name="Google Shape;263;p42"/>
            <p:cNvSpPr/>
            <p:nvPr/>
          </p:nvSpPr>
          <p:spPr>
            <a:xfrm rot="-6523">
              <a:off x="5570649"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64" name="Google Shape;264;p42"/>
          <p:cNvSpPr txBox="1"/>
          <p:nvPr>
            <p:ph idx="1" type="subTitle"/>
          </p:nvPr>
        </p:nvSpPr>
        <p:spPr>
          <a:xfrm>
            <a:off x="3257163"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65" name="Google Shape;265;p42"/>
          <p:cNvSpPr txBox="1"/>
          <p:nvPr>
            <p:ph idx="2" type="body"/>
          </p:nvPr>
        </p:nvSpPr>
        <p:spPr>
          <a:xfrm>
            <a:off x="3257163"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66" name="Google Shape;266;p42"/>
          <p:cNvSpPr/>
          <p:nvPr>
            <p:ph idx="3" type="pic"/>
          </p:nvPr>
        </p:nvSpPr>
        <p:spPr>
          <a:xfrm>
            <a:off x="434125" y="2147825"/>
            <a:ext cx="8275200" cy="2679300"/>
          </a:xfrm>
          <a:prstGeom prst="snip1Rect">
            <a:avLst>
              <a:gd fmla="val 29467" name="adj"/>
            </a:avLst>
          </a:prstGeom>
          <a:noFill/>
          <a:ln>
            <a:noFill/>
          </a:ln>
        </p:spPr>
      </p:sp>
      <p:sp>
        <p:nvSpPr>
          <p:cNvPr id="267" name="Google Shape;267;p4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8" name="Google Shape;268;p42"/>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9" name="Google Shape;269;p42"/>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0" name="Google Shape;270;p42"/>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right, long text">
  <p:cSld name="ONE_COLUMN_TEXT_1_1">
    <p:bg>
      <p:bgPr>
        <a:solidFill>
          <a:schemeClr val="lt1"/>
        </a:solidFill>
      </p:bgPr>
    </p:bg>
    <p:spTree>
      <p:nvGrpSpPr>
        <p:cNvPr id="271" name="Shape 271"/>
        <p:cNvGrpSpPr/>
        <p:nvPr/>
      </p:nvGrpSpPr>
      <p:grpSpPr>
        <a:xfrm>
          <a:off x="0" y="0"/>
          <a:ext cx="0" cy="0"/>
          <a:chOff x="0" y="0"/>
          <a:chExt cx="0" cy="0"/>
        </a:xfrm>
      </p:grpSpPr>
      <p:sp>
        <p:nvSpPr>
          <p:cNvPr id="272" name="Google Shape;272;p43"/>
          <p:cNvSpPr/>
          <p:nvPr/>
        </p:nvSpPr>
        <p:spPr>
          <a:xfrm>
            <a:off x="3253825" y="1202325"/>
            <a:ext cx="5453100" cy="904500"/>
          </a:xfrm>
          <a:prstGeom prst="snip1Rect">
            <a:avLst>
              <a:gd fmla="val 3501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73" name="Google Shape;273;p43"/>
          <p:cNvSpPr txBox="1"/>
          <p:nvPr>
            <p:ph idx="1" type="subTitle"/>
          </p:nvPr>
        </p:nvSpPr>
        <p:spPr>
          <a:xfrm>
            <a:off x="3253950" y="1202200"/>
            <a:ext cx="5136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74" name="Google Shape;274;p43"/>
          <p:cNvSpPr/>
          <p:nvPr>
            <p:ph idx="2" type="pic"/>
          </p:nvPr>
        </p:nvSpPr>
        <p:spPr>
          <a:xfrm>
            <a:off x="434125" y="2147825"/>
            <a:ext cx="8275200" cy="2679300"/>
          </a:xfrm>
          <a:prstGeom prst="snip1Rect">
            <a:avLst>
              <a:gd fmla="val 29467" name="adj"/>
            </a:avLst>
          </a:prstGeom>
          <a:noFill/>
          <a:ln>
            <a:noFill/>
          </a:ln>
        </p:spPr>
      </p:sp>
      <p:sp>
        <p:nvSpPr>
          <p:cNvPr id="275" name="Google Shape;275;p43"/>
          <p:cNvSpPr txBox="1"/>
          <p:nvPr>
            <p:ph idx="3" type="body"/>
          </p:nvPr>
        </p:nvSpPr>
        <p:spPr>
          <a:xfrm>
            <a:off x="3253950" y="1460325"/>
            <a:ext cx="54531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76" name="Google Shape;276;p4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43"/>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8" name="Google Shape;278;p43"/>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9" name="Google Shape;279;p43"/>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80" name="Google Shape;280;p43"/>
          <p:cNvSpPr/>
          <p:nvPr/>
        </p:nvSpPr>
        <p:spPr>
          <a:xfrm rot="-6523">
            <a:off x="8390811"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281" name="Shape 281"/>
        <p:cNvGrpSpPr/>
        <p:nvPr/>
      </p:nvGrpSpPr>
      <p:grpSpPr>
        <a:xfrm>
          <a:off x="0" y="0"/>
          <a:ext cx="0" cy="0"/>
          <a:chOff x="0" y="0"/>
          <a:chExt cx="0" cy="0"/>
        </a:xfrm>
      </p:grpSpPr>
      <p:grpSp>
        <p:nvGrpSpPr>
          <p:cNvPr id="282" name="Google Shape;282;p44"/>
          <p:cNvGrpSpPr/>
          <p:nvPr/>
        </p:nvGrpSpPr>
        <p:grpSpPr>
          <a:xfrm>
            <a:off x="0" y="-444900"/>
            <a:ext cx="9144000" cy="5588500"/>
            <a:chOff x="0" y="-444900"/>
            <a:chExt cx="9144000" cy="5588500"/>
          </a:xfrm>
        </p:grpSpPr>
        <p:grpSp>
          <p:nvGrpSpPr>
            <p:cNvPr id="283" name="Google Shape;283;p44"/>
            <p:cNvGrpSpPr/>
            <p:nvPr/>
          </p:nvGrpSpPr>
          <p:grpSpPr>
            <a:xfrm>
              <a:off x="0" y="100"/>
              <a:ext cx="9144000" cy="5143500"/>
              <a:chOff x="0" y="100"/>
              <a:chExt cx="9144000" cy="5143500"/>
            </a:xfrm>
          </p:grpSpPr>
          <p:sp>
            <p:nvSpPr>
              <p:cNvPr id="284" name="Google Shape;284;p44"/>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85" name="Google Shape;285;p44"/>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286" name="Google Shape;286;p44"/>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7" name="Google Shape;287;p4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8" name="Google Shape;288;p44"/>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9" name="Google Shape;289;p44"/>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90" name="Google Shape;290;p44"/>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1" name="Google Shape;291;p44"/>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2">
  <p:cSld name="MAIN_POINT">
    <p:bg>
      <p:bgPr>
        <a:solidFill>
          <a:schemeClr val="lt1"/>
        </a:solidFill>
      </p:bgPr>
    </p:bg>
    <p:spTree>
      <p:nvGrpSpPr>
        <p:cNvPr id="292" name="Shape 292"/>
        <p:cNvGrpSpPr/>
        <p:nvPr/>
      </p:nvGrpSpPr>
      <p:grpSpPr>
        <a:xfrm>
          <a:off x="0" y="0"/>
          <a:ext cx="0" cy="0"/>
          <a:chOff x="0" y="0"/>
          <a:chExt cx="0" cy="0"/>
        </a:xfrm>
      </p:grpSpPr>
      <p:sp>
        <p:nvSpPr>
          <p:cNvPr id="293" name="Google Shape;293;p45"/>
          <p:cNvSpPr/>
          <p:nvPr>
            <p:ph idx="2" type="pic"/>
          </p:nvPr>
        </p:nvSpPr>
        <p:spPr>
          <a:xfrm rot="300107">
            <a:off x="4903200" y="846465"/>
            <a:ext cx="3950142" cy="3456249"/>
          </a:xfrm>
          <a:prstGeom prst="snip1Rect">
            <a:avLst>
              <a:gd fmla="val 16667" name="adj"/>
            </a:avLst>
          </a:prstGeom>
          <a:noFill/>
          <a:ln>
            <a:noFill/>
          </a:ln>
        </p:spPr>
      </p:sp>
      <p:sp>
        <p:nvSpPr>
          <p:cNvPr id="294" name="Google Shape;294;p4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45"/>
          <p:cNvSpPr txBox="1"/>
          <p:nvPr>
            <p:ph type="title"/>
          </p:nvPr>
        </p:nvSpPr>
        <p:spPr>
          <a:xfrm>
            <a:off x="3339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6" name="Google Shape;296;p45"/>
          <p:cNvSpPr txBox="1"/>
          <p:nvPr>
            <p:ph idx="1" type="body"/>
          </p:nvPr>
        </p:nvSpPr>
        <p:spPr>
          <a:xfrm>
            <a:off x="3339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97" name="Google Shape;297;p45"/>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98" name="Google Shape;298;p45"/>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299" name="Shape 299"/>
        <p:cNvGrpSpPr/>
        <p:nvPr/>
      </p:nvGrpSpPr>
      <p:grpSpPr>
        <a:xfrm>
          <a:off x="0" y="0"/>
          <a:ext cx="0" cy="0"/>
          <a:chOff x="0" y="0"/>
          <a:chExt cx="0" cy="0"/>
        </a:xfrm>
      </p:grpSpPr>
      <p:sp>
        <p:nvSpPr>
          <p:cNvPr id="300" name="Google Shape;300;p46"/>
          <p:cNvSpPr/>
          <p:nvPr>
            <p:ph idx="2" type="pic"/>
          </p:nvPr>
        </p:nvSpPr>
        <p:spPr>
          <a:xfrm rot="-300067">
            <a:off x="550589" y="883785"/>
            <a:ext cx="3630622" cy="3658027"/>
          </a:xfrm>
          <a:prstGeom prst="snip1Rect">
            <a:avLst>
              <a:gd fmla="val 16667" name="adj"/>
            </a:avLst>
          </a:prstGeom>
          <a:noFill/>
          <a:ln>
            <a:noFill/>
          </a:ln>
        </p:spPr>
      </p:sp>
      <p:sp>
        <p:nvSpPr>
          <p:cNvPr id="301" name="Google Shape;301;p46"/>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46"/>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3" name="Google Shape;303;p46"/>
          <p:cNvSpPr txBox="1"/>
          <p:nvPr>
            <p:ph idx="1" type="body"/>
          </p:nvPr>
        </p:nvSpPr>
        <p:spPr>
          <a:xfrm>
            <a:off x="52046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304" name="Google Shape;304;p4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05" name="Google Shape;305;p4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descriptions">
  <p:cSld name="SECTION_TITLE_AND_DESCRIPTION">
    <p:bg>
      <p:bgPr>
        <a:solidFill>
          <a:schemeClr val="lt1"/>
        </a:solidFill>
      </p:bgPr>
    </p:bg>
    <p:spTree>
      <p:nvGrpSpPr>
        <p:cNvPr id="306" name="Shape 306"/>
        <p:cNvGrpSpPr/>
        <p:nvPr/>
      </p:nvGrpSpPr>
      <p:grpSpPr>
        <a:xfrm>
          <a:off x="0" y="0"/>
          <a:ext cx="0" cy="0"/>
          <a:chOff x="0" y="0"/>
          <a:chExt cx="0" cy="0"/>
        </a:xfrm>
      </p:grpSpPr>
      <p:sp>
        <p:nvSpPr>
          <p:cNvPr id="307" name="Google Shape;307;p47"/>
          <p:cNvSpPr/>
          <p:nvPr>
            <p:ph idx="2" type="pic"/>
          </p:nvPr>
        </p:nvSpPr>
        <p:spPr>
          <a:xfrm>
            <a:off x="3544863" y="1543050"/>
            <a:ext cx="2057400" cy="2057400"/>
          </a:xfrm>
          <a:prstGeom prst="snip1Rect">
            <a:avLst>
              <a:gd fmla="val 24426" name="adj"/>
            </a:avLst>
          </a:prstGeom>
          <a:noFill/>
          <a:ln>
            <a:noFill/>
          </a:ln>
        </p:spPr>
      </p:sp>
      <p:sp>
        <p:nvSpPr>
          <p:cNvPr id="308" name="Google Shape;308;p47"/>
          <p:cNvSpPr/>
          <p:nvPr>
            <p:ph idx="3" type="pic"/>
          </p:nvPr>
        </p:nvSpPr>
        <p:spPr>
          <a:xfrm>
            <a:off x="6658538" y="1543050"/>
            <a:ext cx="2057400" cy="2057400"/>
          </a:xfrm>
          <a:prstGeom prst="snip1Rect">
            <a:avLst>
              <a:gd fmla="val 24426" name="adj"/>
            </a:avLst>
          </a:prstGeom>
          <a:noFill/>
          <a:ln>
            <a:noFill/>
          </a:ln>
        </p:spPr>
      </p:sp>
      <p:sp>
        <p:nvSpPr>
          <p:cNvPr id="309" name="Google Shape;309;p47"/>
          <p:cNvSpPr/>
          <p:nvPr>
            <p:ph idx="4" type="pic"/>
          </p:nvPr>
        </p:nvSpPr>
        <p:spPr>
          <a:xfrm>
            <a:off x="431200" y="1543050"/>
            <a:ext cx="2057400" cy="2057400"/>
          </a:xfrm>
          <a:prstGeom prst="snip1Rect">
            <a:avLst>
              <a:gd fmla="val 24426" name="adj"/>
            </a:avLst>
          </a:prstGeom>
          <a:noFill/>
          <a:ln>
            <a:noFill/>
          </a:ln>
        </p:spPr>
      </p:sp>
      <p:sp>
        <p:nvSpPr>
          <p:cNvPr id="310" name="Google Shape;310;p4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1" name="Google Shape;311;p4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2" name="Google Shape;312;p47"/>
          <p:cNvSpPr txBox="1"/>
          <p:nvPr>
            <p:ph idx="1" type="subTitle"/>
          </p:nvPr>
        </p:nvSpPr>
        <p:spPr>
          <a:xfrm>
            <a:off x="381100"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313" name="Google Shape;313;p47"/>
          <p:cNvSpPr txBox="1"/>
          <p:nvPr>
            <p:ph idx="5" type="subTitle"/>
          </p:nvPr>
        </p:nvSpPr>
        <p:spPr>
          <a:xfrm>
            <a:off x="3494775"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314" name="Google Shape;314;p47"/>
          <p:cNvSpPr txBox="1"/>
          <p:nvPr>
            <p:ph idx="6" type="subTitle"/>
          </p:nvPr>
        </p:nvSpPr>
        <p:spPr>
          <a:xfrm>
            <a:off x="6608438"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315" name="Google Shape;315;p47"/>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16" name="Google Shape;316;p47"/>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 bullet points">
  <p:cSld name="CAPTION_ONLY">
    <p:bg>
      <p:bgPr>
        <a:solidFill>
          <a:schemeClr val="lt1"/>
        </a:solidFill>
      </p:bgPr>
    </p:bg>
    <p:spTree>
      <p:nvGrpSpPr>
        <p:cNvPr id="317" name="Shape 317"/>
        <p:cNvGrpSpPr/>
        <p:nvPr/>
      </p:nvGrpSpPr>
      <p:grpSpPr>
        <a:xfrm>
          <a:off x="0" y="0"/>
          <a:ext cx="0" cy="0"/>
          <a:chOff x="0" y="0"/>
          <a:chExt cx="0" cy="0"/>
        </a:xfrm>
      </p:grpSpPr>
      <p:grpSp>
        <p:nvGrpSpPr>
          <p:cNvPr id="318" name="Google Shape;318;p48"/>
          <p:cNvGrpSpPr/>
          <p:nvPr/>
        </p:nvGrpSpPr>
        <p:grpSpPr>
          <a:xfrm>
            <a:off x="0" y="-444900"/>
            <a:ext cx="9144000" cy="5588500"/>
            <a:chOff x="0" y="-444900"/>
            <a:chExt cx="9144000" cy="5588500"/>
          </a:xfrm>
        </p:grpSpPr>
        <p:grpSp>
          <p:nvGrpSpPr>
            <p:cNvPr id="319" name="Google Shape;319;p48"/>
            <p:cNvGrpSpPr/>
            <p:nvPr/>
          </p:nvGrpSpPr>
          <p:grpSpPr>
            <a:xfrm>
              <a:off x="0" y="100"/>
              <a:ext cx="9144000" cy="5143500"/>
              <a:chOff x="0" y="100"/>
              <a:chExt cx="9144000" cy="5143500"/>
            </a:xfrm>
          </p:grpSpPr>
          <p:sp>
            <p:nvSpPr>
              <p:cNvPr id="320" name="Google Shape;320;p48"/>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321" name="Google Shape;321;p48"/>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322" name="Google Shape;322;p48"/>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323" name="Google Shape;323;p4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48"/>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25" name="Google Shape;325;p48"/>
          <p:cNvSpPr txBox="1"/>
          <p:nvPr>
            <p:ph idx="1" type="body"/>
          </p:nvPr>
        </p:nvSpPr>
        <p:spPr>
          <a:xfrm>
            <a:off x="333925"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326" name="Google Shape;326;p48"/>
          <p:cNvSpPr txBox="1"/>
          <p:nvPr>
            <p:ph idx="2" type="body"/>
          </p:nvPr>
        </p:nvSpPr>
        <p:spPr>
          <a:xfrm>
            <a:off x="4595076"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327" name="Google Shape;327;p48"/>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28" name="Google Shape;328;p48"/>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 for understanding">
  <p:cSld name="CAPTION_ONLY_1">
    <p:bg>
      <p:bgPr>
        <a:solidFill>
          <a:schemeClr val="lt1"/>
        </a:solidFill>
      </p:bgPr>
    </p:bg>
    <p:spTree>
      <p:nvGrpSpPr>
        <p:cNvPr id="329" name="Shape 329"/>
        <p:cNvGrpSpPr/>
        <p:nvPr/>
      </p:nvGrpSpPr>
      <p:grpSpPr>
        <a:xfrm>
          <a:off x="0" y="0"/>
          <a:ext cx="0" cy="0"/>
          <a:chOff x="0" y="0"/>
          <a:chExt cx="0" cy="0"/>
        </a:xfrm>
      </p:grpSpPr>
      <p:grpSp>
        <p:nvGrpSpPr>
          <p:cNvPr id="330" name="Google Shape;330;p49"/>
          <p:cNvGrpSpPr/>
          <p:nvPr/>
        </p:nvGrpSpPr>
        <p:grpSpPr>
          <a:xfrm>
            <a:off x="0" y="-444900"/>
            <a:ext cx="9144000" cy="5588500"/>
            <a:chOff x="0" y="-444900"/>
            <a:chExt cx="9144000" cy="5588500"/>
          </a:xfrm>
        </p:grpSpPr>
        <p:sp>
          <p:nvSpPr>
            <p:cNvPr id="331" name="Google Shape;331;p49"/>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332" name="Google Shape;332;p49"/>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333" name="Google Shape;333;p49"/>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334" name="Google Shape;334;p49"/>
          <p:cNvSpPr txBox="1"/>
          <p:nvPr>
            <p:ph idx="1" type="body"/>
          </p:nvPr>
        </p:nvSpPr>
        <p:spPr>
          <a:xfrm>
            <a:off x="333925" y="3630575"/>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335" name="Google Shape;335;p4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6" name="Google Shape;336;p49"/>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37" name="Google Shape;337;p49"/>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38" name="Google Shape;338;p49"/>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39" name="Google Shape;339;p49"/>
          <p:cNvSpPr txBox="1"/>
          <p:nvPr>
            <p:ph idx="4" type="body"/>
          </p:nvPr>
        </p:nvSpPr>
        <p:spPr>
          <a:xfrm>
            <a:off x="333925" y="31841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340" name="Google Shape;340;p49"/>
          <p:cNvSpPr txBox="1"/>
          <p:nvPr>
            <p:ph idx="5" type="body"/>
          </p:nvPr>
        </p:nvSpPr>
        <p:spPr>
          <a:xfrm>
            <a:off x="333925" y="27377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341" name="Google Shape;341;p49"/>
          <p:cNvSpPr txBox="1"/>
          <p:nvPr>
            <p:ph idx="6" type="body"/>
          </p:nvPr>
        </p:nvSpPr>
        <p:spPr>
          <a:xfrm>
            <a:off x="333925" y="2291377"/>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ype">
  <p:cSld name="BIG_NUMBER">
    <p:bg>
      <p:bgPr>
        <a:solidFill>
          <a:schemeClr val="lt2"/>
        </a:solidFill>
      </p:bgPr>
    </p:bg>
    <p:spTree>
      <p:nvGrpSpPr>
        <p:cNvPr id="342" name="Shape 342"/>
        <p:cNvGrpSpPr/>
        <p:nvPr/>
      </p:nvGrpSpPr>
      <p:grpSpPr>
        <a:xfrm>
          <a:off x="0" y="0"/>
          <a:ext cx="0" cy="0"/>
          <a:chOff x="0" y="0"/>
          <a:chExt cx="0" cy="0"/>
        </a:xfrm>
      </p:grpSpPr>
      <p:sp>
        <p:nvSpPr>
          <p:cNvPr id="343" name="Google Shape;343;p5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44" name="Google Shape;344;p50"/>
          <p:cNvSpPr txBox="1"/>
          <p:nvPr/>
        </p:nvSpPr>
        <p:spPr>
          <a:xfrm>
            <a:off x="2479675" y="2285400"/>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45" name="Google Shape;345;p50"/>
          <p:cNvGrpSpPr/>
          <p:nvPr/>
        </p:nvGrpSpPr>
        <p:grpSpPr>
          <a:xfrm rot="300150">
            <a:off x="1277165" y="536719"/>
            <a:ext cx="6594752" cy="4068617"/>
            <a:chOff x="1277284" y="536521"/>
            <a:chExt cx="6594691" cy="4068580"/>
          </a:xfrm>
        </p:grpSpPr>
        <p:grpSp>
          <p:nvGrpSpPr>
            <p:cNvPr id="346" name="Google Shape;346;p50"/>
            <p:cNvGrpSpPr/>
            <p:nvPr/>
          </p:nvGrpSpPr>
          <p:grpSpPr>
            <a:xfrm>
              <a:off x="1277284" y="891662"/>
              <a:ext cx="6594077" cy="3357715"/>
              <a:chOff x="1277284" y="891662"/>
              <a:chExt cx="6594077" cy="3357715"/>
            </a:xfrm>
          </p:grpSpPr>
          <p:sp>
            <p:nvSpPr>
              <p:cNvPr id="347" name="Google Shape;347;p50"/>
              <p:cNvSpPr/>
              <p:nvPr/>
            </p:nvSpPr>
            <p:spPr>
              <a:xfrm rot="-2190">
                <a:off x="6458566" y="1876325"/>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348" name="Google Shape;348;p50"/>
              <p:cNvSpPr/>
              <p:nvPr/>
            </p:nvSpPr>
            <p:spPr>
              <a:xfrm flipH="1" rot="-2453">
                <a:off x="1277283" y="893727"/>
                <a:ext cx="4625401" cy="3354000"/>
              </a:xfrm>
              <a:prstGeom prst="snip1Rect">
                <a:avLst>
                  <a:gd fmla="val 4969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49" name="Google Shape;349;p50"/>
              <p:cNvSpPr/>
              <p:nvPr/>
            </p:nvSpPr>
            <p:spPr>
              <a:xfrm flipH="1" rot="10797547">
                <a:off x="3245660" y="893312"/>
                <a:ext cx="4625701" cy="3354000"/>
              </a:xfrm>
              <a:prstGeom prst="snip1Rect">
                <a:avLst>
                  <a:gd fmla="val 4966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50" name="Google Shape;350;p50"/>
              <p:cNvSpPr/>
              <p:nvPr/>
            </p:nvSpPr>
            <p:spPr>
              <a:xfrm rot="-2190">
                <a:off x="1277395" y="1877958"/>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351" name="Google Shape;351;p50"/>
            <p:cNvSpPr/>
            <p:nvPr/>
          </p:nvSpPr>
          <p:spPr>
            <a:xfrm rot="-4517241">
              <a:off x="1416960" y="705331"/>
              <a:ext cx="1386770" cy="13615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352" name="Google Shape;352;p50"/>
            <p:cNvSpPr/>
            <p:nvPr/>
          </p:nvSpPr>
          <p:spPr>
            <a:xfrm rot="6281922">
              <a:off x="6346470" y="3074659"/>
              <a:ext cx="1384510" cy="136318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353" name="Google Shape;353;p50"/>
          <p:cNvSpPr txBox="1"/>
          <p:nvPr>
            <p:ph type="title"/>
          </p:nvPr>
        </p:nvSpPr>
        <p:spPr>
          <a:xfrm>
            <a:off x="2479675" y="2285400"/>
            <a:ext cx="41847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4" name="Google Shape;354;p50"/>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55" name="Google Shape;355;p50"/>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lt1"/>
        </a:solidFill>
      </p:bgPr>
    </p:bg>
    <p:spTree>
      <p:nvGrpSpPr>
        <p:cNvPr id="356" name="Shape 356"/>
        <p:cNvGrpSpPr/>
        <p:nvPr/>
      </p:nvGrpSpPr>
      <p:grpSpPr>
        <a:xfrm>
          <a:off x="0" y="0"/>
          <a:ext cx="0" cy="0"/>
          <a:chOff x="0" y="0"/>
          <a:chExt cx="0" cy="0"/>
        </a:xfrm>
      </p:grpSpPr>
      <p:sp>
        <p:nvSpPr>
          <p:cNvPr id="357" name="Google Shape;357;p51"/>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8" name="Google Shape;358;p51"/>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59" name="Google Shape;359;p51"/>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theme" Target="../theme/theme3.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475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p:txBody>
      </p:sp>
      <p:sp>
        <p:nvSpPr>
          <p:cNvPr id="52" name="Google Shape;52;p13"/>
          <p:cNvSpPr txBox="1"/>
          <p:nvPr>
            <p:ph idx="1" type="body"/>
          </p:nvPr>
        </p:nvSpPr>
        <p:spPr>
          <a:xfrm>
            <a:off x="311700" y="1152475"/>
            <a:ext cx="8475600" cy="3416400"/>
          </a:xfrm>
          <a:prstGeom prst="rect">
            <a:avLst/>
          </a:prstGeom>
          <a:noFill/>
          <a:ln>
            <a:noFill/>
          </a:ln>
        </p:spPr>
        <p:txBody>
          <a:bodyPr anchorCtr="0" anchor="t" bIns="91425" lIns="91425" spcFirstLastPara="1" rIns="91425" wrap="square" tIns="91425">
            <a:spAutoFit/>
          </a:bodyPr>
          <a:lstStyle>
            <a:lvl1pPr indent="-336550" lvl="0" marL="457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indent="-336550" lvl="1" marL="914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indent="-336550" lvl="2" marL="1371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indent="-336550" lvl="3" marL="1828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indent="-336550" lvl="4" marL="22860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indent="-336550" lvl="5" marL="2743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indent="-336550" lvl="6" marL="3200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indent="-336550" lvl="7" marL="3657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indent="-336550" lvl="8" marL="4114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p:txBody>
      </p:sp>
      <p:sp>
        <p:nvSpPr>
          <p:cNvPr id="53" name="Google Shape;53;p13"/>
          <p:cNvSpPr txBox="1"/>
          <p:nvPr>
            <p:ph idx="12" type="sldNum"/>
          </p:nvPr>
        </p:nvSpPr>
        <p:spPr>
          <a:xfrm>
            <a:off x="8260675" y="205550"/>
            <a:ext cx="548700" cy="292500"/>
          </a:xfrm>
          <a:prstGeom prst="rect">
            <a:avLst/>
          </a:prstGeom>
          <a:noFill/>
          <a:ln>
            <a:noFill/>
          </a:ln>
        </p:spPr>
        <p:txBody>
          <a:bodyPr anchorCtr="0" anchor="t" bIns="91425" lIns="91425" spcFirstLastPara="1" rIns="91425" wrap="square" tIns="91425">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 Id="rId3" Type="http://schemas.openxmlformats.org/officeDocument/2006/relationships/hyperlink" Target="https://phoenixnap.com/kb/install-hadoop-ubuntu" TargetMode="External"/><Relationship Id="rId4" Type="http://schemas.openxmlformats.org/officeDocument/2006/relationships/hyperlink" Target="https://phoenixnap.com/kb/apache-hadoop-architecture-explained" TargetMode="External"/><Relationship Id="rId5" Type="http://schemas.openxmlformats.org/officeDocument/2006/relationships/hyperlink" Target="https://docs.google.com/document/d/1yvIjfDnBf_005S8lL4E4TMHGvJPiIXmVyd8cHjwZ0ZE/edit?usp=sharing" TargetMode="External"/><Relationship Id="rId6" Type="http://schemas.openxmlformats.org/officeDocument/2006/relationships/hyperlink" Target="https://hadoop.apache.org/docs/stable/hadoop-mapreduce-client/hadoop-mapreduce-client-core/MapReduceTutorial.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ctrTitle"/>
          </p:nvPr>
        </p:nvSpPr>
        <p:spPr>
          <a:xfrm>
            <a:off x="1164450" y="1516700"/>
            <a:ext cx="6815100" cy="877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lang="en"/>
              <a:t>Introduction to Hadoop</a:t>
            </a:r>
            <a:endParaRPr/>
          </a:p>
        </p:txBody>
      </p:sp>
      <p:sp>
        <p:nvSpPr>
          <p:cNvPr id="365" name="Google Shape;365;p52"/>
          <p:cNvSpPr txBox="1"/>
          <p:nvPr>
            <p:ph idx="1" type="subTitle"/>
          </p:nvPr>
        </p:nvSpPr>
        <p:spPr>
          <a:xfrm>
            <a:off x="2652000" y="2571750"/>
            <a:ext cx="3840000" cy="815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Mahfuzur Rahman Emon</a:t>
            </a:r>
            <a:endParaRPr/>
          </a:p>
          <a:p>
            <a:pPr indent="0" lvl="0" marL="0" rtl="0" algn="l">
              <a:spcBef>
                <a:spcPts val="0"/>
              </a:spcBef>
              <a:spcAft>
                <a:spcPts val="0"/>
              </a:spcAft>
              <a:buNone/>
            </a:pPr>
            <a:r>
              <a:rPr lang="en" sz="1600"/>
              <a:t>Lecturer, IICT, SUST</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1"/>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HDFS (Hadoop Distributed File System)</a:t>
            </a:r>
            <a:endParaRPr/>
          </a:p>
        </p:txBody>
      </p:sp>
      <p:sp>
        <p:nvSpPr>
          <p:cNvPr id="441" name="Google Shape;441;p6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61"/>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pic>
        <p:nvPicPr>
          <p:cNvPr id="443" name="Google Shape;443;p61" title="Screenshot 2025-04-10 at 7.41.30 PM.png"/>
          <p:cNvPicPr preferRelativeResize="0"/>
          <p:nvPr/>
        </p:nvPicPr>
        <p:blipFill>
          <a:blip r:embed="rId3">
            <a:alphaModFix/>
          </a:blip>
          <a:stretch>
            <a:fillRect/>
          </a:stretch>
        </p:blipFill>
        <p:spPr>
          <a:xfrm>
            <a:off x="1186363" y="1002275"/>
            <a:ext cx="6771276" cy="3684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MapReduce</a:t>
            </a:r>
            <a:endParaRPr/>
          </a:p>
        </p:txBody>
      </p:sp>
      <p:sp>
        <p:nvSpPr>
          <p:cNvPr id="449" name="Google Shape;449;p62"/>
          <p:cNvSpPr txBox="1"/>
          <p:nvPr>
            <p:ph idx="1" type="body"/>
          </p:nvPr>
        </p:nvSpPr>
        <p:spPr>
          <a:xfrm>
            <a:off x="333925" y="1000250"/>
            <a:ext cx="8475600" cy="40236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Font typeface="Arial"/>
              <a:buChar char="●"/>
            </a:pPr>
            <a:r>
              <a:rPr lang="en" sz="1400">
                <a:latin typeface="Arial"/>
                <a:ea typeface="Arial"/>
                <a:cs typeface="Arial"/>
                <a:sym typeface="Arial"/>
              </a:rPr>
              <a:t>MapReduce is a programming model to process large data sets with a parallel, distributed algorithm.</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Breaks processing into </a:t>
            </a:r>
            <a:r>
              <a:rPr b="1" lang="en" sz="1400">
                <a:latin typeface="Arial"/>
                <a:ea typeface="Arial"/>
                <a:cs typeface="Arial"/>
                <a:sym typeface="Arial"/>
              </a:rPr>
              <a:t>Map</a:t>
            </a:r>
            <a:r>
              <a:rPr lang="en" sz="1400">
                <a:latin typeface="Arial"/>
                <a:ea typeface="Arial"/>
                <a:cs typeface="Arial"/>
                <a:sym typeface="Arial"/>
              </a:rPr>
              <a:t> and </a:t>
            </a:r>
            <a:r>
              <a:rPr b="1" lang="en" sz="1400">
                <a:latin typeface="Arial"/>
                <a:ea typeface="Arial"/>
                <a:cs typeface="Arial"/>
                <a:sym typeface="Arial"/>
              </a:rPr>
              <a:t>Reduce</a:t>
            </a:r>
            <a:r>
              <a:rPr lang="en" sz="1400">
                <a:latin typeface="Arial"/>
                <a:ea typeface="Arial"/>
                <a:cs typeface="Arial"/>
                <a:sym typeface="Arial"/>
              </a:rPr>
              <a:t> phases. </a:t>
            </a:r>
            <a:r>
              <a:rPr lang="en" sz="1400">
                <a:latin typeface="Arial"/>
                <a:ea typeface="Arial"/>
                <a:cs typeface="Arial"/>
                <a:sym typeface="Arial"/>
              </a:rPr>
              <a:t>Handles failure automatically.</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Splits input data into chunks processed independently.</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Each chunk handled by different mapper functions.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Map:</a:t>
            </a:r>
            <a:r>
              <a:rPr lang="en" sz="1400">
                <a:latin typeface="Arial"/>
                <a:ea typeface="Arial"/>
                <a:cs typeface="Arial"/>
                <a:sym typeface="Arial"/>
              </a:rPr>
              <a:t> Takes input and converts it into a set of intermediate key-value pairs.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Reduce:</a:t>
            </a:r>
            <a:r>
              <a:rPr lang="en" sz="1400">
                <a:latin typeface="Arial"/>
                <a:ea typeface="Arial"/>
                <a:cs typeface="Arial"/>
                <a:sym typeface="Arial"/>
              </a:rPr>
              <a:t> Merges intermediate values associated with the same key.</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Example: Word count program.</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Map Phase:</a:t>
            </a:r>
            <a:r>
              <a:rPr lang="en" sz="1400">
                <a:latin typeface="Arial"/>
                <a:ea typeface="Arial"/>
                <a:cs typeface="Arial"/>
                <a:sym typeface="Arial"/>
              </a:rPr>
              <a:t> Splits input and processes it into intermediate data.</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Shuffle and Sort:</a:t>
            </a:r>
            <a:r>
              <a:rPr lang="en" sz="1400">
                <a:latin typeface="Arial"/>
                <a:ea typeface="Arial"/>
                <a:cs typeface="Arial"/>
                <a:sym typeface="Arial"/>
              </a:rPr>
              <a:t> Groups data with the same key.</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latin typeface="Arial"/>
                <a:ea typeface="Arial"/>
                <a:cs typeface="Arial"/>
                <a:sym typeface="Arial"/>
              </a:rPr>
              <a:t>Reduce Phase:</a:t>
            </a:r>
            <a:r>
              <a:rPr lang="en" sz="1400">
                <a:latin typeface="Arial"/>
                <a:ea typeface="Arial"/>
                <a:cs typeface="Arial"/>
                <a:sym typeface="Arial"/>
              </a:rPr>
              <a:t> Aggregates results (e.g., sums, averages).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Enhances scalability and performance.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Reduces are also run in parallel after shuffle and sort.</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Enables high processing speeds for massive data sets.</a:t>
            </a:r>
            <a:endParaRPr sz="1400">
              <a:latin typeface="Arial"/>
              <a:ea typeface="Arial"/>
              <a:cs typeface="Arial"/>
              <a:sym typeface="Arial"/>
            </a:endParaRPr>
          </a:p>
          <a:p>
            <a:pPr indent="0" lvl="0" marL="0" rtl="0" algn="l">
              <a:spcBef>
                <a:spcPts val="1200"/>
              </a:spcBef>
              <a:spcAft>
                <a:spcPts val="1200"/>
              </a:spcAft>
              <a:buNone/>
            </a:pPr>
            <a:r>
              <a:t/>
            </a:r>
            <a:endParaRPr sz="1400"/>
          </a:p>
        </p:txBody>
      </p:sp>
      <p:sp>
        <p:nvSpPr>
          <p:cNvPr id="450" name="Google Shape;450;p6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62"/>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3"/>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MapReduce</a:t>
            </a:r>
            <a:endParaRPr/>
          </a:p>
        </p:txBody>
      </p:sp>
      <p:sp>
        <p:nvSpPr>
          <p:cNvPr id="457" name="Google Shape;457;p6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p63"/>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pic>
        <p:nvPicPr>
          <p:cNvPr id="459" name="Google Shape;459;p63" title="a11.png"/>
          <p:cNvPicPr preferRelativeResize="0"/>
          <p:nvPr/>
        </p:nvPicPr>
        <p:blipFill>
          <a:blip r:embed="rId3">
            <a:alphaModFix/>
          </a:blip>
          <a:stretch>
            <a:fillRect/>
          </a:stretch>
        </p:blipFill>
        <p:spPr>
          <a:xfrm>
            <a:off x="543900" y="976550"/>
            <a:ext cx="8056201" cy="37403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4"/>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YARN</a:t>
            </a:r>
            <a:endParaRPr/>
          </a:p>
        </p:txBody>
      </p:sp>
      <p:sp>
        <p:nvSpPr>
          <p:cNvPr id="465" name="Google Shape;465;p64"/>
          <p:cNvSpPr txBox="1"/>
          <p:nvPr>
            <p:ph idx="1" type="body"/>
          </p:nvPr>
        </p:nvSpPr>
        <p:spPr>
          <a:xfrm>
            <a:off x="333925" y="863100"/>
            <a:ext cx="8475600" cy="454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Arial"/>
                <a:ea typeface="Arial"/>
                <a:cs typeface="Arial"/>
                <a:sym typeface="Arial"/>
              </a:rPr>
              <a:t>YARN is the resource management layer for the Hadoop ecosystem. It is responsible for managing and scheduling resources in a Hadoop cluster.</a:t>
            </a:r>
            <a:endParaRPr sz="1200">
              <a:latin typeface="Arial"/>
              <a:ea typeface="Arial"/>
              <a:cs typeface="Arial"/>
              <a:sym typeface="Arial"/>
            </a:endParaRPr>
          </a:p>
          <a:p>
            <a:pPr indent="0" lvl="0" marL="0" rtl="0" algn="just">
              <a:lnSpc>
                <a:spcPct val="115000"/>
              </a:lnSpc>
              <a:spcBef>
                <a:spcPts val="1200"/>
              </a:spcBef>
              <a:spcAft>
                <a:spcPts val="0"/>
              </a:spcAft>
              <a:buNone/>
            </a:pPr>
            <a:r>
              <a:rPr b="1" lang="en" sz="1200" u="sng">
                <a:solidFill>
                  <a:srgbClr val="B45F06"/>
                </a:solidFill>
                <a:latin typeface="Arial"/>
                <a:ea typeface="Arial"/>
                <a:cs typeface="Arial"/>
                <a:sym typeface="Arial"/>
              </a:rPr>
              <a:t>Com</a:t>
            </a:r>
            <a:r>
              <a:rPr b="1" lang="en" sz="1200" u="sng">
                <a:solidFill>
                  <a:srgbClr val="B45F06"/>
                </a:solidFill>
                <a:latin typeface="Arial"/>
                <a:ea typeface="Arial"/>
                <a:cs typeface="Arial"/>
                <a:sym typeface="Arial"/>
              </a:rPr>
              <a:t>p</a:t>
            </a:r>
            <a:r>
              <a:rPr b="1" lang="en" sz="1200" u="sng">
                <a:solidFill>
                  <a:srgbClr val="B45F06"/>
                </a:solidFill>
                <a:latin typeface="Arial"/>
                <a:ea typeface="Arial"/>
                <a:cs typeface="Arial"/>
                <a:sym typeface="Arial"/>
              </a:rPr>
              <a:t>onents of YARN:</a:t>
            </a:r>
            <a:endParaRPr b="1" sz="1200" u="sng">
              <a:solidFill>
                <a:srgbClr val="B45F06"/>
              </a:solidFill>
              <a:latin typeface="Arial"/>
              <a:ea typeface="Arial"/>
              <a:cs typeface="Arial"/>
              <a:sym typeface="Arial"/>
            </a:endParaRPr>
          </a:p>
          <a:p>
            <a:pPr indent="0" lvl="0" marL="0" rtl="0" algn="just">
              <a:lnSpc>
                <a:spcPct val="115000"/>
              </a:lnSpc>
              <a:spcBef>
                <a:spcPts val="1000"/>
              </a:spcBef>
              <a:spcAft>
                <a:spcPts val="0"/>
              </a:spcAft>
              <a:buNone/>
            </a:pPr>
            <a:r>
              <a:rPr b="1" lang="en" sz="1200">
                <a:solidFill>
                  <a:srgbClr val="B45F06"/>
                </a:solidFill>
                <a:latin typeface="Arial"/>
                <a:ea typeface="Arial"/>
                <a:cs typeface="Arial"/>
                <a:sym typeface="Arial"/>
              </a:rPr>
              <a:t>ResourceManager (RM):</a:t>
            </a:r>
            <a:r>
              <a:rPr lang="en" sz="1200">
                <a:latin typeface="Arial"/>
                <a:ea typeface="Arial"/>
                <a:cs typeface="Arial"/>
                <a:sym typeface="Arial"/>
              </a:rPr>
              <a:t> ResourceManager is the central authority responsible for managing cluster resources. It allocates resources to running applications and ensures fair and efficient usage of cluster resources. It consists of two main components:</a:t>
            </a:r>
            <a:endParaRPr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lang="en" sz="1200">
                <a:latin typeface="Arial"/>
                <a:ea typeface="Arial"/>
                <a:cs typeface="Arial"/>
                <a:sym typeface="Arial"/>
              </a:rPr>
              <a:t>Scheduler: Allocates resources to applications based on user-defined policies, such as capacity or fairness.</a:t>
            </a:r>
            <a:endParaRPr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lang="en" sz="1200">
                <a:latin typeface="Arial"/>
                <a:ea typeface="Arial"/>
                <a:cs typeface="Arial"/>
                <a:sym typeface="Arial"/>
              </a:rPr>
              <a:t>ApplicationManager: Manages the lifecycle of applications, including tracking their status and application-level resource negotiation.</a:t>
            </a:r>
            <a:endParaRPr sz="1200">
              <a:latin typeface="Arial"/>
              <a:ea typeface="Arial"/>
              <a:cs typeface="Arial"/>
              <a:sym typeface="Arial"/>
            </a:endParaRPr>
          </a:p>
          <a:p>
            <a:pPr indent="0" lvl="0" marL="0" rtl="0" algn="just">
              <a:lnSpc>
                <a:spcPct val="115000"/>
              </a:lnSpc>
              <a:spcBef>
                <a:spcPts val="0"/>
              </a:spcBef>
              <a:spcAft>
                <a:spcPts val="0"/>
              </a:spcAft>
              <a:buNone/>
            </a:pPr>
            <a:r>
              <a:rPr b="1" lang="en" sz="1200">
                <a:solidFill>
                  <a:srgbClr val="B45F06"/>
                </a:solidFill>
                <a:latin typeface="Arial"/>
                <a:ea typeface="Arial"/>
                <a:cs typeface="Arial"/>
                <a:sym typeface="Arial"/>
              </a:rPr>
              <a:t>NodeManager (NM):</a:t>
            </a:r>
            <a:r>
              <a:rPr lang="en" sz="1200">
                <a:latin typeface="Arial"/>
                <a:ea typeface="Arial"/>
                <a:cs typeface="Arial"/>
                <a:sym typeface="Arial"/>
              </a:rPr>
              <a:t> Each node in the cluster runs a NodeManager, which is responsible for managing the resources on that node. The NodeManager monitors resource usage (CPU, memory, disk) on the node, handles the launching of containers, and reports the resource availability back to the ResourceManager.</a:t>
            </a:r>
            <a:endParaRPr sz="1200">
              <a:latin typeface="Arial"/>
              <a:ea typeface="Arial"/>
              <a:cs typeface="Arial"/>
              <a:sym typeface="Arial"/>
            </a:endParaRPr>
          </a:p>
          <a:p>
            <a:pPr indent="0" lvl="0" marL="0" rtl="0" algn="just">
              <a:lnSpc>
                <a:spcPct val="115000"/>
              </a:lnSpc>
              <a:spcBef>
                <a:spcPts val="0"/>
              </a:spcBef>
              <a:spcAft>
                <a:spcPts val="0"/>
              </a:spcAft>
              <a:buNone/>
            </a:pPr>
            <a:r>
              <a:rPr b="1" lang="en" sz="1200">
                <a:solidFill>
                  <a:srgbClr val="B45F06"/>
                </a:solidFill>
                <a:latin typeface="Arial"/>
                <a:ea typeface="Arial"/>
                <a:cs typeface="Arial"/>
                <a:sym typeface="Arial"/>
              </a:rPr>
              <a:t>ApplicationMaster (AM):</a:t>
            </a:r>
            <a:r>
              <a:rPr lang="en" sz="1200">
                <a:latin typeface="Arial"/>
                <a:ea typeface="Arial"/>
                <a:cs typeface="Arial"/>
                <a:sym typeface="Arial"/>
              </a:rPr>
              <a:t> Each application (such as a MapReduce job or a Spark job) has its own ApplicationMaster. It negotiates resources from the ResourceManager and works with the NodeManager to execute the application. The ApplicationMaster manages the execution of tasks within the containers.</a:t>
            </a:r>
            <a:endParaRPr sz="1200">
              <a:latin typeface="Arial"/>
              <a:ea typeface="Arial"/>
              <a:cs typeface="Arial"/>
              <a:sym typeface="Arial"/>
            </a:endParaRPr>
          </a:p>
          <a:p>
            <a:pPr indent="0" lvl="0" marL="0" rtl="0" algn="just">
              <a:lnSpc>
                <a:spcPct val="115000"/>
              </a:lnSpc>
              <a:spcBef>
                <a:spcPts val="0"/>
              </a:spcBef>
              <a:spcAft>
                <a:spcPts val="0"/>
              </a:spcAft>
              <a:buNone/>
            </a:pPr>
            <a:r>
              <a:rPr b="1" lang="en" sz="1200">
                <a:solidFill>
                  <a:srgbClr val="B45F06"/>
                </a:solidFill>
                <a:latin typeface="Arial"/>
                <a:ea typeface="Arial"/>
                <a:cs typeface="Arial"/>
                <a:sym typeface="Arial"/>
              </a:rPr>
              <a:t>Container:</a:t>
            </a:r>
            <a:r>
              <a:rPr lang="en" sz="1200">
                <a:latin typeface="Arial"/>
                <a:ea typeface="Arial"/>
                <a:cs typeface="Arial"/>
                <a:sym typeface="Arial"/>
              </a:rPr>
              <a:t> A container is a computational resource (like memory, CPU, etc.) that is allocated to an application. A NodeManager launches and manages containers, where tasks (such as MapReduce tasks) are executed.</a:t>
            </a:r>
            <a:endParaRPr sz="1200">
              <a:latin typeface="Arial"/>
              <a:ea typeface="Arial"/>
              <a:cs typeface="Arial"/>
              <a:sym typeface="Arial"/>
            </a:endParaRPr>
          </a:p>
          <a:p>
            <a:pPr indent="0" lvl="0" marL="0" rtl="0" algn="just">
              <a:spcBef>
                <a:spcPts val="0"/>
              </a:spcBef>
              <a:spcAft>
                <a:spcPts val="0"/>
              </a:spcAft>
              <a:buClr>
                <a:schemeClr val="accent1"/>
              </a:buClr>
              <a:buSzPts val="1100"/>
              <a:buFont typeface="Arial"/>
              <a:buNone/>
            </a:pPr>
            <a:r>
              <a:t/>
            </a:r>
            <a:endParaRPr sz="1200">
              <a:latin typeface="Arial"/>
              <a:ea typeface="Arial"/>
              <a:cs typeface="Arial"/>
              <a:sym typeface="Arial"/>
            </a:endParaRPr>
          </a:p>
          <a:p>
            <a:pPr indent="0" lvl="0" marL="0" rtl="0" algn="just">
              <a:spcBef>
                <a:spcPts val="1200"/>
              </a:spcBef>
              <a:spcAft>
                <a:spcPts val="1200"/>
              </a:spcAft>
              <a:buNone/>
            </a:pPr>
            <a:r>
              <a:t/>
            </a:r>
            <a:endParaRPr sz="1200"/>
          </a:p>
        </p:txBody>
      </p:sp>
      <p:sp>
        <p:nvSpPr>
          <p:cNvPr id="466" name="Google Shape;466;p6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64"/>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5"/>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Process Flow</a:t>
            </a:r>
            <a:endParaRPr/>
          </a:p>
        </p:txBody>
      </p:sp>
      <p:sp>
        <p:nvSpPr>
          <p:cNvPr id="473" name="Google Shape;473;p65"/>
          <p:cNvSpPr txBox="1"/>
          <p:nvPr>
            <p:ph idx="1" type="body"/>
          </p:nvPr>
        </p:nvSpPr>
        <p:spPr>
          <a:xfrm>
            <a:off x="334200" y="983125"/>
            <a:ext cx="8475600" cy="3447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45F06"/>
                </a:solidFill>
              </a:rPr>
              <a:t>1. Job Submission (User Initiates the Task)</a:t>
            </a:r>
            <a:endParaRPr b="1" sz="1200">
              <a:solidFill>
                <a:srgbClr val="B45F06"/>
              </a:solidFill>
            </a:endParaRPr>
          </a:p>
          <a:p>
            <a:pPr indent="0" lvl="0" marL="0" rtl="0" algn="l">
              <a:spcBef>
                <a:spcPts val="1200"/>
              </a:spcBef>
              <a:spcAft>
                <a:spcPts val="0"/>
              </a:spcAft>
              <a:buNone/>
            </a:pPr>
            <a:r>
              <a:rPr lang="en" sz="1200"/>
              <a:t>- User submits a </a:t>
            </a:r>
            <a:r>
              <a:rPr b="1" lang="en" sz="1200"/>
              <a:t>MapReduce job </a:t>
            </a:r>
            <a:r>
              <a:rPr lang="en" sz="1200"/>
              <a:t>to the </a:t>
            </a:r>
            <a:r>
              <a:rPr b="1" lang="en" sz="1200"/>
              <a:t>YARN ResourceManager</a:t>
            </a:r>
            <a:r>
              <a:rPr lang="en" sz="1200"/>
              <a:t>.</a:t>
            </a:r>
            <a:endParaRPr sz="1200"/>
          </a:p>
          <a:p>
            <a:pPr indent="0" lvl="0" marL="0" rtl="0" algn="l">
              <a:spcBef>
                <a:spcPts val="1200"/>
              </a:spcBef>
              <a:spcAft>
                <a:spcPts val="0"/>
              </a:spcAft>
              <a:buNone/>
            </a:pPr>
            <a:r>
              <a:rPr lang="en" sz="1200"/>
              <a:t>- Job includes:</a:t>
            </a:r>
            <a:endParaRPr sz="1200"/>
          </a:p>
          <a:p>
            <a:pPr indent="-304800" lvl="0" marL="457200" rtl="0" algn="l">
              <a:spcBef>
                <a:spcPts val="1200"/>
              </a:spcBef>
              <a:spcAft>
                <a:spcPts val="0"/>
              </a:spcAft>
              <a:buSzPts val="1200"/>
              <a:buChar char="●"/>
            </a:pPr>
            <a:r>
              <a:rPr lang="en" sz="1200"/>
              <a:t>  Input data path (in HDFS)</a:t>
            </a:r>
            <a:endParaRPr sz="1200"/>
          </a:p>
          <a:p>
            <a:pPr indent="-304800" lvl="0" marL="457200" rtl="0" algn="l">
              <a:spcBef>
                <a:spcPts val="0"/>
              </a:spcBef>
              <a:spcAft>
                <a:spcPts val="0"/>
              </a:spcAft>
              <a:buSzPts val="1200"/>
              <a:buChar char="●"/>
            </a:pPr>
            <a:r>
              <a:rPr lang="en" sz="1200"/>
              <a:t>  Map and Reduce logic (the actual program)</a:t>
            </a:r>
            <a:endParaRPr sz="1200"/>
          </a:p>
          <a:p>
            <a:pPr indent="-304800" lvl="0" marL="457200" rtl="0" algn="l">
              <a:spcBef>
                <a:spcPts val="0"/>
              </a:spcBef>
              <a:spcAft>
                <a:spcPts val="0"/>
              </a:spcAft>
              <a:buSzPts val="1200"/>
              <a:buChar char="●"/>
            </a:pPr>
            <a:r>
              <a:rPr lang="en" sz="1200"/>
              <a:t>  Output path (where to save the result)</a:t>
            </a:r>
            <a:endParaRPr sz="1200"/>
          </a:p>
          <a:p>
            <a:pPr indent="0" lvl="0" marL="0" rtl="0" algn="l">
              <a:spcBef>
                <a:spcPts val="1200"/>
              </a:spcBef>
              <a:spcAft>
                <a:spcPts val="0"/>
              </a:spcAft>
              <a:buNone/>
            </a:pPr>
            <a:r>
              <a:rPr b="1" lang="en" sz="1200">
                <a:solidFill>
                  <a:srgbClr val="B45F06"/>
                </a:solidFill>
              </a:rPr>
              <a:t>2. Input Data in HDFS (Storage)</a:t>
            </a:r>
            <a:endParaRPr b="1" sz="1200">
              <a:solidFill>
                <a:srgbClr val="B45F06"/>
              </a:solidFill>
            </a:endParaRPr>
          </a:p>
          <a:p>
            <a:pPr indent="0" lvl="0" marL="0" rtl="0" algn="l">
              <a:spcBef>
                <a:spcPts val="1200"/>
              </a:spcBef>
              <a:spcAft>
                <a:spcPts val="0"/>
              </a:spcAft>
              <a:buNone/>
            </a:pPr>
            <a:r>
              <a:rPr lang="en" sz="1200"/>
              <a:t>- Hadoop splits input data into </a:t>
            </a:r>
            <a:r>
              <a:rPr b="1" lang="en" sz="1200"/>
              <a:t>blocks</a:t>
            </a:r>
            <a:r>
              <a:rPr lang="en" sz="1200"/>
              <a:t> (default: 128MB).</a:t>
            </a:r>
            <a:endParaRPr sz="1200"/>
          </a:p>
          <a:p>
            <a:pPr indent="0" lvl="0" marL="0" rtl="0" algn="l">
              <a:spcBef>
                <a:spcPts val="1200"/>
              </a:spcBef>
              <a:spcAft>
                <a:spcPts val="0"/>
              </a:spcAft>
              <a:buNone/>
            </a:pPr>
            <a:r>
              <a:rPr lang="en" sz="1200"/>
              <a:t>- Blocks are stored across </a:t>
            </a:r>
            <a:r>
              <a:rPr b="1" lang="en" sz="1200"/>
              <a:t>DataNodes</a:t>
            </a:r>
            <a:r>
              <a:rPr lang="en" sz="1200"/>
              <a:t> (the slave nodes).</a:t>
            </a:r>
            <a:endParaRPr sz="1200"/>
          </a:p>
          <a:p>
            <a:pPr indent="0" lvl="0" marL="0" rtl="0" algn="l">
              <a:spcBef>
                <a:spcPts val="1200"/>
              </a:spcBef>
              <a:spcAft>
                <a:spcPts val="0"/>
              </a:spcAft>
              <a:buNone/>
            </a:pPr>
            <a:r>
              <a:rPr lang="en" sz="1200"/>
              <a:t>- </a:t>
            </a:r>
            <a:r>
              <a:rPr b="1" lang="en" sz="1200"/>
              <a:t>NameNode</a:t>
            </a:r>
            <a:r>
              <a:rPr lang="en" sz="1200"/>
              <a:t> (master) keeps track of where all these blocks live.</a:t>
            </a:r>
            <a:endParaRPr sz="1200"/>
          </a:p>
          <a:p>
            <a:pPr indent="0" lvl="0" marL="0" rtl="0" algn="l">
              <a:spcBef>
                <a:spcPts val="1200"/>
              </a:spcBef>
              <a:spcAft>
                <a:spcPts val="1200"/>
              </a:spcAft>
              <a:buNone/>
            </a:pPr>
            <a:r>
              <a:t/>
            </a:r>
            <a:endParaRPr sz="1200"/>
          </a:p>
        </p:txBody>
      </p:sp>
      <p:sp>
        <p:nvSpPr>
          <p:cNvPr id="474" name="Google Shape;474;p6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65"/>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6"/>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Process Flow</a:t>
            </a:r>
            <a:endParaRPr/>
          </a:p>
        </p:txBody>
      </p:sp>
      <p:sp>
        <p:nvSpPr>
          <p:cNvPr id="481" name="Google Shape;481;p66"/>
          <p:cNvSpPr txBox="1"/>
          <p:nvPr>
            <p:ph idx="1" type="body"/>
          </p:nvPr>
        </p:nvSpPr>
        <p:spPr>
          <a:xfrm>
            <a:off x="333925" y="909875"/>
            <a:ext cx="8475600" cy="3417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45F06"/>
                </a:solidFill>
              </a:rPr>
              <a:t>3. YARN Takes Over: Resource Management</a:t>
            </a:r>
            <a:endParaRPr b="1" sz="1200">
              <a:solidFill>
                <a:srgbClr val="B45F06"/>
              </a:solidFill>
            </a:endParaRPr>
          </a:p>
          <a:p>
            <a:pPr indent="0" lvl="0" marL="0" rtl="0" algn="l">
              <a:spcBef>
                <a:spcPts val="1200"/>
              </a:spcBef>
              <a:spcAft>
                <a:spcPts val="0"/>
              </a:spcAft>
              <a:buNone/>
            </a:pPr>
            <a:r>
              <a:rPr lang="en" sz="1200"/>
              <a:t>- </a:t>
            </a:r>
            <a:r>
              <a:rPr b="1" lang="en" sz="1200"/>
              <a:t>YARN ResourceManager</a:t>
            </a:r>
            <a:r>
              <a:rPr lang="en" sz="1200"/>
              <a:t> receives the job.</a:t>
            </a:r>
            <a:endParaRPr sz="1200"/>
          </a:p>
          <a:p>
            <a:pPr indent="0" lvl="0" marL="0" rtl="0" algn="l">
              <a:spcBef>
                <a:spcPts val="1200"/>
              </a:spcBef>
              <a:spcAft>
                <a:spcPts val="0"/>
              </a:spcAft>
              <a:buNone/>
            </a:pPr>
            <a:r>
              <a:rPr lang="en" sz="1200"/>
              <a:t>- Starts an </a:t>
            </a:r>
            <a:r>
              <a:rPr b="1" lang="en" sz="1200"/>
              <a:t>ApplicationMaster (AM)</a:t>
            </a:r>
            <a:r>
              <a:rPr lang="en" sz="1200"/>
              <a:t> on one of the nodes. AM is job specific and </a:t>
            </a:r>
            <a:r>
              <a:rPr lang="en" sz="1200"/>
              <a:t>temporary</a:t>
            </a:r>
            <a:r>
              <a:rPr lang="en" sz="1200"/>
              <a:t>.</a:t>
            </a:r>
            <a:endParaRPr sz="1200"/>
          </a:p>
          <a:p>
            <a:pPr indent="0" lvl="0" marL="0" rtl="0" algn="l">
              <a:spcBef>
                <a:spcPts val="1200"/>
              </a:spcBef>
              <a:spcAft>
                <a:spcPts val="0"/>
              </a:spcAft>
              <a:buNone/>
            </a:pPr>
            <a:r>
              <a:rPr lang="en" sz="1200"/>
              <a:t>- AM requests </a:t>
            </a:r>
            <a:r>
              <a:rPr b="1" lang="en" sz="1200"/>
              <a:t>containers</a:t>
            </a:r>
            <a:r>
              <a:rPr lang="en" sz="1200"/>
              <a:t> (mini environments) from NodeManagers (on DataNodes).</a:t>
            </a:r>
            <a:endParaRPr sz="1200"/>
          </a:p>
          <a:p>
            <a:pPr indent="0" lvl="0" marL="0" rtl="0" algn="l">
              <a:spcBef>
                <a:spcPts val="1200"/>
              </a:spcBef>
              <a:spcAft>
                <a:spcPts val="0"/>
              </a:spcAft>
              <a:buNone/>
            </a:pPr>
            <a:r>
              <a:rPr lang="en" sz="1200"/>
              <a:t>➡️ Parallelism: Multiple containers can be launched across nodes to run tasks simultaneously.**</a:t>
            </a:r>
            <a:endParaRPr sz="1200"/>
          </a:p>
          <a:p>
            <a:pPr indent="0" lvl="0" marL="0" rtl="0" algn="l">
              <a:spcBef>
                <a:spcPts val="1200"/>
              </a:spcBef>
              <a:spcAft>
                <a:spcPts val="0"/>
              </a:spcAft>
              <a:buNone/>
            </a:pPr>
            <a:r>
              <a:rPr b="1" lang="en" sz="1200">
                <a:solidFill>
                  <a:srgbClr val="B45F06"/>
                </a:solidFill>
              </a:rPr>
              <a:t>4. Map Phase (Parallel Processing Starts)</a:t>
            </a:r>
            <a:endParaRPr b="1" sz="1200">
              <a:solidFill>
                <a:srgbClr val="B45F06"/>
              </a:solidFill>
            </a:endParaRPr>
          </a:p>
          <a:p>
            <a:pPr indent="0" lvl="0" marL="0" rtl="0" algn="l">
              <a:spcBef>
                <a:spcPts val="1200"/>
              </a:spcBef>
              <a:spcAft>
                <a:spcPts val="0"/>
              </a:spcAft>
              <a:buNone/>
            </a:pPr>
            <a:r>
              <a:rPr lang="en" sz="1200"/>
              <a:t>- Each </a:t>
            </a:r>
            <a:r>
              <a:rPr b="1" lang="en" sz="1200"/>
              <a:t>Map task</a:t>
            </a:r>
            <a:r>
              <a:rPr lang="en" sz="1200"/>
              <a:t> processes one input split/block.</a:t>
            </a:r>
            <a:endParaRPr sz="1200"/>
          </a:p>
          <a:p>
            <a:pPr indent="0" lvl="0" marL="0" rtl="0" algn="l">
              <a:spcBef>
                <a:spcPts val="1200"/>
              </a:spcBef>
              <a:spcAft>
                <a:spcPts val="0"/>
              </a:spcAft>
              <a:buNone/>
            </a:pPr>
            <a:r>
              <a:rPr lang="en" sz="1200"/>
              <a:t>- These tasks are </a:t>
            </a:r>
            <a:r>
              <a:rPr b="1" lang="en" sz="1200"/>
              <a:t>assigned to containers</a:t>
            </a:r>
            <a:r>
              <a:rPr lang="en" sz="1200"/>
              <a:t> on nodes where the data is located</a:t>
            </a:r>
            <a:r>
              <a:rPr lang="en" sz="1200"/>
              <a:t> (</a:t>
            </a:r>
            <a:r>
              <a:rPr b="1" lang="en" sz="1200"/>
              <a:t>data locality</a:t>
            </a:r>
            <a:r>
              <a:rPr lang="en" sz="1200"/>
              <a:t>).</a:t>
            </a:r>
            <a:endParaRPr sz="1200"/>
          </a:p>
          <a:p>
            <a:pPr indent="0" lvl="0" marL="0" rtl="0" algn="l">
              <a:spcBef>
                <a:spcPts val="1200"/>
              </a:spcBef>
              <a:spcAft>
                <a:spcPts val="0"/>
              </a:spcAft>
              <a:buNone/>
            </a:pPr>
            <a:r>
              <a:rPr lang="en" sz="1200"/>
              <a:t>➡️ High Parallelism: Many Map tasks run **at the same time on different nodes**.  </a:t>
            </a:r>
            <a:endParaRPr sz="1200"/>
          </a:p>
          <a:p>
            <a:pPr indent="0" lvl="0" marL="0" rtl="0" algn="l">
              <a:spcBef>
                <a:spcPts val="1200"/>
              </a:spcBef>
              <a:spcAft>
                <a:spcPts val="1200"/>
              </a:spcAft>
              <a:buNone/>
            </a:pPr>
            <a:r>
              <a:rPr lang="en" sz="1200"/>
              <a:t>Example: 1TB file = 800 blocks → 800 Map tasks → Run in parallel across 100+ nodes.</a:t>
            </a:r>
            <a:endParaRPr sz="1200"/>
          </a:p>
        </p:txBody>
      </p:sp>
      <p:sp>
        <p:nvSpPr>
          <p:cNvPr id="482" name="Google Shape;482;p6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3" name="Google Shape;483;p66"/>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7"/>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Process Flow</a:t>
            </a:r>
            <a:endParaRPr/>
          </a:p>
        </p:txBody>
      </p:sp>
      <p:sp>
        <p:nvSpPr>
          <p:cNvPr id="489" name="Google Shape;489;p67"/>
          <p:cNvSpPr txBox="1"/>
          <p:nvPr>
            <p:ph idx="1" type="body"/>
          </p:nvPr>
        </p:nvSpPr>
        <p:spPr>
          <a:xfrm>
            <a:off x="333925" y="1163150"/>
            <a:ext cx="8475600" cy="2739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45F06"/>
                </a:solidFill>
              </a:rPr>
              <a:t>5. Shuffle &amp; Sort Phase</a:t>
            </a:r>
            <a:endParaRPr b="1" sz="1200">
              <a:solidFill>
                <a:srgbClr val="B45F06"/>
              </a:solidFill>
            </a:endParaRPr>
          </a:p>
          <a:p>
            <a:pPr indent="0" lvl="0" marL="0" rtl="0" algn="l">
              <a:spcBef>
                <a:spcPts val="1200"/>
              </a:spcBef>
              <a:spcAft>
                <a:spcPts val="0"/>
              </a:spcAft>
              <a:buNone/>
            </a:pPr>
            <a:r>
              <a:rPr lang="en" sz="1200"/>
              <a:t>- After Map tasks finish, intermediate data (key-value pairs) is </a:t>
            </a:r>
            <a:r>
              <a:rPr b="1" lang="en" sz="1200"/>
              <a:t>shuffled</a:t>
            </a:r>
            <a:r>
              <a:rPr lang="en" sz="1200"/>
              <a:t> (grouped by key).</a:t>
            </a:r>
            <a:endParaRPr sz="1200"/>
          </a:p>
          <a:p>
            <a:pPr indent="0" lvl="0" marL="0" rtl="0" algn="l">
              <a:spcBef>
                <a:spcPts val="1200"/>
              </a:spcBef>
              <a:spcAft>
                <a:spcPts val="0"/>
              </a:spcAft>
              <a:buNone/>
            </a:pPr>
            <a:r>
              <a:rPr lang="en" sz="1200"/>
              <a:t>- Data is sorted and sent to the appropriate </a:t>
            </a:r>
            <a:r>
              <a:rPr b="1" lang="en" sz="1200"/>
              <a:t>Reduce tasks</a:t>
            </a:r>
            <a:r>
              <a:rPr lang="en" sz="1200"/>
              <a:t>.</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200">
                <a:solidFill>
                  <a:srgbClr val="B45F06"/>
                </a:solidFill>
              </a:rPr>
              <a:t>6. Reduce Phase</a:t>
            </a:r>
            <a:endParaRPr b="1" sz="1200">
              <a:solidFill>
                <a:srgbClr val="B45F06"/>
              </a:solidFill>
            </a:endParaRPr>
          </a:p>
          <a:p>
            <a:pPr indent="0" lvl="0" marL="0" rtl="0" algn="l">
              <a:spcBef>
                <a:spcPts val="1200"/>
              </a:spcBef>
              <a:spcAft>
                <a:spcPts val="0"/>
              </a:spcAft>
              <a:buNone/>
            </a:pPr>
            <a:r>
              <a:rPr lang="en" sz="1200"/>
              <a:t>- Each </a:t>
            </a:r>
            <a:r>
              <a:rPr b="1" lang="en" sz="1200"/>
              <a:t>Reduce task</a:t>
            </a:r>
            <a:r>
              <a:rPr lang="en" sz="1200"/>
              <a:t> processes a group of keys and aggregates their values.</a:t>
            </a:r>
            <a:endParaRPr sz="1200"/>
          </a:p>
          <a:p>
            <a:pPr indent="0" lvl="0" marL="0" rtl="0" algn="l">
              <a:spcBef>
                <a:spcPts val="1200"/>
              </a:spcBef>
              <a:spcAft>
                <a:spcPts val="0"/>
              </a:spcAft>
              <a:buNone/>
            </a:pPr>
            <a:r>
              <a:rPr lang="en" sz="1200"/>
              <a:t>- Run in separate containers (like Map tasks), in parallel</a:t>
            </a:r>
            <a:endParaRPr sz="1200"/>
          </a:p>
          <a:p>
            <a:pPr indent="0" lvl="0" marL="0" rtl="0" algn="l">
              <a:spcBef>
                <a:spcPts val="1200"/>
              </a:spcBef>
              <a:spcAft>
                <a:spcPts val="1200"/>
              </a:spcAft>
              <a:buNone/>
            </a:pPr>
            <a:r>
              <a:t/>
            </a:r>
            <a:endParaRPr sz="1200"/>
          </a:p>
        </p:txBody>
      </p:sp>
      <p:sp>
        <p:nvSpPr>
          <p:cNvPr id="490" name="Google Shape;490;p6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67"/>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8"/>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Process Flow</a:t>
            </a:r>
            <a:endParaRPr/>
          </a:p>
        </p:txBody>
      </p:sp>
      <p:sp>
        <p:nvSpPr>
          <p:cNvPr id="497" name="Google Shape;497;p68"/>
          <p:cNvSpPr txBox="1"/>
          <p:nvPr>
            <p:ph idx="1" type="body"/>
          </p:nvPr>
        </p:nvSpPr>
        <p:spPr>
          <a:xfrm>
            <a:off x="333925" y="1163150"/>
            <a:ext cx="8475600" cy="3078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B45F06"/>
                </a:solidFill>
              </a:rPr>
              <a:t>7. Output Written to HDFS</a:t>
            </a:r>
            <a:endParaRPr b="1" sz="1200">
              <a:solidFill>
                <a:srgbClr val="B45F06"/>
              </a:solidFill>
            </a:endParaRPr>
          </a:p>
          <a:p>
            <a:pPr indent="0" lvl="0" marL="0" rtl="0" algn="l">
              <a:spcBef>
                <a:spcPts val="1200"/>
              </a:spcBef>
              <a:spcAft>
                <a:spcPts val="0"/>
              </a:spcAft>
              <a:buNone/>
            </a:pPr>
            <a:r>
              <a:rPr lang="en" sz="1200"/>
              <a:t>- Each Reduce task writes its result to </a:t>
            </a:r>
            <a:r>
              <a:rPr b="1" lang="en" sz="1200"/>
              <a:t>HDFS</a:t>
            </a:r>
            <a:r>
              <a:rPr lang="en" sz="1200"/>
              <a:t>, in its own output file (e.g., `part-r-00001`).</a:t>
            </a:r>
            <a:endParaRPr sz="1200"/>
          </a:p>
          <a:p>
            <a:pPr indent="0" lvl="0" marL="0" rtl="0" algn="l">
              <a:spcBef>
                <a:spcPts val="1200"/>
              </a:spcBef>
              <a:spcAft>
                <a:spcPts val="0"/>
              </a:spcAft>
              <a:buNone/>
            </a:pPr>
            <a:r>
              <a:rPr lang="en" sz="1200"/>
              <a:t>- NameNode manages where to store these, and DataNodes store the data.</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rPr b="1" lang="en" sz="1200">
                <a:solidFill>
                  <a:srgbClr val="B45F06"/>
                </a:solidFill>
              </a:rPr>
              <a:t>8. Job Completion</a:t>
            </a:r>
            <a:endParaRPr b="1" sz="1200">
              <a:solidFill>
                <a:srgbClr val="B45F06"/>
              </a:solidFill>
            </a:endParaRPr>
          </a:p>
          <a:p>
            <a:pPr indent="0" lvl="0" marL="0" rtl="0" algn="l">
              <a:spcBef>
                <a:spcPts val="1200"/>
              </a:spcBef>
              <a:spcAft>
                <a:spcPts val="0"/>
              </a:spcAft>
              <a:buNone/>
            </a:pPr>
            <a:r>
              <a:rPr lang="en" sz="1200"/>
              <a:t>- ApplicationMaster reports job success to ResourceManager.</a:t>
            </a:r>
            <a:endParaRPr sz="1200"/>
          </a:p>
          <a:p>
            <a:pPr indent="0" lvl="0" marL="0" rtl="0" algn="l">
              <a:spcBef>
                <a:spcPts val="1200"/>
              </a:spcBef>
              <a:spcAft>
                <a:spcPts val="0"/>
              </a:spcAft>
              <a:buNone/>
            </a:pPr>
            <a:r>
              <a:rPr lang="en" sz="1200"/>
              <a:t>- Temporary containers are released.</a:t>
            </a:r>
            <a:endParaRPr sz="1200"/>
          </a:p>
          <a:p>
            <a:pPr indent="0" lvl="0" marL="0" rtl="0" algn="l">
              <a:spcBef>
                <a:spcPts val="1200"/>
              </a:spcBef>
              <a:spcAft>
                <a:spcPts val="0"/>
              </a:spcAft>
              <a:buNone/>
            </a:pPr>
            <a:r>
              <a:rPr lang="en" sz="1200"/>
              <a:t>- User retrieves results from HDFS.</a:t>
            </a:r>
            <a:endParaRPr sz="1200"/>
          </a:p>
          <a:p>
            <a:pPr indent="0" lvl="0" marL="0" rtl="0" algn="l">
              <a:spcBef>
                <a:spcPts val="1200"/>
              </a:spcBef>
              <a:spcAft>
                <a:spcPts val="1200"/>
              </a:spcAft>
              <a:buNone/>
            </a:pPr>
            <a:r>
              <a:t/>
            </a:r>
            <a:endParaRPr sz="1200"/>
          </a:p>
        </p:txBody>
      </p:sp>
      <p:sp>
        <p:nvSpPr>
          <p:cNvPr id="498" name="Google Shape;498;p6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9" name="Google Shape;499;p68"/>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9"/>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Hadoop Ecosystem</a:t>
            </a:r>
            <a:endParaRPr/>
          </a:p>
        </p:txBody>
      </p:sp>
      <p:sp>
        <p:nvSpPr>
          <p:cNvPr id="505" name="Google Shape;505;p69"/>
          <p:cNvSpPr txBox="1"/>
          <p:nvPr>
            <p:ph idx="1" type="body"/>
          </p:nvPr>
        </p:nvSpPr>
        <p:spPr>
          <a:xfrm>
            <a:off x="333925" y="1163150"/>
            <a:ext cx="8475600" cy="35880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400">
                <a:latin typeface="Arial"/>
                <a:ea typeface="Arial"/>
                <a:cs typeface="Arial"/>
                <a:sym typeface="Arial"/>
              </a:rPr>
              <a:t>Hadoop ecosystem consists of various tools built on top of core Hadoop modules. These tools enhance data ingestion, analysis, querying, and coordination.</a:t>
            </a:r>
            <a:endParaRPr sz="1400">
              <a:latin typeface="Arial"/>
              <a:ea typeface="Arial"/>
              <a:cs typeface="Arial"/>
              <a:sym typeface="Arial"/>
            </a:endParaRPr>
          </a:p>
          <a:p>
            <a:pPr indent="0" lvl="0" marL="0" rtl="0" algn="l">
              <a:lnSpc>
                <a:spcPct val="115000"/>
              </a:lnSpc>
              <a:spcBef>
                <a:spcPts val="1200"/>
              </a:spcBef>
              <a:spcAft>
                <a:spcPts val="0"/>
              </a:spcAft>
              <a:buClr>
                <a:schemeClr val="accent1"/>
              </a:buClr>
              <a:buSzPts val="1100"/>
              <a:buFont typeface="Arial"/>
              <a:buNone/>
            </a:pPr>
            <a:r>
              <a:rPr lang="en" sz="1400">
                <a:latin typeface="Arial"/>
                <a:ea typeface="Arial"/>
                <a:cs typeface="Arial"/>
                <a:sym typeface="Arial"/>
              </a:rPr>
              <a:t>Overview of Various Hadoop Ecosystem Components:</a:t>
            </a:r>
            <a:endParaRPr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sz="1400">
                <a:solidFill>
                  <a:srgbClr val="B45F06"/>
                </a:solidFill>
                <a:latin typeface="Arial"/>
                <a:ea typeface="Arial"/>
                <a:cs typeface="Arial"/>
                <a:sym typeface="Arial"/>
              </a:rPr>
              <a:t>Hive</a:t>
            </a:r>
            <a:r>
              <a:rPr b="1" lang="en" sz="1400">
                <a:latin typeface="Arial"/>
                <a:ea typeface="Arial"/>
                <a:cs typeface="Arial"/>
                <a:sym typeface="Arial"/>
              </a:rPr>
              <a:t>:</a:t>
            </a:r>
            <a:r>
              <a:rPr lang="en" sz="1400">
                <a:latin typeface="Arial"/>
                <a:ea typeface="Arial"/>
                <a:cs typeface="Arial"/>
                <a:sym typeface="Arial"/>
              </a:rPr>
              <a:t> Data warehouse software with SQL-like querying.</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solidFill>
                  <a:srgbClr val="B45F06"/>
                </a:solidFill>
                <a:latin typeface="Arial"/>
                <a:ea typeface="Arial"/>
                <a:cs typeface="Arial"/>
                <a:sym typeface="Arial"/>
              </a:rPr>
              <a:t>Pig</a:t>
            </a:r>
            <a:r>
              <a:rPr b="1" lang="en" sz="1400">
                <a:latin typeface="Arial"/>
                <a:ea typeface="Arial"/>
                <a:cs typeface="Arial"/>
                <a:sym typeface="Arial"/>
              </a:rPr>
              <a:t>:</a:t>
            </a:r>
            <a:r>
              <a:rPr lang="en" sz="1400">
                <a:latin typeface="Arial"/>
                <a:ea typeface="Arial"/>
                <a:cs typeface="Arial"/>
                <a:sym typeface="Arial"/>
              </a:rPr>
              <a:t> Scripting language for data flow.</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solidFill>
                  <a:srgbClr val="B45F06"/>
                </a:solidFill>
                <a:latin typeface="Arial"/>
                <a:ea typeface="Arial"/>
                <a:cs typeface="Arial"/>
                <a:sym typeface="Arial"/>
              </a:rPr>
              <a:t>HBase</a:t>
            </a:r>
            <a:r>
              <a:rPr b="1" lang="en" sz="1400">
                <a:latin typeface="Arial"/>
                <a:ea typeface="Arial"/>
                <a:cs typeface="Arial"/>
                <a:sym typeface="Arial"/>
              </a:rPr>
              <a:t>:</a:t>
            </a:r>
            <a:r>
              <a:rPr lang="en" sz="1400">
                <a:latin typeface="Arial"/>
                <a:ea typeface="Arial"/>
                <a:cs typeface="Arial"/>
                <a:sym typeface="Arial"/>
              </a:rPr>
              <a:t> Column-oriented NoSQL database for real-time read/write.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solidFill>
                  <a:srgbClr val="B45F06"/>
                </a:solidFill>
                <a:latin typeface="Arial"/>
                <a:ea typeface="Arial"/>
                <a:cs typeface="Arial"/>
                <a:sym typeface="Arial"/>
              </a:rPr>
              <a:t>Sqoop</a:t>
            </a:r>
            <a:r>
              <a:rPr b="1" lang="en" sz="1400">
                <a:latin typeface="Arial"/>
                <a:ea typeface="Arial"/>
                <a:cs typeface="Arial"/>
                <a:sym typeface="Arial"/>
              </a:rPr>
              <a:t>:</a:t>
            </a:r>
            <a:r>
              <a:rPr lang="en" sz="1400">
                <a:latin typeface="Arial"/>
                <a:ea typeface="Arial"/>
                <a:cs typeface="Arial"/>
                <a:sym typeface="Arial"/>
              </a:rPr>
              <a:t> Transfers data between Hadoop and relational databases.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solidFill>
                  <a:srgbClr val="B45F06"/>
                </a:solidFill>
                <a:latin typeface="Arial"/>
                <a:ea typeface="Arial"/>
                <a:cs typeface="Arial"/>
                <a:sym typeface="Arial"/>
              </a:rPr>
              <a:t>Flume</a:t>
            </a:r>
            <a:r>
              <a:rPr b="1" lang="en" sz="1400">
                <a:latin typeface="Arial"/>
                <a:ea typeface="Arial"/>
                <a:cs typeface="Arial"/>
                <a:sym typeface="Arial"/>
              </a:rPr>
              <a:t>:</a:t>
            </a:r>
            <a:r>
              <a:rPr lang="en" sz="1400">
                <a:latin typeface="Arial"/>
                <a:ea typeface="Arial"/>
                <a:cs typeface="Arial"/>
                <a:sym typeface="Arial"/>
              </a:rPr>
              <a:t> Collects and moves large volumes of log data.</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solidFill>
                  <a:srgbClr val="B45F06"/>
                </a:solidFill>
                <a:latin typeface="Arial"/>
                <a:ea typeface="Arial"/>
                <a:cs typeface="Arial"/>
                <a:sym typeface="Arial"/>
              </a:rPr>
              <a:t>Oozie</a:t>
            </a:r>
            <a:r>
              <a:rPr b="1" lang="en" sz="1400">
                <a:latin typeface="Arial"/>
                <a:ea typeface="Arial"/>
                <a:cs typeface="Arial"/>
                <a:sym typeface="Arial"/>
              </a:rPr>
              <a:t>:</a:t>
            </a:r>
            <a:r>
              <a:rPr lang="en" sz="1400">
                <a:latin typeface="Arial"/>
                <a:ea typeface="Arial"/>
                <a:cs typeface="Arial"/>
                <a:sym typeface="Arial"/>
              </a:rPr>
              <a:t> Workflow scheduler for managing Hadoop jobs.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solidFill>
                  <a:srgbClr val="B45F06"/>
                </a:solidFill>
                <a:latin typeface="Arial"/>
                <a:ea typeface="Arial"/>
                <a:cs typeface="Arial"/>
                <a:sym typeface="Arial"/>
              </a:rPr>
              <a:t>Zookeeper</a:t>
            </a:r>
            <a:r>
              <a:rPr b="1" lang="en" sz="1400">
                <a:latin typeface="Arial"/>
                <a:ea typeface="Arial"/>
                <a:cs typeface="Arial"/>
                <a:sym typeface="Arial"/>
              </a:rPr>
              <a:t>:</a:t>
            </a:r>
            <a:r>
              <a:rPr lang="en" sz="1400">
                <a:latin typeface="Arial"/>
                <a:ea typeface="Arial"/>
                <a:cs typeface="Arial"/>
                <a:sym typeface="Arial"/>
              </a:rPr>
              <a:t> Coordination service for distributed systems.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 sz="1400">
                <a:solidFill>
                  <a:srgbClr val="B45F06"/>
                </a:solidFill>
                <a:latin typeface="Arial"/>
                <a:ea typeface="Arial"/>
                <a:cs typeface="Arial"/>
                <a:sym typeface="Arial"/>
              </a:rPr>
              <a:t>Mahout</a:t>
            </a:r>
            <a:r>
              <a:rPr b="1" lang="en" sz="1400">
                <a:latin typeface="Arial"/>
                <a:ea typeface="Arial"/>
                <a:cs typeface="Arial"/>
                <a:sym typeface="Arial"/>
              </a:rPr>
              <a:t>:</a:t>
            </a:r>
            <a:r>
              <a:rPr lang="en" sz="1400">
                <a:latin typeface="Arial"/>
                <a:ea typeface="Arial"/>
                <a:cs typeface="Arial"/>
                <a:sym typeface="Arial"/>
              </a:rPr>
              <a:t> Machine learning library.</a:t>
            </a:r>
            <a:endParaRPr sz="1400">
              <a:latin typeface="Arial"/>
              <a:ea typeface="Arial"/>
              <a:cs typeface="Arial"/>
              <a:sym typeface="Arial"/>
            </a:endParaRPr>
          </a:p>
          <a:p>
            <a:pPr indent="0" lvl="0" marL="0" rtl="0" algn="l">
              <a:spcBef>
                <a:spcPts val="1200"/>
              </a:spcBef>
              <a:spcAft>
                <a:spcPts val="1200"/>
              </a:spcAft>
              <a:buNone/>
            </a:pPr>
            <a:r>
              <a:t/>
            </a:r>
            <a:endParaRPr sz="1400"/>
          </a:p>
        </p:txBody>
      </p:sp>
      <p:sp>
        <p:nvSpPr>
          <p:cNvPr id="506" name="Google Shape;506;p6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7" name="Google Shape;507;p69"/>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0"/>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Benefits &amp; Use cases</a:t>
            </a:r>
            <a:endParaRPr/>
          </a:p>
        </p:txBody>
      </p:sp>
      <p:sp>
        <p:nvSpPr>
          <p:cNvPr id="513" name="Google Shape;513;p70"/>
          <p:cNvSpPr txBox="1"/>
          <p:nvPr>
            <p:ph idx="1" type="body"/>
          </p:nvPr>
        </p:nvSpPr>
        <p:spPr>
          <a:xfrm>
            <a:off x="333925" y="983125"/>
            <a:ext cx="8475600" cy="42375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accent1"/>
              </a:buClr>
              <a:buSzPts val="1100"/>
              <a:buFont typeface="Arial"/>
              <a:buNone/>
            </a:pPr>
            <a:r>
              <a:rPr b="1" lang="en" sz="1400">
                <a:solidFill>
                  <a:srgbClr val="B45F06"/>
                </a:solidFill>
                <a:latin typeface="Arial"/>
                <a:ea typeface="Arial"/>
                <a:cs typeface="Arial"/>
                <a:sym typeface="Arial"/>
              </a:rPr>
              <a:t>Benefits:</a:t>
            </a:r>
            <a:endParaRPr b="1" sz="1400">
              <a:solidFill>
                <a:srgbClr val="B45F06"/>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 sz="1400">
                <a:latin typeface="Arial"/>
                <a:ea typeface="Arial"/>
                <a:cs typeface="Arial"/>
                <a:sym typeface="Arial"/>
              </a:rPr>
              <a:t>Scalable: Easily expand storage and processing.</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Cost-Effective: Utilizes commodity hardware.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Flexible: Handles structured and unstructured data.</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Reliable: Data replication and fault tolerance.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Fast: Parallel processing leads to faster insights.</a:t>
            </a:r>
            <a:endParaRPr sz="1400">
              <a:latin typeface="Arial"/>
              <a:ea typeface="Arial"/>
              <a:cs typeface="Arial"/>
              <a:sym typeface="Arial"/>
            </a:endParaRPr>
          </a:p>
          <a:p>
            <a:pPr indent="0" lvl="0" marL="0" rtl="0" algn="l">
              <a:lnSpc>
                <a:spcPct val="115000"/>
              </a:lnSpc>
              <a:spcBef>
                <a:spcPts val="1200"/>
              </a:spcBef>
              <a:spcAft>
                <a:spcPts val="0"/>
              </a:spcAft>
              <a:buClr>
                <a:schemeClr val="accent1"/>
              </a:buClr>
              <a:buSzPts val="1100"/>
              <a:buFont typeface="Arial"/>
              <a:buNone/>
            </a:pPr>
            <a:r>
              <a:rPr b="1" lang="en" sz="1400">
                <a:solidFill>
                  <a:srgbClr val="B45F06"/>
                </a:solidFill>
                <a:latin typeface="Arial"/>
                <a:ea typeface="Arial"/>
                <a:cs typeface="Arial"/>
                <a:sym typeface="Arial"/>
              </a:rPr>
              <a:t>Use Cases:</a:t>
            </a:r>
            <a:endParaRPr b="1" sz="1400">
              <a:solidFill>
                <a:srgbClr val="B45F06"/>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 sz="1400">
                <a:latin typeface="Arial"/>
                <a:ea typeface="Arial"/>
                <a:cs typeface="Arial"/>
                <a:sym typeface="Arial"/>
              </a:rPr>
              <a:t>Social media analysis for sentiment and trend detection.</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Fraud detection in financial transactions.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Customer behavior analytics for retail and e-commerce.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Scientific research for large-scale data experiments.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Healthcare analytics for patient records and diagnostics.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Government analytics for population data, crime prediction.</a:t>
            </a:r>
            <a:endParaRPr sz="1400">
              <a:latin typeface="Arial"/>
              <a:ea typeface="Arial"/>
              <a:cs typeface="Arial"/>
              <a:sym typeface="Arial"/>
            </a:endParaRPr>
          </a:p>
          <a:p>
            <a:pPr indent="0" lvl="0" marL="0" rtl="0" algn="l">
              <a:spcBef>
                <a:spcPts val="1200"/>
              </a:spcBef>
              <a:spcAft>
                <a:spcPts val="1200"/>
              </a:spcAft>
              <a:buNone/>
            </a:pPr>
            <a:r>
              <a:t/>
            </a:r>
            <a:endParaRPr sz="1400"/>
          </a:p>
        </p:txBody>
      </p:sp>
      <p:sp>
        <p:nvSpPr>
          <p:cNvPr id="514" name="Google Shape;514;p7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5" name="Google Shape;515;p70"/>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Introduction to Big Data</a:t>
            </a:r>
            <a:endParaRPr/>
          </a:p>
        </p:txBody>
      </p:sp>
      <p:sp>
        <p:nvSpPr>
          <p:cNvPr id="371" name="Google Shape;371;p53"/>
          <p:cNvSpPr txBox="1"/>
          <p:nvPr>
            <p:ph idx="1" type="body"/>
          </p:nvPr>
        </p:nvSpPr>
        <p:spPr>
          <a:xfrm>
            <a:off x="333925" y="1163150"/>
            <a:ext cx="8475600" cy="32631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The digital transformation across industries generates massive amounts of data.</a:t>
            </a:r>
            <a:endParaRPr sz="1400"/>
          </a:p>
          <a:p>
            <a:pPr indent="-317500" lvl="0" marL="457200" rtl="0" algn="l">
              <a:spcBef>
                <a:spcPts val="0"/>
              </a:spcBef>
              <a:spcAft>
                <a:spcPts val="0"/>
              </a:spcAft>
              <a:buSzPts val="1400"/>
              <a:buChar char="●"/>
            </a:pPr>
            <a:r>
              <a:rPr lang="en" sz="1400"/>
              <a:t>Big Data refers to data sets that are so large or complex that traditional data processing software cannot manage them effectively.</a:t>
            </a:r>
            <a:endParaRPr sz="1400"/>
          </a:p>
          <a:p>
            <a:pPr indent="-317500" lvl="0" marL="457200" rtl="0" algn="l">
              <a:spcBef>
                <a:spcPts val="0"/>
              </a:spcBef>
              <a:spcAft>
                <a:spcPts val="0"/>
              </a:spcAft>
              <a:buSzPts val="1400"/>
              <a:buChar char="●"/>
            </a:pPr>
            <a:r>
              <a:rPr lang="en" sz="1400"/>
              <a:t>Examples: social media interactions, online transactions, sensor data, multimedia content.</a:t>
            </a:r>
            <a:endParaRPr sz="1400"/>
          </a:p>
          <a:p>
            <a:pPr indent="0" lvl="0" marL="0" rtl="0" algn="l">
              <a:spcBef>
                <a:spcPts val="1200"/>
              </a:spcBef>
              <a:spcAft>
                <a:spcPts val="0"/>
              </a:spcAft>
              <a:buNone/>
            </a:pPr>
            <a:r>
              <a:rPr b="1" lang="en" sz="1400">
                <a:solidFill>
                  <a:srgbClr val="B45F06"/>
                </a:solidFill>
              </a:rPr>
              <a:t>Big Data</a:t>
            </a:r>
            <a:endParaRPr b="1" sz="1400">
              <a:solidFill>
                <a:srgbClr val="B45F06"/>
              </a:solidFill>
            </a:endParaRPr>
          </a:p>
          <a:p>
            <a:pPr indent="0" lvl="0" marL="0" rtl="0" algn="l">
              <a:spcBef>
                <a:spcPts val="1200"/>
              </a:spcBef>
              <a:spcAft>
                <a:spcPts val="0"/>
              </a:spcAft>
              <a:buNone/>
            </a:pPr>
            <a:r>
              <a:rPr lang="en" sz="1400"/>
              <a:t>Volume: The amount of data generated every second (e.g., terabytes to zettabytes).</a:t>
            </a:r>
            <a:endParaRPr sz="1400"/>
          </a:p>
          <a:p>
            <a:pPr indent="0" lvl="0" marL="0" rtl="0" algn="l">
              <a:spcBef>
                <a:spcPts val="1200"/>
              </a:spcBef>
              <a:spcAft>
                <a:spcPts val="0"/>
              </a:spcAft>
              <a:buNone/>
            </a:pPr>
            <a:r>
              <a:rPr lang="en" sz="1400"/>
              <a:t>Velocity: The speed at which data is generated and processed (e.g., real-time analytics).</a:t>
            </a:r>
            <a:endParaRPr sz="1400"/>
          </a:p>
          <a:p>
            <a:pPr indent="0" lvl="0" marL="0" rtl="0" algn="l">
              <a:spcBef>
                <a:spcPts val="1200"/>
              </a:spcBef>
              <a:spcAft>
                <a:spcPts val="0"/>
              </a:spcAft>
              <a:buNone/>
            </a:pPr>
            <a:r>
              <a:rPr lang="en" sz="1400"/>
              <a:t>Variety: Different types of data – structured, unstructured, semi-structured.</a:t>
            </a:r>
            <a:endParaRPr sz="1400"/>
          </a:p>
          <a:p>
            <a:pPr indent="0" lvl="0" marL="0" rtl="0" algn="l">
              <a:spcBef>
                <a:spcPts val="1200"/>
              </a:spcBef>
              <a:spcAft>
                <a:spcPts val="0"/>
              </a:spcAft>
              <a:buNone/>
            </a:pPr>
            <a:r>
              <a:rPr lang="en" sz="1400"/>
              <a:t>Veracity: Trustworthiness and accuracy of the data.</a:t>
            </a:r>
            <a:endParaRPr sz="1400"/>
          </a:p>
          <a:p>
            <a:pPr indent="0" lvl="0" marL="0" rtl="0" algn="l">
              <a:spcBef>
                <a:spcPts val="1200"/>
              </a:spcBef>
              <a:spcAft>
                <a:spcPts val="1200"/>
              </a:spcAft>
              <a:buNone/>
            </a:pPr>
            <a:r>
              <a:rPr lang="en" sz="1400"/>
              <a:t>Value: The insights and business value extracted from the data.</a:t>
            </a:r>
            <a:endParaRPr sz="1400"/>
          </a:p>
        </p:txBody>
      </p:sp>
      <p:sp>
        <p:nvSpPr>
          <p:cNvPr id="372" name="Google Shape;372;p5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53"/>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1"/>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Resources</a:t>
            </a:r>
            <a:endParaRPr/>
          </a:p>
        </p:txBody>
      </p:sp>
      <p:sp>
        <p:nvSpPr>
          <p:cNvPr id="521" name="Google Shape;521;p71"/>
          <p:cNvSpPr txBox="1"/>
          <p:nvPr/>
        </p:nvSpPr>
        <p:spPr>
          <a:xfrm>
            <a:off x="490625" y="1343875"/>
            <a:ext cx="8041800" cy="29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B45F06"/>
                </a:solidFill>
                <a:latin typeface="Inter Tight"/>
                <a:ea typeface="Inter Tight"/>
                <a:cs typeface="Inter Tight"/>
                <a:sym typeface="Inter Tight"/>
              </a:rPr>
              <a:t>Installation guideline for Ubuntu: </a:t>
            </a:r>
            <a:r>
              <a:rPr lang="en" sz="1100" u="sng">
                <a:solidFill>
                  <a:schemeClr val="hlink"/>
                </a:solidFill>
                <a:latin typeface="Inter Tight"/>
                <a:ea typeface="Inter Tight"/>
                <a:cs typeface="Inter Tight"/>
                <a:sym typeface="Inter Tight"/>
                <a:hlinkClick r:id="rId3"/>
              </a:rPr>
              <a:t>https://phoenixnap.com/kb/install-hadoop-ubuntu</a:t>
            </a:r>
            <a:endParaRPr sz="1100">
              <a:solidFill>
                <a:srgbClr val="B45F06"/>
              </a:solidFill>
              <a:latin typeface="Inter Tight"/>
              <a:ea typeface="Inter Tight"/>
              <a:cs typeface="Inter Tight"/>
              <a:sym typeface="Inter Tight"/>
            </a:endParaRPr>
          </a:p>
          <a:p>
            <a:pPr indent="0" lvl="0" marL="0" rtl="0" algn="l">
              <a:spcBef>
                <a:spcPts val="0"/>
              </a:spcBef>
              <a:spcAft>
                <a:spcPts val="0"/>
              </a:spcAft>
              <a:buNone/>
            </a:pPr>
            <a:r>
              <a:t/>
            </a:r>
            <a:endParaRPr sz="1100">
              <a:solidFill>
                <a:srgbClr val="B45F06"/>
              </a:solidFill>
              <a:latin typeface="Inter Tight"/>
              <a:ea typeface="Inter Tight"/>
              <a:cs typeface="Inter Tight"/>
              <a:sym typeface="Inter Tight"/>
            </a:endParaRPr>
          </a:p>
          <a:p>
            <a:pPr indent="0" lvl="0" marL="0" rtl="0" algn="l">
              <a:spcBef>
                <a:spcPts val="0"/>
              </a:spcBef>
              <a:spcAft>
                <a:spcPts val="0"/>
              </a:spcAft>
              <a:buNone/>
            </a:pPr>
            <a:r>
              <a:rPr lang="en" sz="1100">
                <a:solidFill>
                  <a:srgbClr val="B45F06"/>
                </a:solidFill>
                <a:latin typeface="Inter Tight"/>
                <a:ea typeface="Inter Tight"/>
                <a:cs typeface="Inter Tight"/>
                <a:sym typeface="Inter Tight"/>
              </a:rPr>
              <a:t>Hadoop Overview: </a:t>
            </a:r>
            <a:r>
              <a:rPr lang="en" sz="1100" u="sng">
                <a:solidFill>
                  <a:schemeClr val="hlink"/>
                </a:solidFill>
                <a:latin typeface="Inter Tight"/>
                <a:ea typeface="Inter Tight"/>
                <a:cs typeface="Inter Tight"/>
                <a:sym typeface="Inter Tight"/>
                <a:hlinkClick r:id="rId4"/>
              </a:rPr>
              <a:t>https://phoenixnap.com/kb/apache-hadoop-architecture-explained</a:t>
            </a:r>
            <a:endParaRPr sz="1100">
              <a:solidFill>
                <a:srgbClr val="B45F06"/>
              </a:solidFill>
              <a:latin typeface="Inter Tight"/>
              <a:ea typeface="Inter Tight"/>
              <a:cs typeface="Inter Tight"/>
              <a:sym typeface="Inter Tight"/>
            </a:endParaRPr>
          </a:p>
          <a:p>
            <a:pPr indent="0" lvl="0" marL="0" rtl="0" algn="l">
              <a:spcBef>
                <a:spcPts val="0"/>
              </a:spcBef>
              <a:spcAft>
                <a:spcPts val="0"/>
              </a:spcAft>
              <a:buNone/>
            </a:pPr>
            <a:r>
              <a:t/>
            </a:r>
            <a:endParaRPr sz="1100">
              <a:solidFill>
                <a:srgbClr val="B45F06"/>
              </a:solidFill>
              <a:latin typeface="Inter Tight"/>
              <a:ea typeface="Inter Tight"/>
              <a:cs typeface="Inter Tight"/>
              <a:sym typeface="Inter Tight"/>
            </a:endParaRPr>
          </a:p>
          <a:p>
            <a:pPr indent="0" lvl="0" marL="0" rtl="0" algn="l">
              <a:spcBef>
                <a:spcPts val="0"/>
              </a:spcBef>
              <a:spcAft>
                <a:spcPts val="0"/>
              </a:spcAft>
              <a:buNone/>
            </a:pPr>
            <a:r>
              <a:rPr lang="en" sz="1100">
                <a:solidFill>
                  <a:srgbClr val="B45F06"/>
                </a:solidFill>
                <a:latin typeface="Inter Tight"/>
                <a:ea typeface="Inter Tight"/>
                <a:cs typeface="Inter Tight"/>
                <a:sym typeface="Inter Tight"/>
              </a:rPr>
              <a:t>Simple Word Count: </a:t>
            </a:r>
            <a:r>
              <a:rPr lang="en" sz="1100" u="sng">
                <a:solidFill>
                  <a:schemeClr val="hlink"/>
                </a:solidFill>
                <a:latin typeface="Inter Tight"/>
                <a:ea typeface="Inter Tight"/>
                <a:cs typeface="Inter Tight"/>
                <a:sym typeface="Inter Tight"/>
                <a:hlinkClick r:id="rId5"/>
              </a:rPr>
              <a:t>https://docs.google.com/document/d/1yvIjfDnBf_005S8lL4E4TMHGvJPiIXmVyd8cHjwZ0ZE/edit?usp=sharing</a:t>
            </a:r>
            <a:endParaRPr sz="1100">
              <a:solidFill>
                <a:srgbClr val="B45F06"/>
              </a:solidFill>
              <a:latin typeface="Inter Tight"/>
              <a:ea typeface="Inter Tight"/>
              <a:cs typeface="Inter Tight"/>
              <a:sym typeface="Inter Tight"/>
            </a:endParaRPr>
          </a:p>
          <a:p>
            <a:pPr indent="0" lvl="0" marL="0" rtl="0" algn="l">
              <a:spcBef>
                <a:spcPts val="0"/>
              </a:spcBef>
              <a:spcAft>
                <a:spcPts val="0"/>
              </a:spcAft>
              <a:buNone/>
            </a:pPr>
            <a:r>
              <a:t/>
            </a:r>
            <a:endParaRPr sz="1100">
              <a:solidFill>
                <a:srgbClr val="B45F06"/>
              </a:solidFill>
              <a:latin typeface="Inter Tight"/>
              <a:ea typeface="Inter Tight"/>
              <a:cs typeface="Inter Tight"/>
              <a:sym typeface="Inter Tight"/>
            </a:endParaRPr>
          </a:p>
          <a:p>
            <a:pPr indent="0" lvl="0" marL="0" rtl="0" algn="l">
              <a:spcBef>
                <a:spcPts val="0"/>
              </a:spcBef>
              <a:spcAft>
                <a:spcPts val="0"/>
              </a:spcAft>
              <a:buNone/>
            </a:pPr>
            <a:r>
              <a:rPr lang="en" sz="1100">
                <a:solidFill>
                  <a:srgbClr val="B45F06"/>
                </a:solidFill>
                <a:latin typeface="Inter Tight"/>
                <a:ea typeface="Inter Tight"/>
                <a:cs typeface="Inter Tight"/>
                <a:sym typeface="Inter Tight"/>
              </a:rPr>
              <a:t>Simple Word Count (Apache Doc): </a:t>
            </a:r>
            <a:r>
              <a:rPr lang="en" sz="1100" u="sng">
                <a:solidFill>
                  <a:schemeClr val="hlink"/>
                </a:solidFill>
                <a:latin typeface="Inter Tight"/>
                <a:ea typeface="Inter Tight"/>
                <a:cs typeface="Inter Tight"/>
                <a:sym typeface="Inter Tight"/>
                <a:hlinkClick r:id="rId6"/>
              </a:rPr>
              <a:t>https://hadoop.apache.org/docs/stable/hadoop-mapreduce-client/hadoop-mapreduce-client-core/MapReduceTutorial.html</a:t>
            </a:r>
            <a:endParaRPr sz="1100">
              <a:solidFill>
                <a:srgbClr val="B45F06"/>
              </a:solidFill>
              <a:latin typeface="Inter Tight"/>
              <a:ea typeface="Inter Tight"/>
              <a:cs typeface="Inter Tight"/>
              <a:sym typeface="Inter Tight"/>
            </a:endParaRPr>
          </a:p>
          <a:p>
            <a:pPr indent="0" lvl="0" marL="0" rtl="0" algn="l">
              <a:spcBef>
                <a:spcPts val="0"/>
              </a:spcBef>
              <a:spcAft>
                <a:spcPts val="0"/>
              </a:spcAft>
              <a:buNone/>
            </a:pPr>
            <a:r>
              <a:t/>
            </a:r>
            <a:endParaRPr sz="1100">
              <a:solidFill>
                <a:srgbClr val="B45F06"/>
              </a:solidFill>
              <a:latin typeface="Inter Tight"/>
              <a:ea typeface="Inter Tight"/>
              <a:cs typeface="Inter Tight"/>
              <a:sym typeface="Inter T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7" name="Google Shape;527;p72"/>
          <p:cNvSpPr txBox="1"/>
          <p:nvPr>
            <p:ph type="title"/>
          </p:nvPr>
        </p:nvSpPr>
        <p:spPr>
          <a:xfrm>
            <a:off x="3475800" y="2263950"/>
            <a:ext cx="21924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Challenges in Processing and Analyzing Big Data</a:t>
            </a:r>
            <a:endParaRPr/>
          </a:p>
        </p:txBody>
      </p:sp>
      <p:sp>
        <p:nvSpPr>
          <p:cNvPr id="379" name="Google Shape;379;p54"/>
          <p:cNvSpPr txBox="1"/>
          <p:nvPr>
            <p:ph idx="1" type="body"/>
          </p:nvPr>
        </p:nvSpPr>
        <p:spPr>
          <a:xfrm>
            <a:off x="333925" y="1163150"/>
            <a:ext cx="8475600" cy="14775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Scalability: Traditional systems cannot scale eff</a:t>
            </a:r>
            <a:r>
              <a:rPr lang="en" sz="1400"/>
              <a:t>e</a:t>
            </a:r>
            <a:r>
              <a:rPr lang="en" sz="1400"/>
              <a:t>ctively with growing data.</a:t>
            </a:r>
            <a:endParaRPr sz="1400"/>
          </a:p>
          <a:p>
            <a:pPr indent="-317500" lvl="0" marL="457200" rtl="0" algn="l">
              <a:spcBef>
                <a:spcPts val="0"/>
              </a:spcBef>
              <a:spcAft>
                <a:spcPts val="0"/>
              </a:spcAft>
              <a:buSzPts val="1400"/>
              <a:buChar char="●"/>
            </a:pPr>
            <a:r>
              <a:rPr lang="en" sz="1400"/>
              <a:t>Data Storage: Difficulties in storing diverse and vast datasets.</a:t>
            </a:r>
            <a:endParaRPr sz="1400"/>
          </a:p>
          <a:p>
            <a:pPr indent="-317500" lvl="0" marL="457200" rtl="0" algn="l">
              <a:spcBef>
                <a:spcPts val="0"/>
              </a:spcBef>
              <a:spcAft>
                <a:spcPts val="0"/>
              </a:spcAft>
              <a:buSzPts val="1400"/>
              <a:buChar char="●"/>
            </a:pPr>
            <a:r>
              <a:rPr lang="en" sz="1400"/>
              <a:t>Data Integration: Need to process data from varied sources and formats.</a:t>
            </a:r>
            <a:endParaRPr sz="1400"/>
          </a:p>
          <a:p>
            <a:pPr indent="-317500" lvl="0" marL="457200" rtl="0" algn="l">
              <a:spcBef>
                <a:spcPts val="0"/>
              </a:spcBef>
              <a:spcAft>
                <a:spcPts val="0"/>
              </a:spcAft>
              <a:buSzPts val="1400"/>
              <a:buChar char="●"/>
            </a:pPr>
            <a:r>
              <a:rPr lang="en" sz="1400"/>
              <a:t>Real-Time Processing: Increasing demand for immediate insights.</a:t>
            </a:r>
            <a:endParaRPr sz="1400"/>
          </a:p>
          <a:p>
            <a:pPr indent="-317500" lvl="0" marL="457200" rtl="0" algn="l">
              <a:spcBef>
                <a:spcPts val="0"/>
              </a:spcBef>
              <a:spcAft>
                <a:spcPts val="0"/>
              </a:spcAft>
              <a:buSzPts val="1400"/>
              <a:buChar char="●"/>
            </a:pPr>
            <a:r>
              <a:rPr lang="en" sz="1400"/>
              <a:t>Security and Privacy: Ensuring data safety and compliance with regulations.</a:t>
            </a:r>
            <a:endParaRPr sz="1400"/>
          </a:p>
          <a:p>
            <a:pPr indent="-317500" lvl="0" marL="457200" rtl="0" algn="l">
              <a:spcBef>
                <a:spcPts val="0"/>
              </a:spcBef>
              <a:spcAft>
                <a:spcPts val="0"/>
              </a:spcAft>
              <a:buSzPts val="1400"/>
              <a:buChar char="●"/>
            </a:pPr>
            <a:r>
              <a:rPr lang="en" sz="1400"/>
              <a:t>High Costs: Infrastructure and skilled professionals are expensive.</a:t>
            </a:r>
            <a:endParaRPr sz="1400"/>
          </a:p>
        </p:txBody>
      </p:sp>
      <p:sp>
        <p:nvSpPr>
          <p:cNvPr id="380" name="Google Shape;380;p5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54"/>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pic>
        <p:nvPicPr>
          <p:cNvPr id="382" name="Google Shape;382;p54" title="Big-Data-scaled.jpg"/>
          <p:cNvPicPr preferRelativeResize="0"/>
          <p:nvPr/>
        </p:nvPicPr>
        <p:blipFill>
          <a:blip r:embed="rId3">
            <a:alphaModFix/>
          </a:blip>
          <a:stretch>
            <a:fillRect/>
          </a:stretch>
        </p:blipFill>
        <p:spPr>
          <a:xfrm>
            <a:off x="1501050" y="2640650"/>
            <a:ext cx="6141348" cy="21980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5"/>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What is Hadoop</a:t>
            </a:r>
            <a:endParaRPr/>
          </a:p>
        </p:txBody>
      </p:sp>
      <p:sp>
        <p:nvSpPr>
          <p:cNvPr id="388" name="Google Shape;388;p55"/>
          <p:cNvSpPr txBox="1"/>
          <p:nvPr>
            <p:ph idx="1" type="body"/>
          </p:nvPr>
        </p:nvSpPr>
        <p:spPr>
          <a:xfrm>
            <a:off x="333925" y="1163150"/>
            <a:ext cx="8475600" cy="3032400"/>
          </a:xfrm>
          <a:prstGeom prst="rect">
            <a:avLst/>
          </a:prstGeom>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accent1"/>
              </a:buClr>
              <a:buSzPts val="1100"/>
              <a:buFont typeface="Arial"/>
              <a:buChar char="●"/>
            </a:pPr>
            <a:r>
              <a:rPr lang="en" sz="1400"/>
              <a:t>Apache Hadoop is an open-source software framework developed for distributed storage and processing of large data sets.</a:t>
            </a:r>
            <a:endParaRPr sz="1400"/>
          </a:p>
          <a:p>
            <a:pPr indent="-298450" lvl="0" marL="457200" rtl="0" algn="l">
              <a:lnSpc>
                <a:spcPct val="115000"/>
              </a:lnSpc>
              <a:spcBef>
                <a:spcPts val="0"/>
              </a:spcBef>
              <a:spcAft>
                <a:spcPts val="0"/>
              </a:spcAft>
              <a:buClr>
                <a:schemeClr val="accent1"/>
              </a:buClr>
              <a:buSzPts val="1100"/>
              <a:buFont typeface="Arial"/>
              <a:buChar char="●"/>
            </a:pPr>
            <a:r>
              <a:rPr lang="en" sz="1400"/>
              <a:t>Created by Doug Cutting and Mike Cafarella.</a:t>
            </a:r>
            <a:endParaRPr sz="1400"/>
          </a:p>
          <a:p>
            <a:pPr indent="-298450" lvl="0" marL="457200" rtl="0" algn="l">
              <a:lnSpc>
                <a:spcPct val="115000"/>
              </a:lnSpc>
              <a:spcBef>
                <a:spcPts val="0"/>
              </a:spcBef>
              <a:spcAft>
                <a:spcPts val="0"/>
              </a:spcAft>
              <a:buClr>
                <a:schemeClr val="accent1"/>
              </a:buClr>
              <a:buSzPts val="1100"/>
              <a:buFont typeface="Arial"/>
              <a:buChar char="●"/>
            </a:pPr>
            <a:r>
              <a:rPr lang="en" sz="1400"/>
              <a:t>Inspired by Google’s MapReduce and Google File System (GFS).</a:t>
            </a:r>
            <a:endParaRPr sz="1400"/>
          </a:p>
          <a:p>
            <a:pPr indent="-298450" lvl="0" marL="457200" rtl="0" algn="l">
              <a:lnSpc>
                <a:spcPct val="115000"/>
              </a:lnSpc>
              <a:spcBef>
                <a:spcPts val="0"/>
              </a:spcBef>
              <a:spcAft>
                <a:spcPts val="0"/>
              </a:spcAft>
              <a:buClr>
                <a:schemeClr val="accent1"/>
              </a:buClr>
              <a:buSzPts val="1100"/>
              <a:buFont typeface="Arial"/>
              <a:buChar char="●"/>
            </a:pPr>
            <a:r>
              <a:rPr lang="en" sz="1400"/>
              <a:t>Designed to scale up from single servers to thousands of machines.</a:t>
            </a:r>
            <a:endParaRPr sz="1400"/>
          </a:p>
          <a:p>
            <a:pPr indent="-298450" lvl="0" marL="457200" rtl="0" algn="l">
              <a:lnSpc>
                <a:spcPct val="115000"/>
              </a:lnSpc>
              <a:spcBef>
                <a:spcPts val="0"/>
              </a:spcBef>
              <a:spcAft>
                <a:spcPts val="0"/>
              </a:spcAft>
              <a:buClr>
                <a:schemeClr val="accent1"/>
              </a:buClr>
              <a:buSzPts val="1100"/>
              <a:buFont typeface="Arial"/>
              <a:buChar char="●"/>
            </a:pPr>
            <a:r>
              <a:rPr lang="en" sz="1400"/>
              <a:t>Hadoop uses a distributed computing model, breaking tasks into smaller units and processing them in parallel.</a:t>
            </a:r>
            <a:endParaRPr sz="1400"/>
          </a:p>
          <a:p>
            <a:pPr indent="-298450" lvl="0" marL="457200" rtl="0" algn="l">
              <a:lnSpc>
                <a:spcPct val="115000"/>
              </a:lnSpc>
              <a:spcBef>
                <a:spcPts val="0"/>
              </a:spcBef>
              <a:spcAft>
                <a:spcPts val="0"/>
              </a:spcAft>
              <a:buClr>
                <a:schemeClr val="accent1"/>
              </a:buClr>
              <a:buSzPts val="1100"/>
              <a:buFont typeface="Arial"/>
              <a:buChar char="●"/>
            </a:pPr>
            <a:r>
              <a:rPr lang="en" sz="1400"/>
              <a:t>Provides resilience through data replication.</a:t>
            </a:r>
            <a:endParaRPr sz="1400"/>
          </a:p>
          <a:p>
            <a:pPr indent="-298450" lvl="0" marL="457200" rtl="0" algn="l">
              <a:lnSpc>
                <a:spcPct val="115000"/>
              </a:lnSpc>
              <a:spcBef>
                <a:spcPts val="0"/>
              </a:spcBef>
              <a:spcAft>
                <a:spcPts val="0"/>
              </a:spcAft>
              <a:buClr>
                <a:schemeClr val="accent1"/>
              </a:buClr>
              <a:buSzPts val="1100"/>
              <a:buFont typeface="Arial"/>
              <a:buChar char="●"/>
            </a:pPr>
            <a:r>
              <a:rPr lang="en" sz="1400"/>
              <a:t>Offers horizontal scalability (add more machines to expand).</a:t>
            </a:r>
            <a:endParaRPr sz="1400"/>
          </a:p>
          <a:p>
            <a:pPr indent="-298450" lvl="0" marL="457200" rtl="0" algn="l">
              <a:lnSpc>
                <a:spcPct val="115000"/>
              </a:lnSpc>
              <a:spcBef>
                <a:spcPts val="0"/>
              </a:spcBef>
              <a:spcAft>
                <a:spcPts val="0"/>
              </a:spcAft>
              <a:buClr>
                <a:schemeClr val="accent1"/>
              </a:buClr>
              <a:buSzPts val="1100"/>
              <a:buFont typeface="Arial"/>
              <a:buChar char="●"/>
            </a:pPr>
            <a:r>
              <a:rPr lang="en" sz="1400"/>
              <a:t>Open-source and widely supported by a large community.</a:t>
            </a:r>
            <a:endParaRPr sz="1400"/>
          </a:p>
          <a:p>
            <a:pPr indent="0" lvl="0" marL="0" rtl="0" algn="l">
              <a:spcBef>
                <a:spcPts val="1200"/>
              </a:spcBef>
              <a:spcAft>
                <a:spcPts val="1200"/>
              </a:spcAft>
              <a:buNone/>
            </a:pPr>
            <a:r>
              <a:t/>
            </a:r>
            <a:endParaRPr sz="1400"/>
          </a:p>
        </p:txBody>
      </p:sp>
      <p:sp>
        <p:nvSpPr>
          <p:cNvPr id="389" name="Google Shape;389;p5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55"/>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pic>
        <p:nvPicPr>
          <p:cNvPr id="391" name="Google Shape;391;p55" title="download.png"/>
          <p:cNvPicPr preferRelativeResize="0"/>
          <p:nvPr/>
        </p:nvPicPr>
        <p:blipFill>
          <a:blip r:embed="rId3">
            <a:alphaModFix/>
          </a:blip>
          <a:stretch>
            <a:fillRect/>
          </a:stretch>
        </p:blipFill>
        <p:spPr>
          <a:xfrm>
            <a:off x="4400563" y="120175"/>
            <a:ext cx="4200525" cy="108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6"/>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Key components of Hadoop</a:t>
            </a:r>
            <a:endParaRPr/>
          </a:p>
        </p:txBody>
      </p:sp>
      <p:sp>
        <p:nvSpPr>
          <p:cNvPr id="397" name="Google Shape;397;p56"/>
          <p:cNvSpPr txBox="1"/>
          <p:nvPr>
            <p:ph idx="1" type="body"/>
          </p:nvPr>
        </p:nvSpPr>
        <p:spPr>
          <a:xfrm>
            <a:off x="333925" y="1163150"/>
            <a:ext cx="8475600" cy="10467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sz="1400">
                <a:solidFill>
                  <a:srgbClr val="B45F06"/>
                </a:solidFill>
              </a:rPr>
              <a:t>HDFS</a:t>
            </a:r>
            <a:r>
              <a:rPr b="1" lang="en" sz="1400"/>
              <a:t>:</a:t>
            </a:r>
            <a:r>
              <a:rPr lang="en" sz="1400"/>
              <a:t> (Hadoop Distributed File System): Stores large files across multiple machines.</a:t>
            </a:r>
            <a:endParaRPr sz="1400"/>
          </a:p>
          <a:p>
            <a:pPr indent="-317500" lvl="0" marL="457200" rtl="0" algn="l">
              <a:spcBef>
                <a:spcPts val="0"/>
              </a:spcBef>
              <a:spcAft>
                <a:spcPts val="0"/>
              </a:spcAft>
              <a:buSzPts val="1400"/>
              <a:buChar char="●"/>
            </a:pPr>
            <a:r>
              <a:rPr b="1" lang="en" sz="1400">
                <a:solidFill>
                  <a:srgbClr val="B45F06"/>
                </a:solidFill>
              </a:rPr>
              <a:t>MapReduce</a:t>
            </a:r>
            <a:r>
              <a:rPr b="1" lang="en" sz="1400"/>
              <a:t>:</a:t>
            </a:r>
            <a:r>
              <a:rPr lang="en" sz="1400"/>
              <a:t> Processes data in a distributed and parallel fashion.</a:t>
            </a:r>
            <a:endParaRPr sz="1400"/>
          </a:p>
          <a:p>
            <a:pPr indent="-317500" lvl="0" marL="457200" rtl="0" algn="l">
              <a:spcBef>
                <a:spcPts val="0"/>
              </a:spcBef>
              <a:spcAft>
                <a:spcPts val="0"/>
              </a:spcAft>
              <a:buSzPts val="1400"/>
              <a:buChar char="●"/>
            </a:pPr>
            <a:r>
              <a:rPr b="1" lang="en" sz="1400">
                <a:solidFill>
                  <a:srgbClr val="B45F06"/>
                </a:solidFill>
              </a:rPr>
              <a:t>YARN</a:t>
            </a:r>
            <a:r>
              <a:rPr b="1" lang="en" sz="1400"/>
              <a:t>:</a:t>
            </a:r>
            <a:r>
              <a:rPr lang="en" sz="1400"/>
              <a:t> (Yet Another Resource Negotiator): Manages resources and job scheduling.</a:t>
            </a:r>
            <a:endParaRPr sz="1400"/>
          </a:p>
          <a:p>
            <a:pPr indent="-317500" lvl="0" marL="457200" rtl="0" algn="l">
              <a:spcBef>
                <a:spcPts val="0"/>
              </a:spcBef>
              <a:spcAft>
                <a:spcPts val="0"/>
              </a:spcAft>
              <a:buSzPts val="1400"/>
              <a:buChar char="●"/>
            </a:pPr>
            <a:r>
              <a:rPr b="1" lang="en" sz="1400">
                <a:solidFill>
                  <a:srgbClr val="B45F06"/>
                </a:solidFill>
              </a:rPr>
              <a:t>Common Utilities:</a:t>
            </a:r>
            <a:r>
              <a:rPr lang="en" sz="1400">
                <a:solidFill>
                  <a:srgbClr val="B45F06"/>
                </a:solidFill>
              </a:rPr>
              <a:t> Libraries</a:t>
            </a:r>
            <a:r>
              <a:rPr lang="en" sz="1400"/>
              <a:t> and APIs used by other Hadoop modules.</a:t>
            </a:r>
            <a:endParaRPr sz="1400"/>
          </a:p>
        </p:txBody>
      </p:sp>
      <p:sp>
        <p:nvSpPr>
          <p:cNvPr id="398" name="Google Shape;398;p5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56"/>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pic>
        <p:nvPicPr>
          <p:cNvPr id="400" name="Google Shape;400;p56" title="Hadoop-componants.png"/>
          <p:cNvPicPr preferRelativeResize="0"/>
          <p:nvPr/>
        </p:nvPicPr>
        <p:blipFill>
          <a:blip r:embed="rId3">
            <a:alphaModFix/>
          </a:blip>
          <a:stretch>
            <a:fillRect/>
          </a:stretch>
        </p:blipFill>
        <p:spPr>
          <a:xfrm>
            <a:off x="549650" y="2259400"/>
            <a:ext cx="3853703" cy="2628850"/>
          </a:xfrm>
          <a:prstGeom prst="rect">
            <a:avLst/>
          </a:prstGeom>
          <a:noFill/>
          <a:ln>
            <a:noFill/>
          </a:ln>
        </p:spPr>
      </p:pic>
      <p:pic>
        <p:nvPicPr>
          <p:cNvPr id="401" name="Google Shape;401;p56" title="mapreduce-workflow.png"/>
          <p:cNvPicPr preferRelativeResize="0"/>
          <p:nvPr/>
        </p:nvPicPr>
        <p:blipFill>
          <a:blip r:embed="rId4">
            <a:alphaModFix/>
          </a:blip>
          <a:stretch>
            <a:fillRect/>
          </a:stretch>
        </p:blipFill>
        <p:spPr>
          <a:xfrm>
            <a:off x="4744328" y="2259400"/>
            <a:ext cx="4023844" cy="262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7"/>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Hadoop Architecture</a:t>
            </a:r>
            <a:endParaRPr/>
          </a:p>
        </p:txBody>
      </p:sp>
      <p:sp>
        <p:nvSpPr>
          <p:cNvPr id="407" name="Google Shape;407;p57"/>
          <p:cNvSpPr txBox="1"/>
          <p:nvPr>
            <p:ph idx="1" type="body"/>
          </p:nvPr>
        </p:nvSpPr>
        <p:spPr>
          <a:xfrm>
            <a:off x="334200" y="1159738"/>
            <a:ext cx="8475600" cy="2124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Hadoop follows a Master-Slave architecture.</a:t>
            </a:r>
            <a:endParaRPr sz="1400"/>
          </a:p>
          <a:p>
            <a:pPr indent="-317500" lvl="0" marL="457200" rtl="0" algn="l">
              <a:spcBef>
                <a:spcPts val="0"/>
              </a:spcBef>
              <a:spcAft>
                <a:spcPts val="0"/>
              </a:spcAft>
              <a:buSzPts val="1400"/>
              <a:buChar char="●"/>
            </a:pPr>
            <a:r>
              <a:rPr lang="en" sz="1400"/>
              <a:t>Master Node: Manages metadata, task distribution, and resource allocation. Includes NameNode(HDFS), ResourceManager(Yarn)</a:t>
            </a:r>
            <a:endParaRPr sz="1400"/>
          </a:p>
          <a:p>
            <a:pPr indent="-317500" lvl="0" marL="457200" rtl="0" algn="l">
              <a:spcBef>
                <a:spcPts val="0"/>
              </a:spcBef>
              <a:spcAft>
                <a:spcPts val="0"/>
              </a:spcAft>
              <a:buSzPts val="1400"/>
              <a:buChar char="●"/>
            </a:pPr>
            <a:r>
              <a:rPr lang="en" sz="1400"/>
              <a:t>Slave Nodes: Store data and perform computation. Includes DataNode(HDFS), NodeManager, Container.</a:t>
            </a:r>
            <a:endParaRPr sz="1400"/>
          </a:p>
          <a:p>
            <a:pPr indent="-317500" lvl="0" marL="457200" rtl="0" algn="l">
              <a:spcBef>
                <a:spcPts val="0"/>
              </a:spcBef>
              <a:spcAft>
                <a:spcPts val="0"/>
              </a:spcAft>
              <a:buSzPts val="1400"/>
              <a:buChar char="●"/>
            </a:pPr>
            <a:r>
              <a:rPr lang="en" sz="1400"/>
              <a:t>Separates storage (HDFS) and processing (MapReduce).</a:t>
            </a:r>
            <a:endParaRPr sz="1400"/>
          </a:p>
          <a:p>
            <a:pPr indent="-317500" lvl="0" marL="457200" rtl="0" algn="l">
              <a:spcBef>
                <a:spcPts val="0"/>
              </a:spcBef>
              <a:spcAft>
                <a:spcPts val="0"/>
              </a:spcAft>
              <a:buSzPts val="1400"/>
              <a:buChar char="●"/>
            </a:pPr>
            <a:r>
              <a:rPr lang="en" sz="1400"/>
              <a:t>HDFS splits files into blocks and distributes them across cluster nodes.</a:t>
            </a:r>
            <a:endParaRPr sz="1400"/>
          </a:p>
          <a:p>
            <a:pPr indent="-317500" lvl="0" marL="457200" rtl="0" algn="l">
              <a:spcBef>
                <a:spcPts val="0"/>
              </a:spcBef>
              <a:spcAft>
                <a:spcPts val="0"/>
              </a:spcAft>
              <a:buSzPts val="1400"/>
              <a:buChar char="●"/>
            </a:pPr>
            <a:r>
              <a:rPr lang="en" sz="1400"/>
              <a:t>MapReduce processes data in parallel using the cluster.</a:t>
            </a:r>
            <a:endParaRPr sz="1400"/>
          </a:p>
          <a:p>
            <a:pPr indent="-317500" lvl="0" marL="457200" rtl="0" algn="l">
              <a:spcBef>
                <a:spcPts val="0"/>
              </a:spcBef>
              <a:spcAft>
                <a:spcPts val="0"/>
              </a:spcAft>
              <a:buSzPts val="1400"/>
              <a:buChar char="●"/>
            </a:pPr>
            <a:r>
              <a:rPr lang="en" sz="1400"/>
              <a:t>YARN schedules and manages computing resources dynamically.</a:t>
            </a:r>
            <a:endParaRPr sz="1400"/>
          </a:p>
        </p:txBody>
      </p:sp>
      <p:sp>
        <p:nvSpPr>
          <p:cNvPr id="408" name="Google Shape;408;p5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57"/>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8"/>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Hadoop Architecture</a:t>
            </a:r>
            <a:endParaRPr/>
          </a:p>
        </p:txBody>
      </p:sp>
      <p:sp>
        <p:nvSpPr>
          <p:cNvPr id="415" name="Google Shape;415;p5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58"/>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pic>
        <p:nvPicPr>
          <p:cNvPr id="417" name="Google Shape;417;p58" title="670d801873f9c29f663fd81d_66fb039232ceeafb0f532161_65eb6b783549a9b037ea3799_image1.png"/>
          <p:cNvPicPr preferRelativeResize="0"/>
          <p:nvPr/>
        </p:nvPicPr>
        <p:blipFill>
          <a:blip r:embed="rId3">
            <a:alphaModFix/>
          </a:blip>
          <a:stretch>
            <a:fillRect/>
          </a:stretch>
        </p:blipFill>
        <p:spPr>
          <a:xfrm>
            <a:off x="181325" y="1018250"/>
            <a:ext cx="4107950" cy="3147976"/>
          </a:xfrm>
          <a:prstGeom prst="rect">
            <a:avLst/>
          </a:prstGeom>
          <a:noFill/>
          <a:ln>
            <a:noFill/>
          </a:ln>
        </p:spPr>
      </p:pic>
      <p:pic>
        <p:nvPicPr>
          <p:cNvPr id="418" name="Google Shape;418;p58" title="Yarn-1024x838.png"/>
          <p:cNvPicPr preferRelativeResize="0"/>
          <p:nvPr/>
        </p:nvPicPr>
        <p:blipFill>
          <a:blip r:embed="rId4">
            <a:alphaModFix/>
          </a:blip>
          <a:stretch>
            <a:fillRect/>
          </a:stretch>
        </p:blipFill>
        <p:spPr>
          <a:xfrm>
            <a:off x="4408796" y="574250"/>
            <a:ext cx="4574228" cy="3743363"/>
          </a:xfrm>
          <a:prstGeom prst="rect">
            <a:avLst/>
          </a:prstGeom>
          <a:noFill/>
          <a:ln>
            <a:noFill/>
          </a:ln>
        </p:spPr>
      </p:pic>
      <p:sp>
        <p:nvSpPr>
          <p:cNvPr id="419" name="Google Shape;419;p58"/>
          <p:cNvSpPr/>
          <p:nvPr/>
        </p:nvSpPr>
        <p:spPr>
          <a:xfrm>
            <a:off x="7066975" y="2464363"/>
            <a:ext cx="874500" cy="378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latin typeface="Inter Tight"/>
                <a:ea typeface="Inter Tight"/>
                <a:cs typeface="Inter Tight"/>
                <a:sym typeface="Inter Tight"/>
              </a:rPr>
              <a:t>Application Manager</a:t>
            </a:r>
            <a:endParaRPr sz="600">
              <a:solidFill>
                <a:schemeClr val="lt1"/>
              </a:solidFill>
              <a:latin typeface="Inter Tight"/>
              <a:ea typeface="Inter Tight"/>
              <a:cs typeface="Inter Tight"/>
              <a:sym typeface="Inter T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Explanation of Master-Slave Architecture</a:t>
            </a:r>
            <a:endParaRPr/>
          </a:p>
        </p:txBody>
      </p:sp>
      <p:sp>
        <p:nvSpPr>
          <p:cNvPr id="425" name="Google Shape;425;p59"/>
          <p:cNvSpPr txBox="1"/>
          <p:nvPr>
            <p:ph idx="1" type="body"/>
          </p:nvPr>
        </p:nvSpPr>
        <p:spPr>
          <a:xfrm>
            <a:off x="333925" y="1163150"/>
            <a:ext cx="8475600" cy="12621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solidFill>
                  <a:srgbClr val="B45F06"/>
                </a:solidFill>
              </a:rPr>
              <a:t>NameNode</a:t>
            </a:r>
            <a:r>
              <a:rPr lang="en" sz="1400"/>
              <a:t> (on Master Node, part of HDFS): Controls the file system namespace and regulates client access.</a:t>
            </a:r>
            <a:endParaRPr sz="1400"/>
          </a:p>
          <a:p>
            <a:pPr indent="-317500" lvl="0" marL="457200" rtl="0" algn="l">
              <a:spcBef>
                <a:spcPts val="0"/>
              </a:spcBef>
              <a:spcAft>
                <a:spcPts val="0"/>
              </a:spcAft>
              <a:buSzPts val="1400"/>
              <a:buChar char="●"/>
            </a:pPr>
            <a:r>
              <a:rPr lang="en" sz="1400">
                <a:solidFill>
                  <a:srgbClr val="B45F06"/>
                </a:solidFill>
              </a:rPr>
              <a:t>DataNode</a:t>
            </a:r>
            <a:r>
              <a:rPr lang="en" sz="1400"/>
              <a:t> (on Slave Node, part of HDFS): Responsible for storing and retrieving data blocks.</a:t>
            </a:r>
            <a:endParaRPr sz="1400"/>
          </a:p>
          <a:p>
            <a:pPr indent="-317500" lvl="0" marL="457200" rtl="0" algn="l">
              <a:spcBef>
                <a:spcPts val="0"/>
              </a:spcBef>
              <a:spcAft>
                <a:spcPts val="0"/>
              </a:spcAft>
              <a:buSzPts val="1400"/>
              <a:buChar char="●"/>
            </a:pPr>
            <a:r>
              <a:rPr lang="en" sz="1400">
                <a:solidFill>
                  <a:srgbClr val="B45F06"/>
                </a:solidFill>
              </a:rPr>
              <a:t>ResourceManager</a:t>
            </a:r>
            <a:r>
              <a:rPr lang="en" sz="1400"/>
              <a:t> (on Master Node, part of YARN): Manages resources in the cluster.</a:t>
            </a:r>
            <a:endParaRPr sz="1400"/>
          </a:p>
          <a:p>
            <a:pPr indent="-317500" lvl="0" marL="457200" rtl="0" algn="l">
              <a:spcBef>
                <a:spcPts val="0"/>
              </a:spcBef>
              <a:spcAft>
                <a:spcPts val="0"/>
              </a:spcAft>
              <a:buSzPts val="1400"/>
              <a:buChar char="●"/>
            </a:pPr>
            <a:r>
              <a:rPr lang="en" sz="1400">
                <a:solidFill>
                  <a:srgbClr val="B45F06"/>
                </a:solidFill>
              </a:rPr>
              <a:t>NodeManager</a:t>
            </a:r>
            <a:r>
              <a:rPr lang="en" sz="1400"/>
              <a:t> (on Slave Node, part of YARN): Manages execution of tasks on individual nodes.</a:t>
            </a:r>
            <a:endParaRPr sz="1400"/>
          </a:p>
        </p:txBody>
      </p:sp>
      <p:sp>
        <p:nvSpPr>
          <p:cNvPr id="426" name="Google Shape;426;p5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59"/>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333925" y="294275"/>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HDFS (Hadoop Distributed File System)</a:t>
            </a:r>
            <a:endParaRPr/>
          </a:p>
        </p:txBody>
      </p:sp>
      <p:sp>
        <p:nvSpPr>
          <p:cNvPr id="433" name="Google Shape;433;p60"/>
          <p:cNvSpPr txBox="1"/>
          <p:nvPr>
            <p:ph idx="1" type="body"/>
          </p:nvPr>
        </p:nvSpPr>
        <p:spPr>
          <a:xfrm>
            <a:off x="333925" y="1163150"/>
            <a:ext cx="8475600" cy="32802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Font typeface="Arial"/>
              <a:buChar char="●"/>
            </a:pPr>
            <a:r>
              <a:rPr lang="en" sz="1400">
                <a:latin typeface="Arial"/>
                <a:ea typeface="Arial"/>
                <a:cs typeface="Arial"/>
                <a:sym typeface="Arial"/>
              </a:rPr>
              <a:t>Designed to be highly fault-tolerant and to run on low-cost hardware.</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Optimized for large files and streaming data access.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Allows data to be written once and read many times.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Files are split into fixed-size blocks (default 128MB/256MB).</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Each block is stored on different DataNodes.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The NameNode is the master server that manages the HDFS metadata. It tracks where all the data blocks are stored across all DataNodes in the cluster.</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Ensures efficient use of resources and high throughput.</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Default replication factor is 3.</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If one node fails, the data is still available from other nodes.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 sz="1400">
                <a:latin typeface="Arial"/>
                <a:ea typeface="Arial"/>
                <a:cs typeface="Arial"/>
                <a:sym typeface="Arial"/>
              </a:rPr>
              <a:t>Replication helps maintain system reliability and availability.</a:t>
            </a:r>
            <a:endParaRPr sz="1400">
              <a:latin typeface="Arial"/>
              <a:ea typeface="Arial"/>
              <a:cs typeface="Arial"/>
              <a:sym typeface="Arial"/>
            </a:endParaRPr>
          </a:p>
          <a:p>
            <a:pPr indent="0" lvl="0" marL="0" rtl="0" algn="l">
              <a:spcBef>
                <a:spcPts val="1200"/>
              </a:spcBef>
              <a:spcAft>
                <a:spcPts val="1200"/>
              </a:spcAft>
              <a:buNone/>
            </a:pPr>
            <a:r>
              <a:t/>
            </a:r>
            <a:endParaRPr sz="1400"/>
          </a:p>
        </p:txBody>
      </p:sp>
      <p:sp>
        <p:nvSpPr>
          <p:cNvPr id="434" name="Google Shape;434;p6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60"/>
          <p:cNvSpPr/>
          <p:nvPr/>
        </p:nvSpPr>
        <p:spPr>
          <a:xfrm flipH="1" rot="5400000">
            <a:off x="0" y="4360491"/>
            <a:ext cx="783000" cy="783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Inter Tight"/>
              <a:ea typeface="Inter Tight"/>
              <a:cs typeface="Inter Tight"/>
              <a:sym typeface="Inter T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