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315" r:id="rId5"/>
    <p:sldId id="289" r:id="rId6"/>
    <p:sldId id="316" r:id="rId7"/>
    <p:sldId id="317" r:id="rId8"/>
    <p:sldId id="318" r:id="rId9"/>
    <p:sldId id="319" r:id="rId10"/>
    <p:sldId id="290" r:id="rId11"/>
    <p:sldId id="320" r:id="rId12"/>
    <p:sldId id="291" r:id="rId13"/>
    <p:sldId id="321" r:id="rId14"/>
    <p:sldId id="322" r:id="rId15"/>
    <p:sldId id="323" r:id="rId16"/>
    <p:sldId id="324" r:id="rId17"/>
    <p:sldId id="303" r:id="rId18"/>
    <p:sldId id="294" r:id="rId19"/>
    <p:sldId id="298" r:id="rId20"/>
    <p:sldId id="299" r:id="rId21"/>
    <p:sldId id="301" r:id="rId22"/>
    <p:sldId id="300" r:id="rId23"/>
    <p:sldId id="302" r:id="rId24"/>
    <p:sldId id="326" r:id="rId25"/>
    <p:sldId id="31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77"/>
    <p:restoredTop sz="94674"/>
  </p:normalViewPr>
  <p:slideViewPr>
    <p:cSldViewPr snapToGrid="0" snapToObjects="1">
      <p:cViewPr varScale="1">
        <p:scale>
          <a:sx n="158" d="100"/>
          <a:sy n="158" d="100"/>
        </p:scale>
        <p:origin x="8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FD1666-1F28-C24F-85B6-94643FC07954}" type="doc">
      <dgm:prSet loTypeId="urn:microsoft.com/office/officeart/2005/8/layout/hierarchy2" loCatId="" qsTypeId="urn:microsoft.com/office/officeart/2005/8/quickstyle/simple1" qsCatId="simple" csTypeId="urn:microsoft.com/office/officeart/2005/8/colors/accent1_2" csCatId="accent1" phldr="1"/>
      <dgm:spPr/>
      <dgm:t>
        <a:bodyPr/>
        <a:lstStyle/>
        <a:p>
          <a:endParaRPr lang="en-US"/>
        </a:p>
      </dgm:t>
    </dgm:pt>
    <dgm:pt modelId="{98BD5555-E3C4-0A4C-A489-22A122DC90E0}">
      <dgm:prSet phldrT="[Text]"/>
      <dgm:spPr/>
      <dgm:t>
        <a:bodyPr/>
        <a:lstStyle/>
        <a:p>
          <a:r>
            <a:rPr lang="en-US" dirty="0"/>
            <a:t>Security attacks</a:t>
          </a:r>
        </a:p>
      </dgm:t>
    </dgm:pt>
    <dgm:pt modelId="{7FDF7784-3EDD-7E47-9939-BC1524687051}" type="parTrans" cxnId="{D34F946E-1181-6343-ACB0-4E7F813D61E8}">
      <dgm:prSet/>
      <dgm:spPr/>
      <dgm:t>
        <a:bodyPr/>
        <a:lstStyle/>
        <a:p>
          <a:endParaRPr lang="en-US"/>
        </a:p>
      </dgm:t>
    </dgm:pt>
    <dgm:pt modelId="{AE5C2C84-3FAF-9D47-A051-920FF361E90E}" type="sibTrans" cxnId="{D34F946E-1181-6343-ACB0-4E7F813D61E8}">
      <dgm:prSet/>
      <dgm:spPr/>
      <dgm:t>
        <a:bodyPr/>
        <a:lstStyle/>
        <a:p>
          <a:endParaRPr lang="en-US"/>
        </a:p>
      </dgm:t>
    </dgm:pt>
    <dgm:pt modelId="{600A52F3-7E4B-E64E-888A-1FF1CC0898CE}">
      <dgm:prSet phldrT="[Text]"/>
      <dgm:spPr/>
      <dgm:t>
        <a:bodyPr/>
        <a:lstStyle/>
        <a:p>
          <a:r>
            <a:rPr lang="en-US" dirty="0"/>
            <a:t>Passive</a:t>
          </a:r>
        </a:p>
      </dgm:t>
    </dgm:pt>
    <dgm:pt modelId="{F124527D-32FC-1447-A852-CE8CDB61A4C6}" type="parTrans" cxnId="{F2D726E3-DFFA-464C-A313-40E443E0F4D2}">
      <dgm:prSet/>
      <dgm:spPr/>
      <dgm:t>
        <a:bodyPr/>
        <a:lstStyle/>
        <a:p>
          <a:endParaRPr lang="en-US"/>
        </a:p>
      </dgm:t>
    </dgm:pt>
    <dgm:pt modelId="{635034F4-2D10-D441-8CFD-C915C129E61A}" type="sibTrans" cxnId="{F2D726E3-DFFA-464C-A313-40E443E0F4D2}">
      <dgm:prSet/>
      <dgm:spPr/>
      <dgm:t>
        <a:bodyPr/>
        <a:lstStyle/>
        <a:p>
          <a:endParaRPr lang="en-US"/>
        </a:p>
      </dgm:t>
    </dgm:pt>
    <dgm:pt modelId="{A31E8D62-BAB5-AF40-9A94-7E183871C530}">
      <dgm:prSet phldrT="[Text]"/>
      <dgm:spPr/>
      <dgm:t>
        <a:bodyPr/>
        <a:lstStyle/>
        <a:p>
          <a:r>
            <a:rPr lang="en-US" dirty="0"/>
            <a:t>Active</a:t>
          </a:r>
        </a:p>
      </dgm:t>
    </dgm:pt>
    <dgm:pt modelId="{F246BD33-E3A2-844D-9CA4-DBBE76B5FAA1}" type="parTrans" cxnId="{B21855DE-84A2-174B-90DF-6B86DC77785C}">
      <dgm:prSet/>
      <dgm:spPr/>
      <dgm:t>
        <a:bodyPr/>
        <a:lstStyle/>
        <a:p>
          <a:endParaRPr lang="en-US"/>
        </a:p>
      </dgm:t>
    </dgm:pt>
    <dgm:pt modelId="{F3A09A01-8F79-3349-AE2C-86AD2F0CCE3D}" type="sibTrans" cxnId="{B21855DE-84A2-174B-90DF-6B86DC77785C}">
      <dgm:prSet/>
      <dgm:spPr/>
      <dgm:t>
        <a:bodyPr/>
        <a:lstStyle/>
        <a:p>
          <a:endParaRPr lang="en-US"/>
        </a:p>
      </dgm:t>
    </dgm:pt>
    <dgm:pt modelId="{D34AD52A-E1F7-0042-AB92-001B1FFF77CA}">
      <dgm:prSet phldrT="[Text]"/>
      <dgm:spPr/>
      <dgm:t>
        <a:bodyPr/>
        <a:lstStyle/>
        <a:p>
          <a:r>
            <a:rPr lang="en-US" dirty="0"/>
            <a:t>Release of message contents</a:t>
          </a:r>
        </a:p>
      </dgm:t>
    </dgm:pt>
    <dgm:pt modelId="{C785E0EC-F73C-3840-894E-B4E845B72F3F}" type="parTrans" cxnId="{63CB1197-E56A-AD4F-B5CB-B79F6371FD56}">
      <dgm:prSet/>
      <dgm:spPr/>
      <dgm:t>
        <a:bodyPr/>
        <a:lstStyle/>
        <a:p>
          <a:endParaRPr lang="en-US"/>
        </a:p>
      </dgm:t>
    </dgm:pt>
    <dgm:pt modelId="{4A93FAA9-1076-C648-A688-06BDA49C5D5B}" type="sibTrans" cxnId="{63CB1197-E56A-AD4F-B5CB-B79F6371FD56}">
      <dgm:prSet/>
      <dgm:spPr/>
      <dgm:t>
        <a:bodyPr/>
        <a:lstStyle/>
        <a:p>
          <a:endParaRPr lang="en-US"/>
        </a:p>
      </dgm:t>
    </dgm:pt>
    <dgm:pt modelId="{D7ECC3B0-1EBC-594A-9BCB-17B48077E360}">
      <dgm:prSet phldrT="[Text]"/>
      <dgm:spPr/>
      <dgm:t>
        <a:bodyPr/>
        <a:lstStyle/>
        <a:p>
          <a:r>
            <a:rPr lang="en-US" dirty="0"/>
            <a:t>Traffic analysis</a:t>
          </a:r>
        </a:p>
      </dgm:t>
    </dgm:pt>
    <dgm:pt modelId="{B7F8A736-E96B-F640-A4D8-FC483463A6D1}" type="parTrans" cxnId="{149692CE-034B-8F4B-ADEB-9BC280ABD591}">
      <dgm:prSet/>
      <dgm:spPr/>
      <dgm:t>
        <a:bodyPr/>
        <a:lstStyle/>
        <a:p>
          <a:endParaRPr lang="en-US"/>
        </a:p>
      </dgm:t>
    </dgm:pt>
    <dgm:pt modelId="{9CAF3429-7723-E94F-9FA2-7650C09C8E05}" type="sibTrans" cxnId="{149692CE-034B-8F4B-ADEB-9BC280ABD591}">
      <dgm:prSet/>
      <dgm:spPr/>
      <dgm:t>
        <a:bodyPr/>
        <a:lstStyle/>
        <a:p>
          <a:endParaRPr lang="en-US"/>
        </a:p>
      </dgm:t>
    </dgm:pt>
    <dgm:pt modelId="{6488FF2E-BEFF-1049-81CC-3C5E73F36BD3}">
      <dgm:prSet phldrT="[Text]"/>
      <dgm:spPr/>
      <dgm:t>
        <a:bodyPr/>
        <a:lstStyle/>
        <a:p>
          <a:r>
            <a:rPr lang="en-GB" b="1" dirty="0"/>
            <a:t>Masquerade </a:t>
          </a:r>
          <a:endParaRPr lang="en-US" dirty="0"/>
        </a:p>
      </dgm:t>
    </dgm:pt>
    <dgm:pt modelId="{C268E37D-14EB-584D-9074-F4FAADC0D400}" type="parTrans" cxnId="{34D0AB85-B909-3B45-B84B-43D5503BAD20}">
      <dgm:prSet/>
      <dgm:spPr/>
      <dgm:t>
        <a:bodyPr/>
        <a:lstStyle/>
        <a:p>
          <a:endParaRPr lang="en-US"/>
        </a:p>
      </dgm:t>
    </dgm:pt>
    <dgm:pt modelId="{ACDB49D9-827A-5448-91EC-3CE5ADDA4814}" type="sibTrans" cxnId="{34D0AB85-B909-3B45-B84B-43D5503BAD20}">
      <dgm:prSet/>
      <dgm:spPr/>
      <dgm:t>
        <a:bodyPr/>
        <a:lstStyle/>
        <a:p>
          <a:endParaRPr lang="en-US"/>
        </a:p>
      </dgm:t>
    </dgm:pt>
    <dgm:pt modelId="{B9EA9474-26EC-4947-B4B0-2D17ED60EF0A}">
      <dgm:prSet phldrT="[Text]"/>
      <dgm:spPr/>
      <dgm:t>
        <a:bodyPr/>
        <a:lstStyle/>
        <a:p>
          <a:r>
            <a:rPr lang="en-US" dirty="0"/>
            <a:t>Replay</a:t>
          </a:r>
        </a:p>
      </dgm:t>
    </dgm:pt>
    <dgm:pt modelId="{0E3AD397-CD78-EC4C-B99A-FEA4D2852AF0}" type="parTrans" cxnId="{08E5A7AE-B5E1-6249-AEDF-0721FCE69FD3}">
      <dgm:prSet/>
      <dgm:spPr/>
      <dgm:t>
        <a:bodyPr/>
        <a:lstStyle/>
        <a:p>
          <a:endParaRPr lang="en-US"/>
        </a:p>
      </dgm:t>
    </dgm:pt>
    <dgm:pt modelId="{E00D273D-F02D-A14E-97F2-99CBB177FAC2}" type="sibTrans" cxnId="{08E5A7AE-B5E1-6249-AEDF-0721FCE69FD3}">
      <dgm:prSet/>
      <dgm:spPr/>
      <dgm:t>
        <a:bodyPr/>
        <a:lstStyle/>
        <a:p>
          <a:endParaRPr lang="en-US"/>
        </a:p>
      </dgm:t>
    </dgm:pt>
    <dgm:pt modelId="{89FAAC26-B946-874D-837F-AAF0C0E4A114}">
      <dgm:prSet phldrT="[Text]"/>
      <dgm:spPr/>
      <dgm:t>
        <a:bodyPr/>
        <a:lstStyle/>
        <a:p>
          <a:r>
            <a:rPr lang="en-US" dirty="0"/>
            <a:t>Modification</a:t>
          </a:r>
        </a:p>
      </dgm:t>
    </dgm:pt>
    <dgm:pt modelId="{07F29491-7652-BB49-AC62-CF72167740A7}" type="parTrans" cxnId="{45E72E31-D8D6-1F46-9674-6AA1A8094901}">
      <dgm:prSet/>
      <dgm:spPr/>
      <dgm:t>
        <a:bodyPr/>
        <a:lstStyle/>
        <a:p>
          <a:endParaRPr lang="en-US"/>
        </a:p>
      </dgm:t>
    </dgm:pt>
    <dgm:pt modelId="{156E5F32-ACC4-9044-AC9C-F22371840A68}" type="sibTrans" cxnId="{45E72E31-D8D6-1F46-9674-6AA1A8094901}">
      <dgm:prSet/>
      <dgm:spPr/>
      <dgm:t>
        <a:bodyPr/>
        <a:lstStyle/>
        <a:p>
          <a:endParaRPr lang="en-US"/>
        </a:p>
      </dgm:t>
    </dgm:pt>
    <dgm:pt modelId="{4712F14F-3963-5046-BA3F-3CD43CC1F71F}">
      <dgm:prSet phldrT="[Text]"/>
      <dgm:spPr/>
      <dgm:t>
        <a:bodyPr/>
        <a:lstStyle/>
        <a:p>
          <a:r>
            <a:rPr lang="en-US" dirty="0" err="1"/>
            <a:t>DoS</a:t>
          </a:r>
          <a:endParaRPr lang="en-US" dirty="0"/>
        </a:p>
      </dgm:t>
    </dgm:pt>
    <dgm:pt modelId="{105CB76B-AEFD-CB4F-9B44-0C35D63B340A}" type="parTrans" cxnId="{0E09489E-6B66-524E-B4EC-90B8E9A9E74A}">
      <dgm:prSet/>
      <dgm:spPr/>
      <dgm:t>
        <a:bodyPr/>
        <a:lstStyle/>
        <a:p>
          <a:endParaRPr lang="en-US"/>
        </a:p>
      </dgm:t>
    </dgm:pt>
    <dgm:pt modelId="{E7B4F47C-8583-B449-9FE6-531A7DAC4E06}" type="sibTrans" cxnId="{0E09489E-6B66-524E-B4EC-90B8E9A9E74A}">
      <dgm:prSet/>
      <dgm:spPr/>
      <dgm:t>
        <a:bodyPr/>
        <a:lstStyle/>
        <a:p>
          <a:endParaRPr lang="en-US"/>
        </a:p>
      </dgm:t>
    </dgm:pt>
    <dgm:pt modelId="{7173B5E3-5F4F-BE46-BF8C-C9E01AC9E8FA}" type="pres">
      <dgm:prSet presAssocID="{4FFD1666-1F28-C24F-85B6-94643FC07954}" presName="diagram" presStyleCnt="0">
        <dgm:presLayoutVars>
          <dgm:chPref val="1"/>
          <dgm:dir/>
          <dgm:animOne val="branch"/>
          <dgm:animLvl val="lvl"/>
          <dgm:resizeHandles val="exact"/>
        </dgm:presLayoutVars>
      </dgm:prSet>
      <dgm:spPr/>
    </dgm:pt>
    <dgm:pt modelId="{F7EFEEFE-F46E-484B-8B8F-1CD4B5231C4E}" type="pres">
      <dgm:prSet presAssocID="{98BD5555-E3C4-0A4C-A489-22A122DC90E0}" presName="root1" presStyleCnt="0"/>
      <dgm:spPr/>
    </dgm:pt>
    <dgm:pt modelId="{D25462C1-0B0E-7B49-8B2E-A9E568761EE9}" type="pres">
      <dgm:prSet presAssocID="{98BD5555-E3C4-0A4C-A489-22A122DC90E0}" presName="LevelOneTextNode" presStyleLbl="node0" presStyleIdx="0" presStyleCnt="1">
        <dgm:presLayoutVars>
          <dgm:chPref val="3"/>
        </dgm:presLayoutVars>
      </dgm:prSet>
      <dgm:spPr/>
    </dgm:pt>
    <dgm:pt modelId="{8EFAC440-66BB-C742-9959-9D8A91D21700}" type="pres">
      <dgm:prSet presAssocID="{98BD5555-E3C4-0A4C-A489-22A122DC90E0}" presName="level2hierChild" presStyleCnt="0"/>
      <dgm:spPr/>
    </dgm:pt>
    <dgm:pt modelId="{317DDA0E-189B-074C-B6E0-8733AEE5DB6A}" type="pres">
      <dgm:prSet presAssocID="{F124527D-32FC-1447-A852-CE8CDB61A4C6}" presName="conn2-1" presStyleLbl="parChTrans1D2" presStyleIdx="0" presStyleCnt="2"/>
      <dgm:spPr/>
    </dgm:pt>
    <dgm:pt modelId="{B68F8157-CAF9-EB41-86DE-56377E4C9D77}" type="pres">
      <dgm:prSet presAssocID="{F124527D-32FC-1447-A852-CE8CDB61A4C6}" presName="connTx" presStyleLbl="parChTrans1D2" presStyleIdx="0" presStyleCnt="2"/>
      <dgm:spPr/>
    </dgm:pt>
    <dgm:pt modelId="{94154F19-E5E4-5148-84FB-4C2D96A6B6F8}" type="pres">
      <dgm:prSet presAssocID="{600A52F3-7E4B-E64E-888A-1FF1CC0898CE}" presName="root2" presStyleCnt="0"/>
      <dgm:spPr/>
    </dgm:pt>
    <dgm:pt modelId="{5CA045EA-E298-0E49-BDF4-7FE5121C4CA8}" type="pres">
      <dgm:prSet presAssocID="{600A52F3-7E4B-E64E-888A-1FF1CC0898CE}" presName="LevelTwoTextNode" presStyleLbl="node2" presStyleIdx="0" presStyleCnt="2">
        <dgm:presLayoutVars>
          <dgm:chPref val="3"/>
        </dgm:presLayoutVars>
      </dgm:prSet>
      <dgm:spPr/>
    </dgm:pt>
    <dgm:pt modelId="{92D63081-BF35-0B45-A681-08041FCF4275}" type="pres">
      <dgm:prSet presAssocID="{600A52F3-7E4B-E64E-888A-1FF1CC0898CE}" presName="level3hierChild" presStyleCnt="0"/>
      <dgm:spPr/>
    </dgm:pt>
    <dgm:pt modelId="{E4E77906-1926-8849-AECB-ACEC73116C82}" type="pres">
      <dgm:prSet presAssocID="{C785E0EC-F73C-3840-894E-B4E845B72F3F}" presName="conn2-1" presStyleLbl="parChTrans1D3" presStyleIdx="0" presStyleCnt="6"/>
      <dgm:spPr/>
    </dgm:pt>
    <dgm:pt modelId="{2028C2E6-A76D-F045-A990-1FC79D88BB58}" type="pres">
      <dgm:prSet presAssocID="{C785E0EC-F73C-3840-894E-B4E845B72F3F}" presName="connTx" presStyleLbl="parChTrans1D3" presStyleIdx="0" presStyleCnt="6"/>
      <dgm:spPr/>
    </dgm:pt>
    <dgm:pt modelId="{05450834-D597-6C46-A529-4E3FE4B42C90}" type="pres">
      <dgm:prSet presAssocID="{D34AD52A-E1F7-0042-AB92-001B1FFF77CA}" presName="root2" presStyleCnt="0"/>
      <dgm:spPr/>
    </dgm:pt>
    <dgm:pt modelId="{08D8859F-5234-6647-A752-0D9991AAB829}" type="pres">
      <dgm:prSet presAssocID="{D34AD52A-E1F7-0042-AB92-001B1FFF77CA}" presName="LevelTwoTextNode" presStyleLbl="node3" presStyleIdx="0" presStyleCnt="6">
        <dgm:presLayoutVars>
          <dgm:chPref val="3"/>
        </dgm:presLayoutVars>
      </dgm:prSet>
      <dgm:spPr/>
    </dgm:pt>
    <dgm:pt modelId="{B4A4EF15-71C6-6244-880E-D3FBBF2A827E}" type="pres">
      <dgm:prSet presAssocID="{D34AD52A-E1F7-0042-AB92-001B1FFF77CA}" presName="level3hierChild" presStyleCnt="0"/>
      <dgm:spPr/>
    </dgm:pt>
    <dgm:pt modelId="{349D7776-ADA1-CB44-B59A-52FD8308C6B1}" type="pres">
      <dgm:prSet presAssocID="{B7F8A736-E96B-F640-A4D8-FC483463A6D1}" presName="conn2-1" presStyleLbl="parChTrans1D3" presStyleIdx="1" presStyleCnt="6"/>
      <dgm:spPr/>
    </dgm:pt>
    <dgm:pt modelId="{A4092389-36B0-9F48-B8F5-ACE9F9B93A45}" type="pres">
      <dgm:prSet presAssocID="{B7F8A736-E96B-F640-A4D8-FC483463A6D1}" presName="connTx" presStyleLbl="parChTrans1D3" presStyleIdx="1" presStyleCnt="6"/>
      <dgm:spPr/>
    </dgm:pt>
    <dgm:pt modelId="{88627572-31D1-6A45-AD82-D1739F313B62}" type="pres">
      <dgm:prSet presAssocID="{D7ECC3B0-1EBC-594A-9BCB-17B48077E360}" presName="root2" presStyleCnt="0"/>
      <dgm:spPr/>
    </dgm:pt>
    <dgm:pt modelId="{CF149762-7902-CE45-88FA-27F26D2CBE5B}" type="pres">
      <dgm:prSet presAssocID="{D7ECC3B0-1EBC-594A-9BCB-17B48077E360}" presName="LevelTwoTextNode" presStyleLbl="node3" presStyleIdx="1" presStyleCnt="6">
        <dgm:presLayoutVars>
          <dgm:chPref val="3"/>
        </dgm:presLayoutVars>
      </dgm:prSet>
      <dgm:spPr/>
    </dgm:pt>
    <dgm:pt modelId="{E49A100C-4983-9544-B390-4AEC418160DD}" type="pres">
      <dgm:prSet presAssocID="{D7ECC3B0-1EBC-594A-9BCB-17B48077E360}" presName="level3hierChild" presStyleCnt="0"/>
      <dgm:spPr/>
    </dgm:pt>
    <dgm:pt modelId="{01F7EDC2-BA32-C74A-88E3-AB0FB5D964C7}" type="pres">
      <dgm:prSet presAssocID="{F246BD33-E3A2-844D-9CA4-DBBE76B5FAA1}" presName="conn2-1" presStyleLbl="parChTrans1D2" presStyleIdx="1" presStyleCnt="2"/>
      <dgm:spPr/>
    </dgm:pt>
    <dgm:pt modelId="{60EAFC81-427C-7444-AB02-8C4E84839053}" type="pres">
      <dgm:prSet presAssocID="{F246BD33-E3A2-844D-9CA4-DBBE76B5FAA1}" presName="connTx" presStyleLbl="parChTrans1D2" presStyleIdx="1" presStyleCnt="2"/>
      <dgm:spPr/>
    </dgm:pt>
    <dgm:pt modelId="{7AB91DCC-44FF-3446-8E60-16E89F5F3DA7}" type="pres">
      <dgm:prSet presAssocID="{A31E8D62-BAB5-AF40-9A94-7E183871C530}" presName="root2" presStyleCnt="0"/>
      <dgm:spPr/>
    </dgm:pt>
    <dgm:pt modelId="{790E6895-9576-2248-BF8C-06B6F7517268}" type="pres">
      <dgm:prSet presAssocID="{A31E8D62-BAB5-AF40-9A94-7E183871C530}" presName="LevelTwoTextNode" presStyleLbl="node2" presStyleIdx="1" presStyleCnt="2">
        <dgm:presLayoutVars>
          <dgm:chPref val="3"/>
        </dgm:presLayoutVars>
      </dgm:prSet>
      <dgm:spPr/>
    </dgm:pt>
    <dgm:pt modelId="{FE31FA7C-3F69-6C48-B7C5-2E91F600D921}" type="pres">
      <dgm:prSet presAssocID="{A31E8D62-BAB5-AF40-9A94-7E183871C530}" presName="level3hierChild" presStyleCnt="0"/>
      <dgm:spPr/>
    </dgm:pt>
    <dgm:pt modelId="{E40A9ED5-2287-5E4A-9B55-C9ED968AE027}" type="pres">
      <dgm:prSet presAssocID="{C268E37D-14EB-584D-9074-F4FAADC0D400}" presName="conn2-1" presStyleLbl="parChTrans1D3" presStyleIdx="2" presStyleCnt="6"/>
      <dgm:spPr/>
    </dgm:pt>
    <dgm:pt modelId="{1545BDCC-EE4A-F54E-A6C9-904BF2464282}" type="pres">
      <dgm:prSet presAssocID="{C268E37D-14EB-584D-9074-F4FAADC0D400}" presName="connTx" presStyleLbl="parChTrans1D3" presStyleIdx="2" presStyleCnt="6"/>
      <dgm:spPr/>
    </dgm:pt>
    <dgm:pt modelId="{5130297D-299E-814E-BA56-8F0A10AA61FA}" type="pres">
      <dgm:prSet presAssocID="{6488FF2E-BEFF-1049-81CC-3C5E73F36BD3}" presName="root2" presStyleCnt="0"/>
      <dgm:spPr/>
    </dgm:pt>
    <dgm:pt modelId="{980A3033-A3AE-BA4F-84AF-60A60E5119CC}" type="pres">
      <dgm:prSet presAssocID="{6488FF2E-BEFF-1049-81CC-3C5E73F36BD3}" presName="LevelTwoTextNode" presStyleLbl="node3" presStyleIdx="2" presStyleCnt="6">
        <dgm:presLayoutVars>
          <dgm:chPref val="3"/>
        </dgm:presLayoutVars>
      </dgm:prSet>
      <dgm:spPr/>
    </dgm:pt>
    <dgm:pt modelId="{F0E085E8-EF12-A741-8D09-FFDBC742CB10}" type="pres">
      <dgm:prSet presAssocID="{6488FF2E-BEFF-1049-81CC-3C5E73F36BD3}" presName="level3hierChild" presStyleCnt="0"/>
      <dgm:spPr/>
    </dgm:pt>
    <dgm:pt modelId="{EA138AA9-BFAC-604D-A6C3-EA21CEECBD74}" type="pres">
      <dgm:prSet presAssocID="{0E3AD397-CD78-EC4C-B99A-FEA4D2852AF0}" presName="conn2-1" presStyleLbl="parChTrans1D3" presStyleIdx="3" presStyleCnt="6"/>
      <dgm:spPr/>
    </dgm:pt>
    <dgm:pt modelId="{B3F1374A-EC11-0546-9961-261C7726D9FC}" type="pres">
      <dgm:prSet presAssocID="{0E3AD397-CD78-EC4C-B99A-FEA4D2852AF0}" presName="connTx" presStyleLbl="parChTrans1D3" presStyleIdx="3" presStyleCnt="6"/>
      <dgm:spPr/>
    </dgm:pt>
    <dgm:pt modelId="{528F8BB0-9054-F342-A7C1-964A3858237D}" type="pres">
      <dgm:prSet presAssocID="{B9EA9474-26EC-4947-B4B0-2D17ED60EF0A}" presName="root2" presStyleCnt="0"/>
      <dgm:spPr/>
    </dgm:pt>
    <dgm:pt modelId="{FC3564B0-5834-3747-95E4-2DE50EAABA3B}" type="pres">
      <dgm:prSet presAssocID="{B9EA9474-26EC-4947-B4B0-2D17ED60EF0A}" presName="LevelTwoTextNode" presStyleLbl="node3" presStyleIdx="3" presStyleCnt="6">
        <dgm:presLayoutVars>
          <dgm:chPref val="3"/>
        </dgm:presLayoutVars>
      </dgm:prSet>
      <dgm:spPr/>
    </dgm:pt>
    <dgm:pt modelId="{D3BE0ACB-A476-AF45-A39E-68AE50177B7B}" type="pres">
      <dgm:prSet presAssocID="{B9EA9474-26EC-4947-B4B0-2D17ED60EF0A}" presName="level3hierChild" presStyleCnt="0"/>
      <dgm:spPr/>
    </dgm:pt>
    <dgm:pt modelId="{97D59AB8-E8C0-8B40-BA4F-A753977778AF}" type="pres">
      <dgm:prSet presAssocID="{07F29491-7652-BB49-AC62-CF72167740A7}" presName="conn2-1" presStyleLbl="parChTrans1D3" presStyleIdx="4" presStyleCnt="6"/>
      <dgm:spPr/>
    </dgm:pt>
    <dgm:pt modelId="{1DFC7411-1E0E-CC43-8509-8ACCDBA682EC}" type="pres">
      <dgm:prSet presAssocID="{07F29491-7652-BB49-AC62-CF72167740A7}" presName="connTx" presStyleLbl="parChTrans1D3" presStyleIdx="4" presStyleCnt="6"/>
      <dgm:spPr/>
    </dgm:pt>
    <dgm:pt modelId="{50AB8B06-6E32-5C4C-8942-FD493E47DE17}" type="pres">
      <dgm:prSet presAssocID="{89FAAC26-B946-874D-837F-AAF0C0E4A114}" presName="root2" presStyleCnt="0"/>
      <dgm:spPr/>
    </dgm:pt>
    <dgm:pt modelId="{2EEA4881-FCF2-6D42-99EE-9F704F04E1BD}" type="pres">
      <dgm:prSet presAssocID="{89FAAC26-B946-874D-837F-AAF0C0E4A114}" presName="LevelTwoTextNode" presStyleLbl="node3" presStyleIdx="4" presStyleCnt="6">
        <dgm:presLayoutVars>
          <dgm:chPref val="3"/>
        </dgm:presLayoutVars>
      </dgm:prSet>
      <dgm:spPr/>
    </dgm:pt>
    <dgm:pt modelId="{42C072E0-CE77-794A-8E3A-9B190F509F16}" type="pres">
      <dgm:prSet presAssocID="{89FAAC26-B946-874D-837F-AAF0C0E4A114}" presName="level3hierChild" presStyleCnt="0"/>
      <dgm:spPr/>
    </dgm:pt>
    <dgm:pt modelId="{7308AA5C-C6C6-8C43-A34E-3B07B620FA9D}" type="pres">
      <dgm:prSet presAssocID="{105CB76B-AEFD-CB4F-9B44-0C35D63B340A}" presName="conn2-1" presStyleLbl="parChTrans1D3" presStyleIdx="5" presStyleCnt="6"/>
      <dgm:spPr/>
    </dgm:pt>
    <dgm:pt modelId="{1613D73D-2260-5F46-BF7F-E4E5E8E3E1B1}" type="pres">
      <dgm:prSet presAssocID="{105CB76B-AEFD-CB4F-9B44-0C35D63B340A}" presName="connTx" presStyleLbl="parChTrans1D3" presStyleIdx="5" presStyleCnt="6"/>
      <dgm:spPr/>
    </dgm:pt>
    <dgm:pt modelId="{73629EBC-D020-D741-A2B5-82AA32F7AFCD}" type="pres">
      <dgm:prSet presAssocID="{4712F14F-3963-5046-BA3F-3CD43CC1F71F}" presName="root2" presStyleCnt="0"/>
      <dgm:spPr/>
    </dgm:pt>
    <dgm:pt modelId="{3DD523DA-0645-1745-A429-0569510272EF}" type="pres">
      <dgm:prSet presAssocID="{4712F14F-3963-5046-BA3F-3CD43CC1F71F}" presName="LevelTwoTextNode" presStyleLbl="node3" presStyleIdx="5" presStyleCnt="6">
        <dgm:presLayoutVars>
          <dgm:chPref val="3"/>
        </dgm:presLayoutVars>
      </dgm:prSet>
      <dgm:spPr/>
    </dgm:pt>
    <dgm:pt modelId="{2A3DBB6A-1D6E-A24B-A32F-0E4BB6EF0AE0}" type="pres">
      <dgm:prSet presAssocID="{4712F14F-3963-5046-BA3F-3CD43CC1F71F}" presName="level3hierChild" presStyleCnt="0"/>
      <dgm:spPr/>
    </dgm:pt>
  </dgm:ptLst>
  <dgm:cxnLst>
    <dgm:cxn modelId="{24DB1E0B-901A-DB4B-8ABE-B286D6079CE4}" type="presOf" srcId="{F124527D-32FC-1447-A852-CE8CDB61A4C6}" destId="{B68F8157-CAF9-EB41-86DE-56377E4C9D77}" srcOrd="1" destOrd="0" presId="urn:microsoft.com/office/officeart/2005/8/layout/hierarchy2"/>
    <dgm:cxn modelId="{9383970D-65F9-0946-8570-99CF8F7161CF}" type="presOf" srcId="{6488FF2E-BEFF-1049-81CC-3C5E73F36BD3}" destId="{980A3033-A3AE-BA4F-84AF-60A60E5119CC}" srcOrd="0" destOrd="0" presId="urn:microsoft.com/office/officeart/2005/8/layout/hierarchy2"/>
    <dgm:cxn modelId="{EF18CE10-6C7E-C841-BA2A-4C0446C98798}" type="presOf" srcId="{D34AD52A-E1F7-0042-AB92-001B1FFF77CA}" destId="{08D8859F-5234-6647-A752-0D9991AAB829}" srcOrd="0" destOrd="0" presId="urn:microsoft.com/office/officeart/2005/8/layout/hierarchy2"/>
    <dgm:cxn modelId="{5F166816-1BF7-4846-AE02-B2CA93209EA1}" type="presOf" srcId="{4712F14F-3963-5046-BA3F-3CD43CC1F71F}" destId="{3DD523DA-0645-1745-A429-0569510272EF}" srcOrd="0" destOrd="0" presId="urn:microsoft.com/office/officeart/2005/8/layout/hierarchy2"/>
    <dgm:cxn modelId="{4D4F7A18-46C7-DD4F-A912-34D417B94F40}" type="presOf" srcId="{0E3AD397-CD78-EC4C-B99A-FEA4D2852AF0}" destId="{EA138AA9-BFAC-604D-A6C3-EA21CEECBD74}" srcOrd="0" destOrd="0" presId="urn:microsoft.com/office/officeart/2005/8/layout/hierarchy2"/>
    <dgm:cxn modelId="{38FD791C-E5FA-9744-9D9A-7B90FFE39620}" type="presOf" srcId="{B7F8A736-E96B-F640-A4D8-FC483463A6D1}" destId="{A4092389-36B0-9F48-B8F5-ACE9F9B93A45}" srcOrd="1" destOrd="0" presId="urn:microsoft.com/office/officeart/2005/8/layout/hierarchy2"/>
    <dgm:cxn modelId="{B1B7882E-4081-7B4D-A784-85A08A8BE768}" type="presOf" srcId="{F246BD33-E3A2-844D-9CA4-DBBE76B5FAA1}" destId="{01F7EDC2-BA32-C74A-88E3-AB0FB5D964C7}" srcOrd="0" destOrd="0" presId="urn:microsoft.com/office/officeart/2005/8/layout/hierarchy2"/>
    <dgm:cxn modelId="{45E72E31-D8D6-1F46-9674-6AA1A8094901}" srcId="{A31E8D62-BAB5-AF40-9A94-7E183871C530}" destId="{89FAAC26-B946-874D-837F-AAF0C0E4A114}" srcOrd="2" destOrd="0" parTransId="{07F29491-7652-BB49-AC62-CF72167740A7}" sibTransId="{156E5F32-ACC4-9044-AC9C-F22371840A68}"/>
    <dgm:cxn modelId="{F9A0C032-FD88-8442-9511-3C965D818DA0}" type="presOf" srcId="{07F29491-7652-BB49-AC62-CF72167740A7}" destId="{1DFC7411-1E0E-CC43-8509-8ACCDBA682EC}" srcOrd="1" destOrd="0" presId="urn:microsoft.com/office/officeart/2005/8/layout/hierarchy2"/>
    <dgm:cxn modelId="{7F8F7E41-0594-C842-9C7D-AC9CC4A4376C}" type="presOf" srcId="{F246BD33-E3A2-844D-9CA4-DBBE76B5FAA1}" destId="{60EAFC81-427C-7444-AB02-8C4E84839053}" srcOrd="1" destOrd="0" presId="urn:microsoft.com/office/officeart/2005/8/layout/hierarchy2"/>
    <dgm:cxn modelId="{5657C643-B60B-2E46-9F24-B03E9F41E1DA}" type="presOf" srcId="{105CB76B-AEFD-CB4F-9B44-0C35D63B340A}" destId="{1613D73D-2260-5F46-BF7F-E4E5E8E3E1B1}" srcOrd="1" destOrd="0" presId="urn:microsoft.com/office/officeart/2005/8/layout/hierarchy2"/>
    <dgm:cxn modelId="{BC58324F-972C-1940-8B4D-386FA3B228C1}" type="presOf" srcId="{C268E37D-14EB-584D-9074-F4FAADC0D400}" destId="{E40A9ED5-2287-5E4A-9B55-C9ED968AE027}" srcOrd="0" destOrd="0" presId="urn:microsoft.com/office/officeart/2005/8/layout/hierarchy2"/>
    <dgm:cxn modelId="{4A964951-C66B-8C43-8F2F-9F64AC162AB6}" type="presOf" srcId="{D7ECC3B0-1EBC-594A-9BCB-17B48077E360}" destId="{CF149762-7902-CE45-88FA-27F26D2CBE5B}" srcOrd="0" destOrd="0" presId="urn:microsoft.com/office/officeart/2005/8/layout/hierarchy2"/>
    <dgm:cxn modelId="{8E8C7D62-D205-6E4E-9AA2-9A8F65DA3B4F}" type="presOf" srcId="{4FFD1666-1F28-C24F-85B6-94643FC07954}" destId="{7173B5E3-5F4F-BE46-BF8C-C9E01AC9E8FA}" srcOrd="0" destOrd="0" presId="urn:microsoft.com/office/officeart/2005/8/layout/hierarchy2"/>
    <dgm:cxn modelId="{D34F946E-1181-6343-ACB0-4E7F813D61E8}" srcId="{4FFD1666-1F28-C24F-85B6-94643FC07954}" destId="{98BD5555-E3C4-0A4C-A489-22A122DC90E0}" srcOrd="0" destOrd="0" parTransId="{7FDF7784-3EDD-7E47-9939-BC1524687051}" sibTransId="{AE5C2C84-3FAF-9D47-A051-920FF361E90E}"/>
    <dgm:cxn modelId="{940BCB7D-A53C-224A-9C8A-9495EB765A10}" type="presOf" srcId="{07F29491-7652-BB49-AC62-CF72167740A7}" destId="{97D59AB8-E8C0-8B40-BA4F-A753977778AF}" srcOrd="0" destOrd="0" presId="urn:microsoft.com/office/officeart/2005/8/layout/hierarchy2"/>
    <dgm:cxn modelId="{54540982-51EA-C641-A87D-5E3D2B281821}" type="presOf" srcId="{600A52F3-7E4B-E64E-888A-1FF1CC0898CE}" destId="{5CA045EA-E298-0E49-BDF4-7FE5121C4CA8}" srcOrd="0" destOrd="0" presId="urn:microsoft.com/office/officeart/2005/8/layout/hierarchy2"/>
    <dgm:cxn modelId="{34D0AB85-B909-3B45-B84B-43D5503BAD20}" srcId="{A31E8D62-BAB5-AF40-9A94-7E183871C530}" destId="{6488FF2E-BEFF-1049-81CC-3C5E73F36BD3}" srcOrd="0" destOrd="0" parTransId="{C268E37D-14EB-584D-9074-F4FAADC0D400}" sibTransId="{ACDB49D9-827A-5448-91EC-3CE5ADDA4814}"/>
    <dgm:cxn modelId="{33633E8B-4F57-7A47-A99B-6C74E86A0A6E}" type="presOf" srcId="{98BD5555-E3C4-0A4C-A489-22A122DC90E0}" destId="{D25462C1-0B0E-7B49-8B2E-A9E568761EE9}" srcOrd="0" destOrd="0" presId="urn:microsoft.com/office/officeart/2005/8/layout/hierarchy2"/>
    <dgm:cxn modelId="{B5850896-89A3-9C46-8885-5FF184B6B3EF}" type="presOf" srcId="{105CB76B-AEFD-CB4F-9B44-0C35D63B340A}" destId="{7308AA5C-C6C6-8C43-A34E-3B07B620FA9D}" srcOrd="0" destOrd="0" presId="urn:microsoft.com/office/officeart/2005/8/layout/hierarchy2"/>
    <dgm:cxn modelId="{63CB1197-E56A-AD4F-B5CB-B79F6371FD56}" srcId="{600A52F3-7E4B-E64E-888A-1FF1CC0898CE}" destId="{D34AD52A-E1F7-0042-AB92-001B1FFF77CA}" srcOrd="0" destOrd="0" parTransId="{C785E0EC-F73C-3840-894E-B4E845B72F3F}" sibTransId="{4A93FAA9-1076-C648-A688-06BDA49C5D5B}"/>
    <dgm:cxn modelId="{2A9C579A-A8B8-AD40-B55A-C69BA19766C4}" type="presOf" srcId="{A31E8D62-BAB5-AF40-9A94-7E183871C530}" destId="{790E6895-9576-2248-BF8C-06B6F7517268}" srcOrd="0" destOrd="0" presId="urn:microsoft.com/office/officeart/2005/8/layout/hierarchy2"/>
    <dgm:cxn modelId="{0E09489E-6B66-524E-B4EC-90B8E9A9E74A}" srcId="{A31E8D62-BAB5-AF40-9A94-7E183871C530}" destId="{4712F14F-3963-5046-BA3F-3CD43CC1F71F}" srcOrd="3" destOrd="0" parTransId="{105CB76B-AEFD-CB4F-9B44-0C35D63B340A}" sibTransId="{E7B4F47C-8583-B449-9FE6-531A7DAC4E06}"/>
    <dgm:cxn modelId="{EB08D7AD-6266-4D41-9182-72778222B54D}" type="presOf" srcId="{C268E37D-14EB-584D-9074-F4FAADC0D400}" destId="{1545BDCC-EE4A-F54E-A6C9-904BF2464282}" srcOrd="1" destOrd="0" presId="urn:microsoft.com/office/officeart/2005/8/layout/hierarchy2"/>
    <dgm:cxn modelId="{08E5A7AE-B5E1-6249-AEDF-0721FCE69FD3}" srcId="{A31E8D62-BAB5-AF40-9A94-7E183871C530}" destId="{B9EA9474-26EC-4947-B4B0-2D17ED60EF0A}" srcOrd="1" destOrd="0" parTransId="{0E3AD397-CD78-EC4C-B99A-FEA4D2852AF0}" sibTransId="{E00D273D-F02D-A14E-97F2-99CBB177FAC2}"/>
    <dgm:cxn modelId="{149692CE-034B-8F4B-ADEB-9BC280ABD591}" srcId="{600A52F3-7E4B-E64E-888A-1FF1CC0898CE}" destId="{D7ECC3B0-1EBC-594A-9BCB-17B48077E360}" srcOrd="1" destOrd="0" parTransId="{B7F8A736-E96B-F640-A4D8-FC483463A6D1}" sibTransId="{9CAF3429-7723-E94F-9FA2-7650C09C8E05}"/>
    <dgm:cxn modelId="{35A606D1-45DF-EC44-8225-27ACFC81521E}" type="presOf" srcId="{B9EA9474-26EC-4947-B4B0-2D17ED60EF0A}" destId="{FC3564B0-5834-3747-95E4-2DE50EAABA3B}" srcOrd="0" destOrd="0" presId="urn:microsoft.com/office/officeart/2005/8/layout/hierarchy2"/>
    <dgm:cxn modelId="{C5193CD1-F019-8E49-935A-8132BE27637D}" type="presOf" srcId="{B7F8A736-E96B-F640-A4D8-FC483463A6D1}" destId="{349D7776-ADA1-CB44-B59A-52FD8308C6B1}" srcOrd="0" destOrd="0" presId="urn:microsoft.com/office/officeart/2005/8/layout/hierarchy2"/>
    <dgm:cxn modelId="{665CCAD2-77A5-A948-931E-35C66ED4D2E6}" type="presOf" srcId="{C785E0EC-F73C-3840-894E-B4E845B72F3F}" destId="{2028C2E6-A76D-F045-A990-1FC79D88BB58}" srcOrd="1" destOrd="0" presId="urn:microsoft.com/office/officeart/2005/8/layout/hierarchy2"/>
    <dgm:cxn modelId="{940327D5-719D-204B-B87A-A5441A007662}" type="presOf" srcId="{0E3AD397-CD78-EC4C-B99A-FEA4D2852AF0}" destId="{B3F1374A-EC11-0546-9961-261C7726D9FC}" srcOrd="1" destOrd="0" presId="urn:microsoft.com/office/officeart/2005/8/layout/hierarchy2"/>
    <dgm:cxn modelId="{B21855DE-84A2-174B-90DF-6B86DC77785C}" srcId="{98BD5555-E3C4-0A4C-A489-22A122DC90E0}" destId="{A31E8D62-BAB5-AF40-9A94-7E183871C530}" srcOrd="1" destOrd="0" parTransId="{F246BD33-E3A2-844D-9CA4-DBBE76B5FAA1}" sibTransId="{F3A09A01-8F79-3349-AE2C-86AD2F0CCE3D}"/>
    <dgm:cxn modelId="{6F48F1DE-DA68-2242-97DA-3FFA08926110}" type="presOf" srcId="{F124527D-32FC-1447-A852-CE8CDB61A4C6}" destId="{317DDA0E-189B-074C-B6E0-8733AEE5DB6A}" srcOrd="0" destOrd="0" presId="urn:microsoft.com/office/officeart/2005/8/layout/hierarchy2"/>
    <dgm:cxn modelId="{F2D726E3-DFFA-464C-A313-40E443E0F4D2}" srcId="{98BD5555-E3C4-0A4C-A489-22A122DC90E0}" destId="{600A52F3-7E4B-E64E-888A-1FF1CC0898CE}" srcOrd="0" destOrd="0" parTransId="{F124527D-32FC-1447-A852-CE8CDB61A4C6}" sibTransId="{635034F4-2D10-D441-8CFD-C915C129E61A}"/>
    <dgm:cxn modelId="{B2CED3ED-1435-FF42-A9C1-E209F7A4A122}" type="presOf" srcId="{89FAAC26-B946-874D-837F-AAF0C0E4A114}" destId="{2EEA4881-FCF2-6D42-99EE-9F704F04E1BD}" srcOrd="0" destOrd="0" presId="urn:microsoft.com/office/officeart/2005/8/layout/hierarchy2"/>
    <dgm:cxn modelId="{6F5CFEF2-53AD-8A49-8340-B586B0E5EA9A}" type="presOf" srcId="{C785E0EC-F73C-3840-894E-B4E845B72F3F}" destId="{E4E77906-1926-8849-AECB-ACEC73116C82}" srcOrd="0" destOrd="0" presId="urn:microsoft.com/office/officeart/2005/8/layout/hierarchy2"/>
    <dgm:cxn modelId="{EAA3AEEC-FF14-3746-BD4D-629D1613F3FA}" type="presParOf" srcId="{7173B5E3-5F4F-BE46-BF8C-C9E01AC9E8FA}" destId="{F7EFEEFE-F46E-484B-8B8F-1CD4B5231C4E}" srcOrd="0" destOrd="0" presId="urn:microsoft.com/office/officeart/2005/8/layout/hierarchy2"/>
    <dgm:cxn modelId="{52881CB3-EB53-CC4D-8371-0A3008EF5E83}" type="presParOf" srcId="{F7EFEEFE-F46E-484B-8B8F-1CD4B5231C4E}" destId="{D25462C1-0B0E-7B49-8B2E-A9E568761EE9}" srcOrd="0" destOrd="0" presId="urn:microsoft.com/office/officeart/2005/8/layout/hierarchy2"/>
    <dgm:cxn modelId="{91E45754-27F2-7D47-A800-0E60C8C509B5}" type="presParOf" srcId="{F7EFEEFE-F46E-484B-8B8F-1CD4B5231C4E}" destId="{8EFAC440-66BB-C742-9959-9D8A91D21700}" srcOrd="1" destOrd="0" presId="urn:microsoft.com/office/officeart/2005/8/layout/hierarchy2"/>
    <dgm:cxn modelId="{42A3260B-0076-7248-891D-E1F7B3B6630B}" type="presParOf" srcId="{8EFAC440-66BB-C742-9959-9D8A91D21700}" destId="{317DDA0E-189B-074C-B6E0-8733AEE5DB6A}" srcOrd="0" destOrd="0" presId="urn:microsoft.com/office/officeart/2005/8/layout/hierarchy2"/>
    <dgm:cxn modelId="{B503B029-ED15-954C-AD84-84148DA8A1AC}" type="presParOf" srcId="{317DDA0E-189B-074C-B6E0-8733AEE5DB6A}" destId="{B68F8157-CAF9-EB41-86DE-56377E4C9D77}" srcOrd="0" destOrd="0" presId="urn:microsoft.com/office/officeart/2005/8/layout/hierarchy2"/>
    <dgm:cxn modelId="{CEF95256-53F7-714C-BF5D-2C7B6E7F6E83}" type="presParOf" srcId="{8EFAC440-66BB-C742-9959-9D8A91D21700}" destId="{94154F19-E5E4-5148-84FB-4C2D96A6B6F8}" srcOrd="1" destOrd="0" presId="urn:microsoft.com/office/officeart/2005/8/layout/hierarchy2"/>
    <dgm:cxn modelId="{CD509CDC-7595-714A-A31C-E6E38B21D237}" type="presParOf" srcId="{94154F19-E5E4-5148-84FB-4C2D96A6B6F8}" destId="{5CA045EA-E298-0E49-BDF4-7FE5121C4CA8}" srcOrd="0" destOrd="0" presId="urn:microsoft.com/office/officeart/2005/8/layout/hierarchy2"/>
    <dgm:cxn modelId="{6C2963CA-0930-D14E-B38C-BD87D49F679D}" type="presParOf" srcId="{94154F19-E5E4-5148-84FB-4C2D96A6B6F8}" destId="{92D63081-BF35-0B45-A681-08041FCF4275}" srcOrd="1" destOrd="0" presId="urn:microsoft.com/office/officeart/2005/8/layout/hierarchy2"/>
    <dgm:cxn modelId="{71FBFA04-76BE-1445-AC29-90450ED43E52}" type="presParOf" srcId="{92D63081-BF35-0B45-A681-08041FCF4275}" destId="{E4E77906-1926-8849-AECB-ACEC73116C82}" srcOrd="0" destOrd="0" presId="urn:microsoft.com/office/officeart/2005/8/layout/hierarchy2"/>
    <dgm:cxn modelId="{BBE87CBB-B368-BF4B-BF59-27EEE1455CAA}" type="presParOf" srcId="{E4E77906-1926-8849-AECB-ACEC73116C82}" destId="{2028C2E6-A76D-F045-A990-1FC79D88BB58}" srcOrd="0" destOrd="0" presId="urn:microsoft.com/office/officeart/2005/8/layout/hierarchy2"/>
    <dgm:cxn modelId="{7EBB3A1E-8EDB-A942-A57F-83AD23277376}" type="presParOf" srcId="{92D63081-BF35-0B45-A681-08041FCF4275}" destId="{05450834-D597-6C46-A529-4E3FE4B42C90}" srcOrd="1" destOrd="0" presId="urn:microsoft.com/office/officeart/2005/8/layout/hierarchy2"/>
    <dgm:cxn modelId="{E3FF3A39-CAE0-1848-9B88-DD8F1F18D509}" type="presParOf" srcId="{05450834-D597-6C46-A529-4E3FE4B42C90}" destId="{08D8859F-5234-6647-A752-0D9991AAB829}" srcOrd="0" destOrd="0" presId="urn:microsoft.com/office/officeart/2005/8/layout/hierarchy2"/>
    <dgm:cxn modelId="{B24113B4-FC12-9047-9652-F81D3FC47EAE}" type="presParOf" srcId="{05450834-D597-6C46-A529-4E3FE4B42C90}" destId="{B4A4EF15-71C6-6244-880E-D3FBBF2A827E}" srcOrd="1" destOrd="0" presId="urn:microsoft.com/office/officeart/2005/8/layout/hierarchy2"/>
    <dgm:cxn modelId="{6F238C5B-301D-0A4D-9268-BE0AF229DEDE}" type="presParOf" srcId="{92D63081-BF35-0B45-A681-08041FCF4275}" destId="{349D7776-ADA1-CB44-B59A-52FD8308C6B1}" srcOrd="2" destOrd="0" presId="urn:microsoft.com/office/officeart/2005/8/layout/hierarchy2"/>
    <dgm:cxn modelId="{5C82260E-FB48-5C42-A59D-3C639E97A759}" type="presParOf" srcId="{349D7776-ADA1-CB44-B59A-52FD8308C6B1}" destId="{A4092389-36B0-9F48-B8F5-ACE9F9B93A45}" srcOrd="0" destOrd="0" presId="urn:microsoft.com/office/officeart/2005/8/layout/hierarchy2"/>
    <dgm:cxn modelId="{CD7F9D73-1490-8445-9290-E09CEB99BE22}" type="presParOf" srcId="{92D63081-BF35-0B45-A681-08041FCF4275}" destId="{88627572-31D1-6A45-AD82-D1739F313B62}" srcOrd="3" destOrd="0" presId="urn:microsoft.com/office/officeart/2005/8/layout/hierarchy2"/>
    <dgm:cxn modelId="{59F0F0E4-E531-EC41-AD30-551D9E988D3A}" type="presParOf" srcId="{88627572-31D1-6A45-AD82-D1739F313B62}" destId="{CF149762-7902-CE45-88FA-27F26D2CBE5B}" srcOrd="0" destOrd="0" presId="urn:microsoft.com/office/officeart/2005/8/layout/hierarchy2"/>
    <dgm:cxn modelId="{1B5DE9F6-E7E6-FB4B-B0FE-8037BA9414C7}" type="presParOf" srcId="{88627572-31D1-6A45-AD82-D1739F313B62}" destId="{E49A100C-4983-9544-B390-4AEC418160DD}" srcOrd="1" destOrd="0" presId="urn:microsoft.com/office/officeart/2005/8/layout/hierarchy2"/>
    <dgm:cxn modelId="{CF6DC0CD-6CA8-D04F-911B-0D1E54F4AF0E}" type="presParOf" srcId="{8EFAC440-66BB-C742-9959-9D8A91D21700}" destId="{01F7EDC2-BA32-C74A-88E3-AB0FB5D964C7}" srcOrd="2" destOrd="0" presId="urn:microsoft.com/office/officeart/2005/8/layout/hierarchy2"/>
    <dgm:cxn modelId="{CE2D13C0-FD83-234C-B5F1-28461F5AD582}" type="presParOf" srcId="{01F7EDC2-BA32-C74A-88E3-AB0FB5D964C7}" destId="{60EAFC81-427C-7444-AB02-8C4E84839053}" srcOrd="0" destOrd="0" presId="urn:microsoft.com/office/officeart/2005/8/layout/hierarchy2"/>
    <dgm:cxn modelId="{3EBA5CAE-0F90-C946-99A6-F62B7D078D7E}" type="presParOf" srcId="{8EFAC440-66BB-C742-9959-9D8A91D21700}" destId="{7AB91DCC-44FF-3446-8E60-16E89F5F3DA7}" srcOrd="3" destOrd="0" presId="urn:microsoft.com/office/officeart/2005/8/layout/hierarchy2"/>
    <dgm:cxn modelId="{E4718E5D-069A-A542-BB35-96A8BB5DD685}" type="presParOf" srcId="{7AB91DCC-44FF-3446-8E60-16E89F5F3DA7}" destId="{790E6895-9576-2248-BF8C-06B6F7517268}" srcOrd="0" destOrd="0" presId="urn:microsoft.com/office/officeart/2005/8/layout/hierarchy2"/>
    <dgm:cxn modelId="{F98542EF-7369-2D47-9747-9125A7EE30E0}" type="presParOf" srcId="{7AB91DCC-44FF-3446-8E60-16E89F5F3DA7}" destId="{FE31FA7C-3F69-6C48-B7C5-2E91F600D921}" srcOrd="1" destOrd="0" presId="urn:microsoft.com/office/officeart/2005/8/layout/hierarchy2"/>
    <dgm:cxn modelId="{F9791744-9A6F-9B48-B452-3856A4A28CD0}" type="presParOf" srcId="{FE31FA7C-3F69-6C48-B7C5-2E91F600D921}" destId="{E40A9ED5-2287-5E4A-9B55-C9ED968AE027}" srcOrd="0" destOrd="0" presId="urn:microsoft.com/office/officeart/2005/8/layout/hierarchy2"/>
    <dgm:cxn modelId="{4316D221-7193-F049-ABBA-5A273C6E5E9D}" type="presParOf" srcId="{E40A9ED5-2287-5E4A-9B55-C9ED968AE027}" destId="{1545BDCC-EE4A-F54E-A6C9-904BF2464282}" srcOrd="0" destOrd="0" presId="urn:microsoft.com/office/officeart/2005/8/layout/hierarchy2"/>
    <dgm:cxn modelId="{1B1EB0F1-A262-E74E-89C8-5A5836152953}" type="presParOf" srcId="{FE31FA7C-3F69-6C48-B7C5-2E91F600D921}" destId="{5130297D-299E-814E-BA56-8F0A10AA61FA}" srcOrd="1" destOrd="0" presId="urn:microsoft.com/office/officeart/2005/8/layout/hierarchy2"/>
    <dgm:cxn modelId="{3DE011A3-E2AA-3A4E-BDB2-D1B5111B947F}" type="presParOf" srcId="{5130297D-299E-814E-BA56-8F0A10AA61FA}" destId="{980A3033-A3AE-BA4F-84AF-60A60E5119CC}" srcOrd="0" destOrd="0" presId="urn:microsoft.com/office/officeart/2005/8/layout/hierarchy2"/>
    <dgm:cxn modelId="{6A8309BE-8CE5-F148-A6DE-961CCBACD4E7}" type="presParOf" srcId="{5130297D-299E-814E-BA56-8F0A10AA61FA}" destId="{F0E085E8-EF12-A741-8D09-FFDBC742CB10}" srcOrd="1" destOrd="0" presId="urn:microsoft.com/office/officeart/2005/8/layout/hierarchy2"/>
    <dgm:cxn modelId="{887EC7A2-7BD0-8B43-AE48-82DFAF04AD62}" type="presParOf" srcId="{FE31FA7C-3F69-6C48-B7C5-2E91F600D921}" destId="{EA138AA9-BFAC-604D-A6C3-EA21CEECBD74}" srcOrd="2" destOrd="0" presId="urn:microsoft.com/office/officeart/2005/8/layout/hierarchy2"/>
    <dgm:cxn modelId="{E7978973-5E91-D746-80DB-46CB6198B006}" type="presParOf" srcId="{EA138AA9-BFAC-604D-A6C3-EA21CEECBD74}" destId="{B3F1374A-EC11-0546-9961-261C7726D9FC}" srcOrd="0" destOrd="0" presId="urn:microsoft.com/office/officeart/2005/8/layout/hierarchy2"/>
    <dgm:cxn modelId="{4042A290-21C8-4F4F-8FD2-CB49A24BED38}" type="presParOf" srcId="{FE31FA7C-3F69-6C48-B7C5-2E91F600D921}" destId="{528F8BB0-9054-F342-A7C1-964A3858237D}" srcOrd="3" destOrd="0" presId="urn:microsoft.com/office/officeart/2005/8/layout/hierarchy2"/>
    <dgm:cxn modelId="{74930D36-1D66-AB42-8AA3-C909033AF378}" type="presParOf" srcId="{528F8BB0-9054-F342-A7C1-964A3858237D}" destId="{FC3564B0-5834-3747-95E4-2DE50EAABA3B}" srcOrd="0" destOrd="0" presId="urn:microsoft.com/office/officeart/2005/8/layout/hierarchy2"/>
    <dgm:cxn modelId="{9F2DD1E4-4DB9-4944-85B0-839ECD818730}" type="presParOf" srcId="{528F8BB0-9054-F342-A7C1-964A3858237D}" destId="{D3BE0ACB-A476-AF45-A39E-68AE50177B7B}" srcOrd="1" destOrd="0" presId="urn:microsoft.com/office/officeart/2005/8/layout/hierarchy2"/>
    <dgm:cxn modelId="{2B88E03F-8BA2-6E48-80E4-4635DAD47131}" type="presParOf" srcId="{FE31FA7C-3F69-6C48-B7C5-2E91F600D921}" destId="{97D59AB8-E8C0-8B40-BA4F-A753977778AF}" srcOrd="4" destOrd="0" presId="urn:microsoft.com/office/officeart/2005/8/layout/hierarchy2"/>
    <dgm:cxn modelId="{C09D35BE-BFC8-354F-8FFE-10B4910E1F18}" type="presParOf" srcId="{97D59AB8-E8C0-8B40-BA4F-A753977778AF}" destId="{1DFC7411-1E0E-CC43-8509-8ACCDBA682EC}" srcOrd="0" destOrd="0" presId="urn:microsoft.com/office/officeart/2005/8/layout/hierarchy2"/>
    <dgm:cxn modelId="{F328A156-A9EE-FF42-80B6-B167F43241CA}" type="presParOf" srcId="{FE31FA7C-3F69-6C48-B7C5-2E91F600D921}" destId="{50AB8B06-6E32-5C4C-8942-FD493E47DE17}" srcOrd="5" destOrd="0" presId="urn:microsoft.com/office/officeart/2005/8/layout/hierarchy2"/>
    <dgm:cxn modelId="{E1074AE3-B78E-6A44-BCD4-3E3658C2C7F5}" type="presParOf" srcId="{50AB8B06-6E32-5C4C-8942-FD493E47DE17}" destId="{2EEA4881-FCF2-6D42-99EE-9F704F04E1BD}" srcOrd="0" destOrd="0" presId="urn:microsoft.com/office/officeart/2005/8/layout/hierarchy2"/>
    <dgm:cxn modelId="{8D178247-F3E5-F542-91BF-25861E8CC0D8}" type="presParOf" srcId="{50AB8B06-6E32-5C4C-8942-FD493E47DE17}" destId="{42C072E0-CE77-794A-8E3A-9B190F509F16}" srcOrd="1" destOrd="0" presId="urn:microsoft.com/office/officeart/2005/8/layout/hierarchy2"/>
    <dgm:cxn modelId="{72F5DA2C-926F-BA41-A040-7DA613AC3C8A}" type="presParOf" srcId="{FE31FA7C-3F69-6C48-B7C5-2E91F600D921}" destId="{7308AA5C-C6C6-8C43-A34E-3B07B620FA9D}" srcOrd="6" destOrd="0" presId="urn:microsoft.com/office/officeart/2005/8/layout/hierarchy2"/>
    <dgm:cxn modelId="{9D8516C9-0F94-4747-8222-FE9424A8A27C}" type="presParOf" srcId="{7308AA5C-C6C6-8C43-A34E-3B07B620FA9D}" destId="{1613D73D-2260-5F46-BF7F-E4E5E8E3E1B1}" srcOrd="0" destOrd="0" presId="urn:microsoft.com/office/officeart/2005/8/layout/hierarchy2"/>
    <dgm:cxn modelId="{44D083C6-8814-A445-9BC0-8C522544D204}" type="presParOf" srcId="{FE31FA7C-3F69-6C48-B7C5-2E91F600D921}" destId="{73629EBC-D020-D741-A2B5-82AA32F7AFCD}" srcOrd="7" destOrd="0" presId="urn:microsoft.com/office/officeart/2005/8/layout/hierarchy2"/>
    <dgm:cxn modelId="{DCC7EB4B-A504-0847-AF7E-7C0257EAE91B}" type="presParOf" srcId="{73629EBC-D020-D741-A2B5-82AA32F7AFCD}" destId="{3DD523DA-0645-1745-A429-0569510272EF}" srcOrd="0" destOrd="0" presId="urn:microsoft.com/office/officeart/2005/8/layout/hierarchy2"/>
    <dgm:cxn modelId="{C32E6F4A-590F-6F4B-AFED-CF3908BA6F06}" type="presParOf" srcId="{73629EBC-D020-D741-A2B5-82AA32F7AFCD}" destId="{2A3DBB6A-1D6E-A24B-A32F-0E4BB6EF0AE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462C1-0B0E-7B49-8B2E-A9E568761EE9}">
      <dsp:nvSpPr>
        <dsp:cNvPr id="0" name=""/>
        <dsp:cNvSpPr/>
      </dsp:nvSpPr>
      <dsp:spPr>
        <a:xfrm>
          <a:off x="252627" y="1207656"/>
          <a:ext cx="1048068" cy="5240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Security attacks</a:t>
          </a:r>
        </a:p>
      </dsp:txBody>
      <dsp:txXfrm>
        <a:off x="267975" y="1223004"/>
        <a:ext cx="1017372" cy="493338"/>
      </dsp:txXfrm>
    </dsp:sp>
    <dsp:sp modelId="{317DDA0E-189B-074C-B6E0-8733AEE5DB6A}">
      <dsp:nvSpPr>
        <dsp:cNvPr id="0" name=""/>
        <dsp:cNvSpPr/>
      </dsp:nvSpPr>
      <dsp:spPr>
        <a:xfrm rot="17692822">
          <a:off x="1012089" y="1004378"/>
          <a:ext cx="996440" cy="26630"/>
        </a:xfrm>
        <a:custGeom>
          <a:avLst/>
          <a:gdLst/>
          <a:ahLst/>
          <a:cxnLst/>
          <a:rect l="0" t="0" r="0" b="0"/>
          <a:pathLst>
            <a:path>
              <a:moveTo>
                <a:pt x="0" y="13315"/>
              </a:moveTo>
              <a:lnTo>
                <a:pt x="996440"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85398" y="992783"/>
        <a:ext cx="49822" cy="49822"/>
      </dsp:txXfrm>
    </dsp:sp>
    <dsp:sp modelId="{5CA045EA-E298-0E49-BDF4-7FE5121C4CA8}">
      <dsp:nvSpPr>
        <dsp:cNvPr id="0" name=""/>
        <dsp:cNvSpPr/>
      </dsp:nvSpPr>
      <dsp:spPr>
        <a:xfrm>
          <a:off x="1719923" y="303697"/>
          <a:ext cx="1048068" cy="5240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Passive</a:t>
          </a:r>
        </a:p>
      </dsp:txBody>
      <dsp:txXfrm>
        <a:off x="1735271" y="319045"/>
        <a:ext cx="1017372" cy="493338"/>
      </dsp:txXfrm>
    </dsp:sp>
    <dsp:sp modelId="{E4E77906-1926-8849-AECB-ACEC73116C82}">
      <dsp:nvSpPr>
        <dsp:cNvPr id="0" name=""/>
        <dsp:cNvSpPr/>
      </dsp:nvSpPr>
      <dsp:spPr>
        <a:xfrm rot="19457599">
          <a:off x="2719465" y="401739"/>
          <a:ext cx="516280" cy="26630"/>
        </a:xfrm>
        <a:custGeom>
          <a:avLst/>
          <a:gdLst/>
          <a:ahLst/>
          <a:cxnLst/>
          <a:rect l="0" t="0" r="0" b="0"/>
          <a:pathLst>
            <a:path>
              <a:moveTo>
                <a:pt x="0" y="13315"/>
              </a:moveTo>
              <a:lnTo>
                <a:pt x="516280"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64698" y="402147"/>
        <a:ext cx="25814" cy="25814"/>
      </dsp:txXfrm>
    </dsp:sp>
    <dsp:sp modelId="{08D8859F-5234-6647-A752-0D9991AAB829}">
      <dsp:nvSpPr>
        <dsp:cNvPr id="0" name=""/>
        <dsp:cNvSpPr/>
      </dsp:nvSpPr>
      <dsp:spPr>
        <a:xfrm>
          <a:off x="3187219" y="2378"/>
          <a:ext cx="1048068" cy="5240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Release of message contents</a:t>
          </a:r>
        </a:p>
      </dsp:txBody>
      <dsp:txXfrm>
        <a:off x="3202567" y="17726"/>
        <a:ext cx="1017372" cy="493338"/>
      </dsp:txXfrm>
    </dsp:sp>
    <dsp:sp modelId="{349D7776-ADA1-CB44-B59A-52FD8308C6B1}">
      <dsp:nvSpPr>
        <dsp:cNvPr id="0" name=""/>
        <dsp:cNvSpPr/>
      </dsp:nvSpPr>
      <dsp:spPr>
        <a:xfrm rot="2142401">
          <a:off x="2719465" y="703059"/>
          <a:ext cx="516280" cy="26630"/>
        </a:xfrm>
        <a:custGeom>
          <a:avLst/>
          <a:gdLst/>
          <a:ahLst/>
          <a:cxnLst/>
          <a:rect l="0" t="0" r="0" b="0"/>
          <a:pathLst>
            <a:path>
              <a:moveTo>
                <a:pt x="0" y="13315"/>
              </a:moveTo>
              <a:lnTo>
                <a:pt x="516280"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64698" y="703467"/>
        <a:ext cx="25814" cy="25814"/>
      </dsp:txXfrm>
    </dsp:sp>
    <dsp:sp modelId="{CF149762-7902-CE45-88FA-27F26D2CBE5B}">
      <dsp:nvSpPr>
        <dsp:cNvPr id="0" name=""/>
        <dsp:cNvSpPr/>
      </dsp:nvSpPr>
      <dsp:spPr>
        <a:xfrm>
          <a:off x="3187219" y="605017"/>
          <a:ext cx="1048068" cy="5240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Traffic analysis</a:t>
          </a:r>
        </a:p>
      </dsp:txBody>
      <dsp:txXfrm>
        <a:off x="3202567" y="620365"/>
        <a:ext cx="1017372" cy="493338"/>
      </dsp:txXfrm>
    </dsp:sp>
    <dsp:sp modelId="{01F7EDC2-BA32-C74A-88E3-AB0FB5D964C7}">
      <dsp:nvSpPr>
        <dsp:cNvPr id="0" name=""/>
        <dsp:cNvSpPr/>
      </dsp:nvSpPr>
      <dsp:spPr>
        <a:xfrm rot="3907178">
          <a:off x="1012089" y="1908337"/>
          <a:ext cx="996440" cy="26630"/>
        </a:xfrm>
        <a:custGeom>
          <a:avLst/>
          <a:gdLst/>
          <a:ahLst/>
          <a:cxnLst/>
          <a:rect l="0" t="0" r="0" b="0"/>
          <a:pathLst>
            <a:path>
              <a:moveTo>
                <a:pt x="0" y="13315"/>
              </a:moveTo>
              <a:lnTo>
                <a:pt x="996440" y="1331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85398" y="1896742"/>
        <a:ext cx="49822" cy="49822"/>
      </dsp:txXfrm>
    </dsp:sp>
    <dsp:sp modelId="{790E6895-9576-2248-BF8C-06B6F7517268}">
      <dsp:nvSpPr>
        <dsp:cNvPr id="0" name=""/>
        <dsp:cNvSpPr/>
      </dsp:nvSpPr>
      <dsp:spPr>
        <a:xfrm>
          <a:off x="1719923" y="2111615"/>
          <a:ext cx="1048068" cy="5240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Active</a:t>
          </a:r>
        </a:p>
      </dsp:txBody>
      <dsp:txXfrm>
        <a:off x="1735271" y="2126963"/>
        <a:ext cx="1017372" cy="493338"/>
      </dsp:txXfrm>
    </dsp:sp>
    <dsp:sp modelId="{E40A9ED5-2287-5E4A-9B55-C9ED968AE027}">
      <dsp:nvSpPr>
        <dsp:cNvPr id="0" name=""/>
        <dsp:cNvSpPr/>
      </dsp:nvSpPr>
      <dsp:spPr>
        <a:xfrm rot="17692822">
          <a:off x="2479385" y="1908337"/>
          <a:ext cx="996440" cy="26630"/>
        </a:xfrm>
        <a:custGeom>
          <a:avLst/>
          <a:gdLst/>
          <a:ahLst/>
          <a:cxnLst/>
          <a:rect l="0" t="0" r="0" b="0"/>
          <a:pathLst>
            <a:path>
              <a:moveTo>
                <a:pt x="0" y="13315"/>
              </a:moveTo>
              <a:lnTo>
                <a:pt x="996440"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694" y="1896742"/>
        <a:ext cx="49822" cy="49822"/>
      </dsp:txXfrm>
    </dsp:sp>
    <dsp:sp modelId="{980A3033-A3AE-BA4F-84AF-60A60E5119CC}">
      <dsp:nvSpPr>
        <dsp:cNvPr id="0" name=""/>
        <dsp:cNvSpPr/>
      </dsp:nvSpPr>
      <dsp:spPr>
        <a:xfrm>
          <a:off x="3187219" y="1207656"/>
          <a:ext cx="1048068" cy="5240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b="1" kern="1200" dirty="0"/>
            <a:t>Masquerade </a:t>
          </a:r>
          <a:endParaRPr lang="en-US" sz="1100" kern="1200" dirty="0"/>
        </a:p>
      </dsp:txBody>
      <dsp:txXfrm>
        <a:off x="3202567" y="1223004"/>
        <a:ext cx="1017372" cy="493338"/>
      </dsp:txXfrm>
    </dsp:sp>
    <dsp:sp modelId="{EA138AA9-BFAC-604D-A6C3-EA21CEECBD74}">
      <dsp:nvSpPr>
        <dsp:cNvPr id="0" name=""/>
        <dsp:cNvSpPr/>
      </dsp:nvSpPr>
      <dsp:spPr>
        <a:xfrm rot="19457599">
          <a:off x="2719465" y="2209657"/>
          <a:ext cx="516280" cy="26630"/>
        </a:xfrm>
        <a:custGeom>
          <a:avLst/>
          <a:gdLst/>
          <a:ahLst/>
          <a:cxnLst/>
          <a:rect l="0" t="0" r="0" b="0"/>
          <a:pathLst>
            <a:path>
              <a:moveTo>
                <a:pt x="0" y="13315"/>
              </a:moveTo>
              <a:lnTo>
                <a:pt x="516280"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64698" y="2210066"/>
        <a:ext cx="25814" cy="25814"/>
      </dsp:txXfrm>
    </dsp:sp>
    <dsp:sp modelId="{FC3564B0-5834-3747-95E4-2DE50EAABA3B}">
      <dsp:nvSpPr>
        <dsp:cNvPr id="0" name=""/>
        <dsp:cNvSpPr/>
      </dsp:nvSpPr>
      <dsp:spPr>
        <a:xfrm>
          <a:off x="3187219" y="1810296"/>
          <a:ext cx="1048068" cy="5240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Replay</a:t>
          </a:r>
        </a:p>
      </dsp:txBody>
      <dsp:txXfrm>
        <a:off x="3202567" y="1825644"/>
        <a:ext cx="1017372" cy="493338"/>
      </dsp:txXfrm>
    </dsp:sp>
    <dsp:sp modelId="{97D59AB8-E8C0-8B40-BA4F-A753977778AF}">
      <dsp:nvSpPr>
        <dsp:cNvPr id="0" name=""/>
        <dsp:cNvSpPr/>
      </dsp:nvSpPr>
      <dsp:spPr>
        <a:xfrm rot="2142401">
          <a:off x="2719465" y="2510977"/>
          <a:ext cx="516280" cy="26630"/>
        </a:xfrm>
        <a:custGeom>
          <a:avLst/>
          <a:gdLst/>
          <a:ahLst/>
          <a:cxnLst/>
          <a:rect l="0" t="0" r="0" b="0"/>
          <a:pathLst>
            <a:path>
              <a:moveTo>
                <a:pt x="0" y="13315"/>
              </a:moveTo>
              <a:lnTo>
                <a:pt x="516280"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64698" y="2511385"/>
        <a:ext cx="25814" cy="25814"/>
      </dsp:txXfrm>
    </dsp:sp>
    <dsp:sp modelId="{2EEA4881-FCF2-6D42-99EE-9F704F04E1BD}">
      <dsp:nvSpPr>
        <dsp:cNvPr id="0" name=""/>
        <dsp:cNvSpPr/>
      </dsp:nvSpPr>
      <dsp:spPr>
        <a:xfrm>
          <a:off x="3187219" y="2412935"/>
          <a:ext cx="1048068" cy="5240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Modification</a:t>
          </a:r>
        </a:p>
      </dsp:txBody>
      <dsp:txXfrm>
        <a:off x="3202567" y="2428283"/>
        <a:ext cx="1017372" cy="493338"/>
      </dsp:txXfrm>
    </dsp:sp>
    <dsp:sp modelId="{7308AA5C-C6C6-8C43-A34E-3B07B620FA9D}">
      <dsp:nvSpPr>
        <dsp:cNvPr id="0" name=""/>
        <dsp:cNvSpPr/>
      </dsp:nvSpPr>
      <dsp:spPr>
        <a:xfrm rot="3907178">
          <a:off x="2479385" y="2812296"/>
          <a:ext cx="996440" cy="26630"/>
        </a:xfrm>
        <a:custGeom>
          <a:avLst/>
          <a:gdLst/>
          <a:ahLst/>
          <a:cxnLst/>
          <a:rect l="0" t="0" r="0" b="0"/>
          <a:pathLst>
            <a:path>
              <a:moveTo>
                <a:pt x="0" y="13315"/>
              </a:moveTo>
              <a:lnTo>
                <a:pt x="996440" y="1331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52694" y="2800701"/>
        <a:ext cx="49822" cy="49822"/>
      </dsp:txXfrm>
    </dsp:sp>
    <dsp:sp modelId="{3DD523DA-0645-1745-A429-0569510272EF}">
      <dsp:nvSpPr>
        <dsp:cNvPr id="0" name=""/>
        <dsp:cNvSpPr/>
      </dsp:nvSpPr>
      <dsp:spPr>
        <a:xfrm>
          <a:off x="3187219" y="3015574"/>
          <a:ext cx="1048068" cy="5240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DoS</a:t>
          </a:r>
          <a:endParaRPr lang="en-US" sz="1100" kern="1200" dirty="0"/>
        </a:p>
      </dsp:txBody>
      <dsp:txXfrm>
        <a:off x="3202567" y="3030922"/>
        <a:ext cx="1017372" cy="49333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38199-BD52-6540-8578-78454D1FBB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64FFCB-DD40-9742-9A79-B6971A57E9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531A4D-A8AA-FA44-804A-AF4925E742A4}"/>
              </a:ext>
            </a:extLst>
          </p:cNvPr>
          <p:cNvSpPr>
            <a:spLocks noGrp="1"/>
          </p:cNvSpPr>
          <p:nvPr>
            <p:ph type="dt" sz="half" idx="10"/>
          </p:nvPr>
        </p:nvSpPr>
        <p:spPr/>
        <p:txBody>
          <a:bodyPr/>
          <a:lstStyle/>
          <a:p>
            <a:fld id="{178D524F-7CF6-034B-BD59-CBA1E24DA43A}" type="datetimeFigureOut">
              <a:rPr lang="en-US" smtClean="0"/>
              <a:t>1/16/19</a:t>
            </a:fld>
            <a:endParaRPr lang="en-US"/>
          </a:p>
        </p:txBody>
      </p:sp>
      <p:sp>
        <p:nvSpPr>
          <p:cNvPr id="5" name="Footer Placeholder 4">
            <a:extLst>
              <a:ext uri="{FF2B5EF4-FFF2-40B4-BE49-F238E27FC236}">
                <a16:creationId xmlns:a16="http://schemas.microsoft.com/office/drawing/2014/main" id="{8943DA97-28FF-D940-A9F1-90A74D560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643DA-2451-CE4A-A814-390B62D5D688}"/>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2762816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647C7-860A-4449-8E33-DF4840F47E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C728D8-6604-0E4D-AE10-2DFDC230C17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9D454-9F64-8D48-83AA-23744C0D0C90}"/>
              </a:ext>
            </a:extLst>
          </p:cNvPr>
          <p:cNvSpPr>
            <a:spLocks noGrp="1"/>
          </p:cNvSpPr>
          <p:nvPr>
            <p:ph type="dt" sz="half" idx="10"/>
          </p:nvPr>
        </p:nvSpPr>
        <p:spPr/>
        <p:txBody>
          <a:bodyPr/>
          <a:lstStyle/>
          <a:p>
            <a:fld id="{178D524F-7CF6-034B-BD59-CBA1E24DA43A}" type="datetimeFigureOut">
              <a:rPr lang="en-US" smtClean="0"/>
              <a:t>1/16/19</a:t>
            </a:fld>
            <a:endParaRPr lang="en-US"/>
          </a:p>
        </p:txBody>
      </p:sp>
      <p:sp>
        <p:nvSpPr>
          <p:cNvPr id="5" name="Footer Placeholder 4">
            <a:extLst>
              <a:ext uri="{FF2B5EF4-FFF2-40B4-BE49-F238E27FC236}">
                <a16:creationId xmlns:a16="http://schemas.microsoft.com/office/drawing/2014/main" id="{0F4B4213-817C-B54F-9BBE-FF6E9E5F22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BCD65-7D09-F943-A4C0-24BE276CEDD6}"/>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2485979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2F485-9C12-2F49-A540-A5F7410588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79F51E-0F0A-A049-B2C4-4909D77A5CD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C6A8D-B6BB-BF44-8796-1082BCB8C72D}"/>
              </a:ext>
            </a:extLst>
          </p:cNvPr>
          <p:cNvSpPr>
            <a:spLocks noGrp="1"/>
          </p:cNvSpPr>
          <p:nvPr>
            <p:ph type="dt" sz="half" idx="10"/>
          </p:nvPr>
        </p:nvSpPr>
        <p:spPr/>
        <p:txBody>
          <a:bodyPr/>
          <a:lstStyle/>
          <a:p>
            <a:fld id="{178D524F-7CF6-034B-BD59-CBA1E24DA43A}" type="datetimeFigureOut">
              <a:rPr lang="en-US" smtClean="0"/>
              <a:t>1/16/19</a:t>
            </a:fld>
            <a:endParaRPr lang="en-US"/>
          </a:p>
        </p:txBody>
      </p:sp>
      <p:sp>
        <p:nvSpPr>
          <p:cNvPr id="5" name="Footer Placeholder 4">
            <a:extLst>
              <a:ext uri="{FF2B5EF4-FFF2-40B4-BE49-F238E27FC236}">
                <a16:creationId xmlns:a16="http://schemas.microsoft.com/office/drawing/2014/main" id="{1F178FD4-A300-7745-94F1-DD8155907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9B389-FAC1-3649-B7FC-C25209BE4DB4}"/>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93452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AB8F-66BA-F741-BA6F-F35191582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2AE3CE-0E74-6641-828E-E45F2701A3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2D4F82-849E-9748-9A66-D8D22CD7AE31}"/>
              </a:ext>
            </a:extLst>
          </p:cNvPr>
          <p:cNvSpPr>
            <a:spLocks noGrp="1"/>
          </p:cNvSpPr>
          <p:nvPr>
            <p:ph type="dt" sz="half" idx="10"/>
          </p:nvPr>
        </p:nvSpPr>
        <p:spPr/>
        <p:txBody>
          <a:bodyPr/>
          <a:lstStyle/>
          <a:p>
            <a:fld id="{178D524F-7CF6-034B-BD59-CBA1E24DA43A}" type="datetimeFigureOut">
              <a:rPr lang="en-US" smtClean="0"/>
              <a:t>1/16/19</a:t>
            </a:fld>
            <a:endParaRPr lang="en-US"/>
          </a:p>
        </p:txBody>
      </p:sp>
      <p:sp>
        <p:nvSpPr>
          <p:cNvPr id="5" name="Footer Placeholder 4">
            <a:extLst>
              <a:ext uri="{FF2B5EF4-FFF2-40B4-BE49-F238E27FC236}">
                <a16:creationId xmlns:a16="http://schemas.microsoft.com/office/drawing/2014/main" id="{2209713A-5956-7A41-A0F0-9E51274559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90136-8AB8-6948-97F4-2815652BC670}"/>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60029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F763C-A08B-7C4F-81A3-CB6703EBD1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DF1057-BCB4-2E42-93B1-23BFC8DAE3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517749E-4BE0-1543-93EE-16ADCCE627A6}"/>
              </a:ext>
            </a:extLst>
          </p:cNvPr>
          <p:cNvSpPr>
            <a:spLocks noGrp="1"/>
          </p:cNvSpPr>
          <p:nvPr>
            <p:ph type="dt" sz="half" idx="10"/>
          </p:nvPr>
        </p:nvSpPr>
        <p:spPr/>
        <p:txBody>
          <a:bodyPr/>
          <a:lstStyle/>
          <a:p>
            <a:fld id="{178D524F-7CF6-034B-BD59-CBA1E24DA43A}" type="datetimeFigureOut">
              <a:rPr lang="en-US" smtClean="0"/>
              <a:t>1/16/19</a:t>
            </a:fld>
            <a:endParaRPr lang="en-US"/>
          </a:p>
        </p:txBody>
      </p:sp>
      <p:sp>
        <p:nvSpPr>
          <p:cNvPr id="5" name="Footer Placeholder 4">
            <a:extLst>
              <a:ext uri="{FF2B5EF4-FFF2-40B4-BE49-F238E27FC236}">
                <a16:creationId xmlns:a16="http://schemas.microsoft.com/office/drawing/2014/main" id="{65FE2A2B-8052-2443-9AB9-49EDFD5DB9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917FA-CAD8-8744-A095-D66AF189F1F9}"/>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303002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0686A-1173-0B45-8A1B-089F1253B2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9D5F15-F658-A345-8DC7-D4071F361C6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0CE82F-D852-DD47-9BD4-D8823EE527A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8BB9A3-3DA3-C642-8766-A78F0999CA51}"/>
              </a:ext>
            </a:extLst>
          </p:cNvPr>
          <p:cNvSpPr>
            <a:spLocks noGrp="1"/>
          </p:cNvSpPr>
          <p:nvPr>
            <p:ph type="dt" sz="half" idx="10"/>
          </p:nvPr>
        </p:nvSpPr>
        <p:spPr/>
        <p:txBody>
          <a:bodyPr/>
          <a:lstStyle/>
          <a:p>
            <a:fld id="{178D524F-7CF6-034B-BD59-CBA1E24DA43A}" type="datetimeFigureOut">
              <a:rPr lang="en-US" smtClean="0"/>
              <a:t>1/16/19</a:t>
            </a:fld>
            <a:endParaRPr lang="en-US"/>
          </a:p>
        </p:txBody>
      </p:sp>
      <p:sp>
        <p:nvSpPr>
          <p:cNvPr id="6" name="Footer Placeholder 5">
            <a:extLst>
              <a:ext uri="{FF2B5EF4-FFF2-40B4-BE49-F238E27FC236}">
                <a16:creationId xmlns:a16="http://schemas.microsoft.com/office/drawing/2014/main" id="{194AE1E0-16C6-0147-B3C1-F016CB670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6E5BC6-1C90-EA48-A6C3-A2AB98281704}"/>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2193390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D4D37-3226-9747-941E-AB07DF02F0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31E94-B674-AC47-B33F-83B096182D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1D320F-74DC-0A4E-A46B-897C9AA7BD3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13097A-69C5-A148-922C-EC88B5DA53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8ADE77-2538-654F-A84E-414E7FF3368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9DCB2E-E297-8341-BC7C-0AE96F9E250B}"/>
              </a:ext>
            </a:extLst>
          </p:cNvPr>
          <p:cNvSpPr>
            <a:spLocks noGrp="1"/>
          </p:cNvSpPr>
          <p:nvPr>
            <p:ph type="dt" sz="half" idx="10"/>
          </p:nvPr>
        </p:nvSpPr>
        <p:spPr/>
        <p:txBody>
          <a:bodyPr/>
          <a:lstStyle/>
          <a:p>
            <a:fld id="{178D524F-7CF6-034B-BD59-CBA1E24DA43A}" type="datetimeFigureOut">
              <a:rPr lang="en-US" smtClean="0"/>
              <a:t>1/16/19</a:t>
            </a:fld>
            <a:endParaRPr lang="en-US"/>
          </a:p>
        </p:txBody>
      </p:sp>
      <p:sp>
        <p:nvSpPr>
          <p:cNvPr id="8" name="Footer Placeholder 7">
            <a:extLst>
              <a:ext uri="{FF2B5EF4-FFF2-40B4-BE49-F238E27FC236}">
                <a16:creationId xmlns:a16="http://schemas.microsoft.com/office/drawing/2014/main" id="{300B8D9D-D604-9C4E-9619-C96912000D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1A691-E817-2048-982A-4F3930CA98D8}"/>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4026093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E53D-6A08-5449-B0D7-6DDF6D2313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0CD264-2F88-574C-92DF-20414AE5F2A8}"/>
              </a:ext>
            </a:extLst>
          </p:cNvPr>
          <p:cNvSpPr>
            <a:spLocks noGrp="1"/>
          </p:cNvSpPr>
          <p:nvPr>
            <p:ph type="dt" sz="half" idx="10"/>
          </p:nvPr>
        </p:nvSpPr>
        <p:spPr/>
        <p:txBody>
          <a:bodyPr/>
          <a:lstStyle/>
          <a:p>
            <a:fld id="{178D524F-7CF6-034B-BD59-CBA1E24DA43A}" type="datetimeFigureOut">
              <a:rPr lang="en-US" smtClean="0"/>
              <a:t>1/16/19</a:t>
            </a:fld>
            <a:endParaRPr lang="en-US"/>
          </a:p>
        </p:txBody>
      </p:sp>
      <p:sp>
        <p:nvSpPr>
          <p:cNvPr id="4" name="Footer Placeholder 3">
            <a:extLst>
              <a:ext uri="{FF2B5EF4-FFF2-40B4-BE49-F238E27FC236}">
                <a16:creationId xmlns:a16="http://schemas.microsoft.com/office/drawing/2014/main" id="{4C1FBA9E-2217-9B44-909F-47B4477FF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25990A-607B-A548-97F5-A0020ECBA147}"/>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1238024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CF2969-7FAE-AE47-8D88-BA189CBAC9DD}"/>
              </a:ext>
            </a:extLst>
          </p:cNvPr>
          <p:cNvSpPr>
            <a:spLocks noGrp="1"/>
          </p:cNvSpPr>
          <p:nvPr>
            <p:ph type="dt" sz="half" idx="10"/>
          </p:nvPr>
        </p:nvSpPr>
        <p:spPr/>
        <p:txBody>
          <a:bodyPr/>
          <a:lstStyle/>
          <a:p>
            <a:fld id="{178D524F-7CF6-034B-BD59-CBA1E24DA43A}" type="datetimeFigureOut">
              <a:rPr lang="en-US" smtClean="0"/>
              <a:t>1/16/19</a:t>
            </a:fld>
            <a:endParaRPr lang="en-US"/>
          </a:p>
        </p:txBody>
      </p:sp>
      <p:sp>
        <p:nvSpPr>
          <p:cNvPr id="3" name="Footer Placeholder 2">
            <a:extLst>
              <a:ext uri="{FF2B5EF4-FFF2-40B4-BE49-F238E27FC236}">
                <a16:creationId xmlns:a16="http://schemas.microsoft.com/office/drawing/2014/main" id="{3230E62D-6877-984B-BD37-DF2C6DB5CA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C88AF-953A-3945-AACB-C7DAA39C6890}"/>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327480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0F831-963E-2D4C-BD56-E60B508C0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0C3956-85B9-6E48-A939-C569F5C112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58887-F704-E84E-BA83-806411A7F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959EFD-AECF-F743-8CFD-872D68C9F205}"/>
              </a:ext>
            </a:extLst>
          </p:cNvPr>
          <p:cNvSpPr>
            <a:spLocks noGrp="1"/>
          </p:cNvSpPr>
          <p:nvPr>
            <p:ph type="dt" sz="half" idx="10"/>
          </p:nvPr>
        </p:nvSpPr>
        <p:spPr/>
        <p:txBody>
          <a:bodyPr/>
          <a:lstStyle/>
          <a:p>
            <a:fld id="{178D524F-7CF6-034B-BD59-CBA1E24DA43A}" type="datetimeFigureOut">
              <a:rPr lang="en-US" smtClean="0"/>
              <a:t>1/16/19</a:t>
            </a:fld>
            <a:endParaRPr lang="en-US"/>
          </a:p>
        </p:txBody>
      </p:sp>
      <p:sp>
        <p:nvSpPr>
          <p:cNvPr id="6" name="Footer Placeholder 5">
            <a:extLst>
              <a:ext uri="{FF2B5EF4-FFF2-40B4-BE49-F238E27FC236}">
                <a16:creationId xmlns:a16="http://schemas.microsoft.com/office/drawing/2014/main" id="{D5D13167-1D5A-8A48-AFE4-1C28584E9C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54B09-5282-A444-9100-37CAA6E5396E}"/>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1399569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FF95C-AA5F-0942-B121-D8ABA9DE8E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BE0BF-166E-4E4F-AFBD-17CC7D47F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B0DD65-1607-1C40-93BF-E6B338C51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9649FFE-B55C-884E-84C9-B1803F977644}"/>
              </a:ext>
            </a:extLst>
          </p:cNvPr>
          <p:cNvSpPr>
            <a:spLocks noGrp="1"/>
          </p:cNvSpPr>
          <p:nvPr>
            <p:ph type="dt" sz="half" idx="10"/>
          </p:nvPr>
        </p:nvSpPr>
        <p:spPr/>
        <p:txBody>
          <a:bodyPr/>
          <a:lstStyle/>
          <a:p>
            <a:fld id="{178D524F-7CF6-034B-BD59-CBA1E24DA43A}" type="datetimeFigureOut">
              <a:rPr lang="en-US" smtClean="0"/>
              <a:t>1/16/19</a:t>
            </a:fld>
            <a:endParaRPr lang="en-US"/>
          </a:p>
        </p:txBody>
      </p:sp>
      <p:sp>
        <p:nvSpPr>
          <p:cNvPr id="6" name="Footer Placeholder 5">
            <a:extLst>
              <a:ext uri="{FF2B5EF4-FFF2-40B4-BE49-F238E27FC236}">
                <a16:creationId xmlns:a16="http://schemas.microsoft.com/office/drawing/2014/main" id="{D8590D28-EFE2-D144-BF59-3F66DD547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D58F7B-0C3A-3F40-9159-2A181A0C9ADC}"/>
              </a:ext>
            </a:extLst>
          </p:cNvPr>
          <p:cNvSpPr>
            <a:spLocks noGrp="1"/>
          </p:cNvSpPr>
          <p:nvPr>
            <p:ph type="sldNum" sz="quarter" idx="12"/>
          </p:nvPr>
        </p:nvSpPr>
        <p:spPr/>
        <p:txBody>
          <a:bodyPr/>
          <a:lstStyle/>
          <a:p>
            <a:fld id="{117EC57D-271E-054E-BE8D-109D1F3031A5}" type="slidenum">
              <a:rPr lang="en-US" smtClean="0"/>
              <a:t>‹#›</a:t>
            </a:fld>
            <a:endParaRPr lang="en-US"/>
          </a:p>
        </p:txBody>
      </p:sp>
    </p:spTree>
    <p:extLst>
      <p:ext uri="{BB962C8B-B14F-4D97-AF65-F5344CB8AC3E}">
        <p14:creationId xmlns:p14="http://schemas.microsoft.com/office/powerpoint/2010/main" val="3715040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D3D511-07CB-3140-A534-07054052F1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116D72-5657-7047-80D6-0C1EB97E7D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0C07E-9241-5746-91C6-1A11205A6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D524F-7CF6-034B-BD59-CBA1E24DA43A}" type="datetimeFigureOut">
              <a:rPr lang="en-US" smtClean="0"/>
              <a:t>1/16/19</a:t>
            </a:fld>
            <a:endParaRPr lang="en-US"/>
          </a:p>
        </p:txBody>
      </p:sp>
      <p:sp>
        <p:nvSpPr>
          <p:cNvPr id="5" name="Footer Placeholder 4">
            <a:extLst>
              <a:ext uri="{FF2B5EF4-FFF2-40B4-BE49-F238E27FC236}">
                <a16:creationId xmlns:a16="http://schemas.microsoft.com/office/drawing/2014/main" id="{135BFD07-9CA2-5544-9E7A-4482058DEF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115AFC-CF26-6E4E-B973-39FDB5A864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7EC57D-271E-054E-BE8D-109D1F3031A5}" type="slidenum">
              <a:rPr lang="en-US" smtClean="0"/>
              <a:t>‹#›</a:t>
            </a:fld>
            <a:endParaRPr lang="en-US"/>
          </a:p>
        </p:txBody>
      </p:sp>
    </p:spTree>
    <p:extLst>
      <p:ext uri="{BB962C8B-B14F-4D97-AF65-F5344CB8AC3E}">
        <p14:creationId xmlns:p14="http://schemas.microsoft.com/office/powerpoint/2010/main" val="1830525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7B81-36B4-434E-AEE4-2CB44921367A}"/>
              </a:ext>
            </a:extLst>
          </p:cNvPr>
          <p:cNvSpPr>
            <a:spLocks noGrp="1"/>
          </p:cNvSpPr>
          <p:nvPr>
            <p:ph type="ctrTitle"/>
          </p:nvPr>
        </p:nvSpPr>
        <p:spPr>
          <a:xfrm>
            <a:off x="1524000" y="470720"/>
            <a:ext cx="9144000" cy="2387600"/>
          </a:xfrm>
        </p:spPr>
        <p:txBody>
          <a:bodyPr/>
          <a:lstStyle/>
          <a:p>
            <a:r>
              <a:rPr lang="en-US" dirty="0"/>
              <a:t>CSE 477: Introduction to Computer Security</a:t>
            </a:r>
          </a:p>
        </p:txBody>
      </p:sp>
      <p:sp>
        <p:nvSpPr>
          <p:cNvPr id="3" name="Subtitle 2">
            <a:extLst>
              <a:ext uri="{FF2B5EF4-FFF2-40B4-BE49-F238E27FC236}">
                <a16:creationId xmlns:a16="http://schemas.microsoft.com/office/drawing/2014/main" id="{113EDC08-8A7F-4949-885E-4E85B2175E4E}"/>
              </a:ext>
            </a:extLst>
          </p:cNvPr>
          <p:cNvSpPr>
            <a:spLocks noGrp="1"/>
          </p:cNvSpPr>
          <p:nvPr>
            <p:ph type="subTitle" idx="1"/>
          </p:nvPr>
        </p:nvSpPr>
        <p:spPr>
          <a:xfrm>
            <a:off x="1524000" y="3602037"/>
            <a:ext cx="9144000" cy="2767231"/>
          </a:xfrm>
        </p:spPr>
        <p:txBody>
          <a:bodyPr>
            <a:normAutofit lnSpcReduction="10000"/>
          </a:bodyPr>
          <a:lstStyle/>
          <a:p>
            <a:r>
              <a:rPr lang="en-US" sz="3200" dirty="0"/>
              <a:t>Lecture – 2</a:t>
            </a:r>
          </a:p>
          <a:p>
            <a:endParaRPr lang="en-US" dirty="0"/>
          </a:p>
          <a:p>
            <a:endParaRPr lang="en-US" dirty="0"/>
          </a:p>
          <a:p>
            <a:pPr algn="r"/>
            <a:r>
              <a:rPr lang="en-US" dirty="0"/>
              <a:t>Course Teacher: Dr. Md Sadek Ferdous</a:t>
            </a:r>
          </a:p>
          <a:p>
            <a:pPr algn="r"/>
            <a:r>
              <a:rPr lang="en-US" dirty="0"/>
              <a:t>Assistant Professor, CSE, SUST</a:t>
            </a:r>
          </a:p>
          <a:p>
            <a:pPr algn="r"/>
            <a:r>
              <a:rPr lang="en-US" dirty="0"/>
              <a:t>E-mail: </a:t>
            </a:r>
            <a:r>
              <a:rPr lang="en-US" dirty="0" err="1"/>
              <a:t>ripul.bd@gmail.com</a:t>
            </a:r>
            <a:endParaRPr lang="en-US" dirty="0"/>
          </a:p>
        </p:txBody>
      </p:sp>
    </p:spTree>
    <p:extLst>
      <p:ext uri="{BB962C8B-B14F-4D97-AF65-F5344CB8AC3E}">
        <p14:creationId xmlns:p14="http://schemas.microsoft.com/office/powerpoint/2010/main" val="650541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Integrity</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5"/>
            <a:ext cx="10515600" cy="4774872"/>
          </a:xfrm>
        </p:spPr>
        <p:txBody>
          <a:bodyPr>
            <a:normAutofit/>
          </a:bodyPr>
          <a:lstStyle/>
          <a:p>
            <a:r>
              <a:rPr lang="en-GB" b="1" dirty="0"/>
              <a:t>Integrity: </a:t>
            </a:r>
            <a:r>
              <a:rPr lang="en-GB" dirty="0"/>
              <a:t>the property that information/system has not be altered in an unauthorized way</a:t>
            </a:r>
          </a:p>
          <a:p>
            <a:r>
              <a:rPr lang="en-GB" dirty="0"/>
              <a:t>Two dimensions: data integrity and system integrity</a:t>
            </a:r>
          </a:p>
          <a:p>
            <a:r>
              <a:rPr lang="en-GB" dirty="0"/>
              <a:t>Data integrity</a:t>
            </a:r>
          </a:p>
          <a:p>
            <a:pPr lvl="1"/>
            <a:r>
              <a:rPr lang="en-GB" dirty="0"/>
              <a:t>Assures that information and programs are changed only in a specified and authorized manner </a:t>
            </a:r>
          </a:p>
          <a:p>
            <a:r>
              <a:rPr lang="en-GB" dirty="0"/>
              <a:t>System integrity</a:t>
            </a:r>
          </a:p>
          <a:p>
            <a:pPr lvl="1"/>
            <a:r>
              <a:rPr lang="en-GB" dirty="0"/>
              <a:t>Assures that a system performs its intended function in an unimpaired manner, free from deliberate or inadvertent unauthorized manipulation of the system</a:t>
            </a:r>
          </a:p>
        </p:txBody>
      </p:sp>
    </p:spTree>
    <p:extLst>
      <p:ext uri="{BB962C8B-B14F-4D97-AF65-F5344CB8AC3E}">
        <p14:creationId xmlns:p14="http://schemas.microsoft.com/office/powerpoint/2010/main" val="70301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Tools of Integrity</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5"/>
            <a:ext cx="10515600" cy="4774872"/>
          </a:xfrm>
        </p:spPr>
        <p:txBody>
          <a:bodyPr>
            <a:normAutofit/>
          </a:bodyPr>
          <a:lstStyle/>
          <a:p>
            <a:r>
              <a:rPr lang="en-GB" b="1" dirty="0"/>
              <a:t>Backups: </a:t>
            </a:r>
            <a:r>
              <a:rPr lang="en-GB" dirty="0"/>
              <a:t>the periodic archiving of data </a:t>
            </a:r>
          </a:p>
          <a:p>
            <a:r>
              <a:rPr lang="en-GB" b="1" dirty="0"/>
              <a:t>Checksums: </a:t>
            </a:r>
            <a:r>
              <a:rPr lang="en-GB" dirty="0"/>
              <a:t>the computation of a function that maps the contents of a file to a numerical value</a:t>
            </a:r>
          </a:p>
          <a:p>
            <a:r>
              <a:rPr lang="en-GB" dirty="0"/>
              <a:t>A checksum function depends on the entire contents of a file and is designed in a way that even a small change to the input file (such as flipping a single bit) is highly likely to result in a different output value </a:t>
            </a:r>
          </a:p>
          <a:p>
            <a:r>
              <a:rPr lang="en-GB" b="1" dirty="0"/>
              <a:t>Data correcting codes: </a:t>
            </a:r>
            <a:r>
              <a:rPr lang="en-GB" dirty="0"/>
              <a:t>methods for storing data in such a way that small changes can be easily detected and automatically corrected</a:t>
            </a:r>
          </a:p>
        </p:txBody>
      </p:sp>
    </p:spTree>
    <p:extLst>
      <p:ext uri="{BB962C8B-B14F-4D97-AF65-F5344CB8AC3E}">
        <p14:creationId xmlns:p14="http://schemas.microsoft.com/office/powerpoint/2010/main" val="2669681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Availability</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5"/>
            <a:ext cx="10515600" cy="4774872"/>
          </a:xfrm>
        </p:spPr>
        <p:txBody>
          <a:bodyPr>
            <a:normAutofit lnSpcReduction="10000"/>
          </a:bodyPr>
          <a:lstStyle/>
          <a:p>
            <a:r>
              <a:rPr lang="en-GB" dirty="0"/>
              <a:t>Ensuring timely and reliable access to and use of information or a system</a:t>
            </a:r>
          </a:p>
          <a:p>
            <a:r>
              <a:rPr lang="en-GB" dirty="0"/>
              <a:t>A loss of availability is the disruption of access to or use of information or an information system </a:t>
            </a:r>
          </a:p>
          <a:p>
            <a:r>
              <a:rPr lang="en-GB" dirty="0"/>
              <a:t>Information or systems might be unavailable:</a:t>
            </a:r>
          </a:p>
          <a:p>
            <a:pPr lvl="1"/>
            <a:r>
              <a:rPr lang="en-GB" dirty="0"/>
              <a:t>due to unintentional and accidental events: fire, damage to hard disk/system</a:t>
            </a:r>
          </a:p>
          <a:p>
            <a:pPr lvl="1"/>
            <a:r>
              <a:rPr lang="en-GB" dirty="0"/>
              <a:t>due to intentional or malicious attacks: Distributed Denial of Service (DDoS)</a:t>
            </a:r>
          </a:p>
          <a:p>
            <a:r>
              <a:rPr lang="en-GB" b="1" dirty="0"/>
              <a:t>Tools: </a:t>
            </a:r>
          </a:p>
          <a:p>
            <a:pPr lvl="1"/>
            <a:r>
              <a:rPr lang="en-GB" b="1" dirty="0"/>
              <a:t>Physical protections: </a:t>
            </a:r>
            <a:r>
              <a:rPr lang="en-GB" dirty="0"/>
              <a:t>infrastructure meant to keep information available even in the event of physical challenges </a:t>
            </a:r>
          </a:p>
          <a:p>
            <a:pPr lvl="1"/>
            <a:r>
              <a:rPr lang="en-GB" b="1" dirty="0"/>
              <a:t>Computational redundancies: </a:t>
            </a:r>
            <a:r>
              <a:rPr lang="en-GB" dirty="0"/>
              <a:t>computers and storage devices that serve as </a:t>
            </a:r>
            <a:r>
              <a:rPr lang="en-GB" dirty="0" err="1"/>
              <a:t>fallbacks</a:t>
            </a:r>
            <a:r>
              <a:rPr lang="en-GB" dirty="0"/>
              <a:t> in the case of failures</a:t>
            </a:r>
          </a:p>
        </p:txBody>
      </p:sp>
    </p:spTree>
    <p:extLst>
      <p:ext uri="{BB962C8B-B14F-4D97-AF65-F5344CB8AC3E}">
        <p14:creationId xmlns:p14="http://schemas.microsoft.com/office/powerpoint/2010/main" val="121503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Additional security requirements</a:t>
            </a:r>
          </a:p>
        </p:txBody>
      </p:sp>
      <p:pic>
        <p:nvPicPr>
          <p:cNvPr id="6" name="Picture 5">
            <a:extLst>
              <a:ext uri="{FF2B5EF4-FFF2-40B4-BE49-F238E27FC236}">
                <a16:creationId xmlns:a16="http://schemas.microsoft.com/office/drawing/2014/main" id="{4479041B-065D-D448-ABB2-D2364C86AB24}"/>
              </a:ext>
            </a:extLst>
          </p:cNvPr>
          <p:cNvPicPr>
            <a:picLocks noChangeAspect="1"/>
          </p:cNvPicPr>
          <p:nvPr/>
        </p:nvPicPr>
        <p:blipFill>
          <a:blip r:embed="rId2"/>
          <a:stretch>
            <a:fillRect/>
          </a:stretch>
        </p:blipFill>
        <p:spPr>
          <a:xfrm>
            <a:off x="2085208" y="1690688"/>
            <a:ext cx="6254311" cy="4369895"/>
          </a:xfrm>
          <a:prstGeom prst="rect">
            <a:avLst/>
          </a:prstGeom>
        </p:spPr>
      </p:pic>
    </p:spTree>
    <p:extLst>
      <p:ext uri="{BB962C8B-B14F-4D97-AF65-F5344CB8AC3E}">
        <p14:creationId xmlns:p14="http://schemas.microsoft.com/office/powerpoint/2010/main" val="1691521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Assurance</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5"/>
            <a:ext cx="10515600" cy="4774872"/>
          </a:xfrm>
        </p:spPr>
        <p:txBody>
          <a:bodyPr>
            <a:normAutofit fontScale="92500" lnSpcReduction="10000"/>
          </a:bodyPr>
          <a:lstStyle/>
          <a:p>
            <a:r>
              <a:rPr lang="en-GB" b="1" dirty="0"/>
              <a:t>Assurance </a:t>
            </a:r>
            <a:r>
              <a:rPr lang="en-GB" dirty="0"/>
              <a:t>refers to how trust is provided and managed in computer systems </a:t>
            </a:r>
          </a:p>
          <a:p>
            <a:r>
              <a:rPr lang="en-GB" b="1" dirty="0"/>
              <a:t>Trust management </a:t>
            </a:r>
            <a:r>
              <a:rPr lang="en-GB" dirty="0"/>
              <a:t>depends on: </a:t>
            </a:r>
          </a:p>
          <a:p>
            <a:pPr lvl="1"/>
            <a:r>
              <a:rPr lang="en-GB" b="1" dirty="0"/>
              <a:t>Policies, </a:t>
            </a:r>
            <a:r>
              <a:rPr lang="en-GB" dirty="0"/>
              <a:t>which specify behavioural expectations that people or systems have for themselves and others</a:t>
            </a:r>
          </a:p>
          <a:p>
            <a:pPr lvl="2"/>
            <a:r>
              <a:rPr lang="en-GB" dirty="0"/>
              <a:t>For example, the designers of an online music system may specify policies that describe how users can access and copy songs </a:t>
            </a:r>
          </a:p>
          <a:p>
            <a:pPr lvl="1"/>
            <a:r>
              <a:rPr lang="en-GB" b="1" dirty="0"/>
              <a:t>Permissions, </a:t>
            </a:r>
            <a:r>
              <a:rPr lang="en-GB" dirty="0"/>
              <a:t>which describe the behaviours that are allowed by the agents that interact with a person or system </a:t>
            </a:r>
          </a:p>
          <a:p>
            <a:pPr lvl="2"/>
            <a:r>
              <a:rPr lang="en-GB" dirty="0"/>
              <a:t>For instance, an online music store may provide permissions for limited access and copying to people who have purchased certain songs</a:t>
            </a:r>
          </a:p>
          <a:p>
            <a:pPr lvl="1"/>
            <a:r>
              <a:rPr lang="en-GB" b="1" dirty="0"/>
              <a:t>Protections, </a:t>
            </a:r>
            <a:r>
              <a:rPr lang="en-GB" dirty="0"/>
              <a:t>which describe mechanisms put in place to enforce permissions and polices</a:t>
            </a:r>
          </a:p>
          <a:p>
            <a:pPr lvl="2"/>
            <a:r>
              <a:rPr lang="en-GB" dirty="0"/>
              <a:t>We could imagine that an online music store would build in protections to prevent people from unauthorized access and copying of its songs </a:t>
            </a:r>
          </a:p>
        </p:txBody>
      </p:sp>
    </p:spTree>
    <p:extLst>
      <p:ext uri="{BB962C8B-B14F-4D97-AF65-F5344CB8AC3E}">
        <p14:creationId xmlns:p14="http://schemas.microsoft.com/office/powerpoint/2010/main" val="2471362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Authenticity</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5"/>
            <a:ext cx="10515600" cy="4774872"/>
          </a:xfrm>
        </p:spPr>
        <p:txBody>
          <a:bodyPr>
            <a:normAutofit/>
          </a:bodyPr>
          <a:lstStyle/>
          <a:p>
            <a:r>
              <a:rPr lang="en-GB" b="1" dirty="0"/>
              <a:t>Authenticity </a:t>
            </a:r>
            <a:r>
              <a:rPr lang="en-GB" dirty="0"/>
              <a:t>is the ability to determine that statements, policies, and permissions issued by persons or systems are genuine and/or have originated from the desired source </a:t>
            </a:r>
          </a:p>
          <a:p>
            <a:r>
              <a:rPr lang="en-GB" b="1" dirty="0"/>
              <a:t>Primary tool: </a:t>
            </a:r>
            <a:endParaRPr lang="en-GB" dirty="0"/>
          </a:p>
          <a:p>
            <a:pPr lvl="1"/>
            <a:r>
              <a:rPr lang="en-GB" b="1" dirty="0"/>
              <a:t>digital signatures - </a:t>
            </a:r>
            <a:r>
              <a:rPr lang="en-GB" dirty="0"/>
              <a:t>These are cryptographic computations that allow a person or system to commit to the authenticity of their documents in a unique way that achieves </a:t>
            </a:r>
            <a:r>
              <a:rPr lang="en-GB" b="1" dirty="0"/>
              <a:t>nonrepudiation</a:t>
            </a:r>
            <a:r>
              <a:rPr lang="en-GB" dirty="0"/>
              <a:t>, which is the property that authentic statements issued by some person or system cannot be denied </a:t>
            </a:r>
          </a:p>
        </p:txBody>
      </p:sp>
    </p:spTree>
    <p:extLst>
      <p:ext uri="{BB962C8B-B14F-4D97-AF65-F5344CB8AC3E}">
        <p14:creationId xmlns:p14="http://schemas.microsoft.com/office/powerpoint/2010/main" val="3662400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Anonymity</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5"/>
            <a:ext cx="10515600" cy="4774872"/>
          </a:xfrm>
        </p:spPr>
        <p:txBody>
          <a:bodyPr>
            <a:normAutofit/>
          </a:bodyPr>
          <a:lstStyle/>
          <a:p>
            <a:r>
              <a:rPr lang="en-GB" b="1" dirty="0"/>
              <a:t>Anonymity: </a:t>
            </a:r>
            <a:r>
              <a:rPr lang="en-GB" dirty="0"/>
              <a:t>the property that certain records or transactions not to be attributable to any individual </a:t>
            </a:r>
          </a:p>
          <a:p>
            <a:r>
              <a:rPr lang="en-GB" b="1" dirty="0"/>
              <a:t>Tools:</a:t>
            </a:r>
          </a:p>
          <a:p>
            <a:pPr lvl="1"/>
            <a:r>
              <a:rPr lang="en-GB" b="1" dirty="0"/>
              <a:t>Aggregation: </a:t>
            </a:r>
            <a:r>
              <a:rPr lang="en-GB" dirty="0"/>
              <a:t>the combining of data from many individuals so that disclosed sums or averages cannot be tied to any individual</a:t>
            </a:r>
          </a:p>
          <a:p>
            <a:pPr lvl="1"/>
            <a:r>
              <a:rPr lang="en-GB" b="1" dirty="0"/>
              <a:t>Mixing: </a:t>
            </a:r>
            <a:r>
              <a:rPr lang="en-GB" dirty="0"/>
              <a:t>the intertwining of transactions, information, or communications in a way that cannot be traced to any individual</a:t>
            </a:r>
          </a:p>
          <a:p>
            <a:pPr lvl="1"/>
            <a:r>
              <a:rPr lang="en-GB" b="1" dirty="0"/>
              <a:t>Proxies: </a:t>
            </a:r>
            <a:r>
              <a:rPr lang="en-GB" dirty="0"/>
              <a:t>trusted agents that are willing to engage in actions for an individual in a way that cannot be traced back to that person</a:t>
            </a:r>
          </a:p>
          <a:p>
            <a:pPr lvl="1"/>
            <a:r>
              <a:rPr lang="en-GB" b="1" dirty="0"/>
              <a:t>Pseudonyms: </a:t>
            </a:r>
            <a:r>
              <a:rPr lang="en-GB" dirty="0"/>
              <a:t>fictional identities that can fill in for real identities in communications and transactions, but are otherwise known only to a trusted entity</a:t>
            </a:r>
          </a:p>
        </p:txBody>
      </p:sp>
    </p:spTree>
    <p:extLst>
      <p:ext uri="{BB962C8B-B14F-4D97-AF65-F5344CB8AC3E}">
        <p14:creationId xmlns:p14="http://schemas.microsoft.com/office/powerpoint/2010/main" val="3620064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Security attacks</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5"/>
            <a:ext cx="5489028" cy="4123230"/>
          </a:xfrm>
        </p:spPr>
        <p:txBody>
          <a:bodyPr>
            <a:normAutofit lnSpcReduction="10000"/>
          </a:bodyPr>
          <a:lstStyle/>
          <a:p>
            <a:r>
              <a:rPr lang="en-GB" dirty="0"/>
              <a:t>Largely two types: passive and active</a:t>
            </a:r>
          </a:p>
          <a:p>
            <a:r>
              <a:rPr lang="en-GB" dirty="0">
                <a:effectLst/>
              </a:rPr>
              <a:t>Passive attacks</a:t>
            </a:r>
          </a:p>
          <a:p>
            <a:pPr lvl="1"/>
            <a:r>
              <a:rPr lang="en-GB" dirty="0"/>
              <a:t>eavesdropping on, or monitoring of, transmissions. </a:t>
            </a:r>
          </a:p>
          <a:p>
            <a:pPr lvl="1"/>
            <a:r>
              <a:rPr lang="en-GB" dirty="0"/>
              <a:t>The goal is to obtain and analyse transmitted information</a:t>
            </a:r>
            <a:endParaRPr lang="en-GB" dirty="0">
              <a:effectLst/>
            </a:endParaRPr>
          </a:p>
          <a:p>
            <a:r>
              <a:rPr lang="en-GB" dirty="0"/>
              <a:t>Active attacks</a:t>
            </a:r>
          </a:p>
          <a:p>
            <a:pPr lvl="1"/>
            <a:r>
              <a:rPr lang="en-GB" dirty="0"/>
              <a:t>Involving some modification of the data stream or the creation of a false stream </a:t>
            </a:r>
          </a:p>
        </p:txBody>
      </p:sp>
      <p:graphicFrame>
        <p:nvGraphicFramePr>
          <p:cNvPr id="4" name="Content Placeholder 3">
            <a:extLst>
              <a:ext uri="{FF2B5EF4-FFF2-40B4-BE49-F238E27FC236}">
                <a16:creationId xmlns:a16="http://schemas.microsoft.com/office/drawing/2014/main" id="{48EB7E67-2337-1946-ADD5-98F205935A2B}"/>
              </a:ext>
            </a:extLst>
          </p:cNvPr>
          <p:cNvGraphicFramePr>
            <a:graphicFrameLocks/>
          </p:cNvGraphicFramePr>
          <p:nvPr>
            <p:extLst/>
          </p:nvPr>
        </p:nvGraphicFramePr>
        <p:xfrm>
          <a:off x="6865885" y="1876699"/>
          <a:ext cx="4487915" cy="3541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9582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Security attacks: passive attacks </a:t>
            </a:r>
          </a:p>
        </p:txBody>
      </p:sp>
      <p:pic>
        <p:nvPicPr>
          <p:cNvPr id="4" name="Picture 3">
            <a:extLst>
              <a:ext uri="{FF2B5EF4-FFF2-40B4-BE49-F238E27FC236}">
                <a16:creationId xmlns:a16="http://schemas.microsoft.com/office/drawing/2014/main" id="{2A9A8742-2371-594B-ADE3-C46FE2B9C9AE}"/>
              </a:ext>
            </a:extLst>
          </p:cNvPr>
          <p:cNvPicPr>
            <a:picLocks noChangeAspect="1"/>
          </p:cNvPicPr>
          <p:nvPr/>
        </p:nvPicPr>
        <p:blipFill rotWithShape="1">
          <a:blip r:embed="rId2"/>
          <a:srcRect b="9323"/>
          <a:stretch/>
        </p:blipFill>
        <p:spPr>
          <a:xfrm>
            <a:off x="3562706" y="3759447"/>
            <a:ext cx="5066587" cy="2914621"/>
          </a:xfrm>
          <a:prstGeom prst="rect">
            <a:avLst/>
          </a:prstGeom>
        </p:spPr>
      </p:pic>
      <p:sp>
        <p:nvSpPr>
          <p:cNvPr id="3" name="Rectangle 2">
            <a:extLst>
              <a:ext uri="{FF2B5EF4-FFF2-40B4-BE49-F238E27FC236}">
                <a16:creationId xmlns:a16="http://schemas.microsoft.com/office/drawing/2014/main" id="{820819A2-C8EC-5849-8BD8-67421732615B}"/>
              </a:ext>
            </a:extLst>
          </p:cNvPr>
          <p:cNvSpPr/>
          <p:nvPr/>
        </p:nvSpPr>
        <p:spPr>
          <a:xfrm>
            <a:off x="838200" y="2078736"/>
            <a:ext cx="11112062" cy="954107"/>
          </a:xfrm>
          <a:prstGeom prst="rect">
            <a:avLst/>
          </a:prstGeom>
        </p:spPr>
        <p:txBody>
          <a:bodyPr wrap="square">
            <a:spAutoFit/>
          </a:bodyPr>
          <a:lstStyle/>
          <a:p>
            <a:r>
              <a:rPr lang="en-GB" sz="2800" b="1" dirty="0"/>
              <a:t>Eavesdropping: </a:t>
            </a:r>
            <a:r>
              <a:rPr lang="en-GB" sz="2800" dirty="0"/>
              <a:t>the interception of information intended for someone else during its transmission over a communication channel </a:t>
            </a:r>
          </a:p>
        </p:txBody>
      </p:sp>
    </p:spTree>
    <p:extLst>
      <p:ext uri="{BB962C8B-B14F-4D97-AF65-F5344CB8AC3E}">
        <p14:creationId xmlns:p14="http://schemas.microsoft.com/office/powerpoint/2010/main" val="1006479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Security attacks: passive attacks </a:t>
            </a:r>
          </a:p>
        </p:txBody>
      </p:sp>
      <p:pic>
        <p:nvPicPr>
          <p:cNvPr id="3" name="Picture 2">
            <a:extLst>
              <a:ext uri="{FF2B5EF4-FFF2-40B4-BE49-F238E27FC236}">
                <a16:creationId xmlns:a16="http://schemas.microsoft.com/office/drawing/2014/main" id="{59914173-95A6-2F49-A58C-3EBFC5A5B47D}"/>
              </a:ext>
            </a:extLst>
          </p:cNvPr>
          <p:cNvPicPr>
            <a:picLocks noChangeAspect="1"/>
          </p:cNvPicPr>
          <p:nvPr/>
        </p:nvPicPr>
        <p:blipFill>
          <a:blip r:embed="rId2"/>
          <a:stretch>
            <a:fillRect/>
          </a:stretch>
        </p:blipFill>
        <p:spPr>
          <a:xfrm>
            <a:off x="1680635" y="1445515"/>
            <a:ext cx="8401413" cy="5102429"/>
          </a:xfrm>
          <a:prstGeom prst="rect">
            <a:avLst/>
          </a:prstGeom>
        </p:spPr>
      </p:pic>
    </p:spTree>
    <p:extLst>
      <p:ext uri="{BB962C8B-B14F-4D97-AF65-F5344CB8AC3E}">
        <p14:creationId xmlns:p14="http://schemas.microsoft.com/office/powerpoint/2010/main" val="618522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p:txBody>
          <a:bodyPr/>
          <a:lstStyle/>
          <a:p>
            <a:r>
              <a:rPr lang="en-US" dirty="0"/>
              <a:t>Security definition</a:t>
            </a:r>
          </a:p>
          <a:p>
            <a:r>
              <a:rPr lang="en-US" dirty="0"/>
              <a:t>Security goals</a:t>
            </a:r>
          </a:p>
          <a:p>
            <a:r>
              <a:rPr lang="en-US" dirty="0"/>
              <a:t>Security attacks</a:t>
            </a:r>
          </a:p>
        </p:txBody>
      </p:sp>
    </p:spTree>
    <p:extLst>
      <p:ext uri="{BB962C8B-B14F-4D97-AF65-F5344CB8AC3E}">
        <p14:creationId xmlns:p14="http://schemas.microsoft.com/office/powerpoint/2010/main" val="551872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Security attacks: active attacks </a:t>
            </a:r>
          </a:p>
        </p:txBody>
      </p:sp>
      <p:pic>
        <p:nvPicPr>
          <p:cNvPr id="4" name="Picture 3">
            <a:extLst>
              <a:ext uri="{FF2B5EF4-FFF2-40B4-BE49-F238E27FC236}">
                <a16:creationId xmlns:a16="http://schemas.microsoft.com/office/drawing/2014/main" id="{5B247904-F709-1C48-9A56-17A9A5384C7E}"/>
              </a:ext>
            </a:extLst>
          </p:cNvPr>
          <p:cNvPicPr>
            <a:picLocks noChangeAspect="1"/>
          </p:cNvPicPr>
          <p:nvPr/>
        </p:nvPicPr>
        <p:blipFill>
          <a:blip r:embed="rId2"/>
          <a:stretch>
            <a:fillRect/>
          </a:stretch>
        </p:blipFill>
        <p:spPr>
          <a:xfrm>
            <a:off x="3323647" y="2775854"/>
            <a:ext cx="5544705" cy="3315390"/>
          </a:xfrm>
          <a:prstGeom prst="rect">
            <a:avLst/>
          </a:prstGeom>
        </p:spPr>
      </p:pic>
      <p:sp>
        <p:nvSpPr>
          <p:cNvPr id="3" name="Rectangle 2">
            <a:extLst>
              <a:ext uri="{FF2B5EF4-FFF2-40B4-BE49-F238E27FC236}">
                <a16:creationId xmlns:a16="http://schemas.microsoft.com/office/drawing/2014/main" id="{74651FEC-169B-184B-8DDD-6898B3DED023}"/>
              </a:ext>
            </a:extLst>
          </p:cNvPr>
          <p:cNvSpPr/>
          <p:nvPr/>
        </p:nvSpPr>
        <p:spPr>
          <a:xfrm>
            <a:off x="838200" y="1756217"/>
            <a:ext cx="10226565" cy="954107"/>
          </a:xfrm>
          <a:prstGeom prst="rect">
            <a:avLst/>
          </a:prstGeom>
        </p:spPr>
        <p:txBody>
          <a:bodyPr wrap="square">
            <a:spAutoFit/>
          </a:bodyPr>
          <a:lstStyle/>
          <a:p>
            <a:r>
              <a:rPr lang="en-GB" sz="2800" b="1" dirty="0">
                <a:solidFill>
                  <a:srgbClr val="000000"/>
                </a:solidFill>
                <a:latin typeface="Calibri" panose="020F0502020204030204" pitchFamily="34" charset="0"/>
              </a:rPr>
              <a:t>Masquerading: </a:t>
            </a:r>
            <a:r>
              <a:rPr lang="en-GB" sz="2800" dirty="0">
                <a:solidFill>
                  <a:srgbClr val="000000"/>
                </a:solidFill>
                <a:latin typeface="Calibri" panose="020F0502020204030204" pitchFamily="34" charset="0"/>
              </a:rPr>
              <a:t>the fabrication of information that is purported to be from someone who is not actually the author/source</a:t>
            </a:r>
            <a:endParaRPr lang="en-GB" sz="2800" dirty="0"/>
          </a:p>
        </p:txBody>
      </p:sp>
    </p:spTree>
    <p:extLst>
      <p:ext uri="{BB962C8B-B14F-4D97-AF65-F5344CB8AC3E}">
        <p14:creationId xmlns:p14="http://schemas.microsoft.com/office/powerpoint/2010/main" val="2870479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Security attacks: active attacks </a:t>
            </a:r>
          </a:p>
        </p:txBody>
      </p:sp>
      <p:pic>
        <p:nvPicPr>
          <p:cNvPr id="3" name="Picture 2">
            <a:extLst>
              <a:ext uri="{FF2B5EF4-FFF2-40B4-BE49-F238E27FC236}">
                <a16:creationId xmlns:a16="http://schemas.microsoft.com/office/drawing/2014/main" id="{47A8A328-346A-974B-A3A4-E5D12ED8B0DE}"/>
              </a:ext>
            </a:extLst>
          </p:cNvPr>
          <p:cNvPicPr>
            <a:picLocks noChangeAspect="1"/>
          </p:cNvPicPr>
          <p:nvPr/>
        </p:nvPicPr>
        <p:blipFill>
          <a:blip r:embed="rId2"/>
          <a:stretch>
            <a:fillRect/>
          </a:stretch>
        </p:blipFill>
        <p:spPr>
          <a:xfrm>
            <a:off x="3242441" y="2947946"/>
            <a:ext cx="5707118" cy="3466103"/>
          </a:xfrm>
          <a:prstGeom prst="rect">
            <a:avLst/>
          </a:prstGeom>
        </p:spPr>
      </p:pic>
      <p:sp>
        <p:nvSpPr>
          <p:cNvPr id="4" name="Rectangle 3">
            <a:extLst>
              <a:ext uri="{FF2B5EF4-FFF2-40B4-BE49-F238E27FC236}">
                <a16:creationId xmlns:a16="http://schemas.microsoft.com/office/drawing/2014/main" id="{92DB282D-8248-8B43-A43C-65E5A084EA20}"/>
              </a:ext>
            </a:extLst>
          </p:cNvPr>
          <p:cNvSpPr/>
          <p:nvPr/>
        </p:nvSpPr>
        <p:spPr>
          <a:xfrm>
            <a:off x="2100194" y="1796097"/>
            <a:ext cx="7991611" cy="523220"/>
          </a:xfrm>
          <a:prstGeom prst="rect">
            <a:avLst/>
          </a:prstGeom>
        </p:spPr>
        <p:txBody>
          <a:bodyPr wrap="none">
            <a:spAutoFit/>
          </a:bodyPr>
          <a:lstStyle/>
          <a:p>
            <a:r>
              <a:rPr lang="en-GB" sz="2800" b="1" dirty="0">
                <a:solidFill>
                  <a:srgbClr val="000000"/>
                </a:solidFill>
                <a:latin typeface="Calibri" panose="020F0502020204030204" pitchFamily="34" charset="0"/>
              </a:rPr>
              <a:t>Alteration: </a:t>
            </a:r>
            <a:r>
              <a:rPr lang="en-GB" sz="2800" dirty="0">
                <a:solidFill>
                  <a:srgbClr val="000000"/>
                </a:solidFill>
                <a:latin typeface="Calibri" panose="020F0502020204030204" pitchFamily="34" charset="0"/>
              </a:rPr>
              <a:t>unauthorised modification of information </a:t>
            </a:r>
            <a:endParaRPr lang="en-GB" sz="2800" dirty="0"/>
          </a:p>
        </p:txBody>
      </p:sp>
    </p:spTree>
    <p:extLst>
      <p:ext uri="{BB962C8B-B14F-4D97-AF65-F5344CB8AC3E}">
        <p14:creationId xmlns:p14="http://schemas.microsoft.com/office/powerpoint/2010/main" val="2820522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Security attacks: active attacks </a:t>
            </a:r>
          </a:p>
        </p:txBody>
      </p:sp>
      <p:pic>
        <p:nvPicPr>
          <p:cNvPr id="5" name="Picture 4">
            <a:extLst>
              <a:ext uri="{FF2B5EF4-FFF2-40B4-BE49-F238E27FC236}">
                <a16:creationId xmlns:a16="http://schemas.microsoft.com/office/drawing/2014/main" id="{755DCAE3-7AF6-5441-B528-38E8AEC08A7A}"/>
              </a:ext>
            </a:extLst>
          </p:cNvPr>
          <p:cNvPicPr>
            <a:picLocks noChangeAspect="1"/>
          </p:cNvPicPr>
          <p:nvPr/>
        </p:nvPicPr>
        <p:blipFill>
          <a:blip r:embed="rId2"/>
          <a:stretch>
            <a:fillRect/>
          </a:stretch>
        </p:blipFill>
        <p:spPr>
          <a:xfrm>
            <a:off x="3145016" y="3422877"/>
            <a:ext cx="5452448" cy="3335274"/>
          </a:xfrm>
          <a:prstGeom prst="rect">
            <a:avLst/>
          </a:prstGeom>
        </p:spPr>
      </p:pic>
      <p:sp>
        <p:nvSpPr>
          <p:cNvPr id="4" name="Rectangle 3">
            <a:extLst>
              <a:ext uri="{FF2B5EF4-FFF2-40B4-BE49-F238E27FC236}">
                <a16:creationId xmlns:a16="http://schemas.microsoft.com/office/drawing/2014/main" id="{49543573-9E21-FA4A-B97B-6707A229D7F7}"/>
              </a:ext>
            </a:extLst>
          </p:cNvPr>
          <p:cNvSpPr/>
          <p:nvPr/>
        </p:nvSpPr>
        <p:spPr>
          <a:xfrm>
            <a:off x="602541" y="1690688"/>
            <a:ext cx="10986918" cy="1384995"/>
          </a:xfrm>
          <a:prstGeom prst="rect">
            <a:avLst/>
          </a:prstGeom>
        </p:spPr>
        <p:txBody>
          <a:bodyPr wrap="none">
            <a:spAutoFit/>
          </a:bodyPr>
          <a:lstStyle/>
          <a:p>
            <a:pPr marL="457200" indent="-457200">
              <a:buFont typeface="Arial" panose="020B0604020202020204" pitchFamily="34" charset="0"/>
              <a:buChar char="•"/>
            </a:pPr>
            <a:r>
              <a:rPr lang="en-GB" sz="2800" dirty="0">
                <a:solidFill>
                  <a:srgbClr val="000000"/>
                </a:solidFill>
                <a:latin typeface="Calibri" panose="020F0502020204030204" pitchFamily="34" charset="0"/>
              </a:rPr>
              <a:t>Two forms</a:t>
            </a:r>
          </a:p>
          <a:p>
            <a:pPr marL="914400" lvl="1" indent="-457200">
              <a:buFont typeface="Arial" panose="020B0604020202020204" pitchFamily="34" charset="0"/>
              <a:buChar char="•"/>
            </a:pPr>
            <a:r>
              <a:rPr lang="en-GB" sz="2800" dirty="0">
                <a:solidFill>
                  <a:srgbClr val="000000"/>
                </a:solidFill>
                <a:latin typeface="Calibri" panose="020F0502020204030204" pitchFamily="34" charset="0"/>
              </a:rPr>
              <a:t>Modify and then replay, thus forming an active attack</a:t>
            </a:r>
          </a:p>
          <a:p>
            <a:pPr marL="914400" lvl="1" indent="-457200">
              <a:buFont typeface="Arial" panose="020B0604020202020204" pitchFamily="34" charset="0"/>
              <a:buChar char="•"/>
            </a:pPr>
            <a:r>
              <a:rPr lang="en-GB" sz="2800" dirty="0">
                <a:solidFill>
                  <a:srgbClr val="000000"/>
                </a:solidFill>
                <a:latin typeface="Calibri" panose="020F0502020204030204" pitchFamily="34" charset="0"/>
              </a:rPr>
              <a:t>Observe and analyse and then replay, thus forming a passive attack</a:t>
            </a:r>
            <a:endParaRPr lang="en-GB" sz="2800" dirty="0"/>
          </a:p>
        </p:txBody>
      </p:sp>
    </p:spTree>
    <p:extLst>
      <p:ext uri="{BB962C8B-B14F-4D97-AF65-F5344CB8AC3E}">
        <p14:creationId xmlns:p14="http://schemas.microsoft.com/office/powerpoint/2010/main" val="1000405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Security attacks: active attacks </a:t>
            </a:r>
          </a:p>
        </p:txBody>
      </p:sp>
      <p:pic>
        <p:nvPicPr>
          <p:cNvPr id="4" name="Picture 3">
            <a:extLst>
              <a:ext uri="{FF2B5EF4-FFF2-40B4-BE49-F238E27FC236}">
                <a16:creationId xmlns:a16="http://schemas.microsoft.com/office/drawing/2014/main" id="{62727832-430E-054E-A01A-9929FD974A6B}"/>
              </a:ext>
            </a:extLst>
          </p:cNvPr>
          <p:cNvPicPr>
            <a:picLocks noChangeAspect="1"/>
          </p:cNvPicPr>
          <p:nvPr/>
        </p:nvPicPr>
        <p:blipFill>
          <a:blip r:embed="rId2"/>
          <a:stretch>
            <a:fillRect/>
          </a:stretch>
        </p:blipFill>
        <p:spPr>
          <a:xfrm>
            <a:off x="3728544" y="3380040"/>
            <a:ext cx="4734911" cy="3184296"/>
          </a:xfrm>
          <a:prstGeom prst="rect">
            <a:avLst/>
          </a:prstGeom>
        </p:spPr>
      </p:pic>
      <p:sp>
        <p:nvSpPr>
          <p:cNvPr id="3" name="Rectangle 2">
            <a:extLst>
              <a:ext uri="{FF2B5EF4-FFF2-40B4-BE49-F238E27FC236}">
                <a16:creationId xmlns:a16="http://schemas.microsoft.com/office/drawing/2014/main" id="{E3FB107D-4D6F-7842-A28B-7A6D015C7DF8}"/>
              </a:ext>
            </a:extLst>
          </p:cNvPr>
          <p:cNvSpPr/>
          <p:nvPr/>
        </p:nvSpPr>
        <p:spPr>
          <a:xfrm>
            <a:off x="945931" y="1638138"/>
            <a:ext cx="10310647" cy="1692771"/>
          </a:xfrm>
          <a:prstGeom prst="rect">
            <a:avLst/>
          </a:prstGeom>
        </p:spPr>
        <p:txBody>
          <a:bodyPr wrap="square">
            <a:spAutoFit/>
          </a:bodyPr>
          <a:lstStyle/>
          <a:p>
            <a:pPr marL="457200" indent="-457200">
              <a:buFont typeface="Arial" panose="020B0604020202020204" pitchFamily="34" charset="0"/>
              <a:buChar char="•"/>
            </a:pPr>
            <a:r>
              <a:rPr lang="en-GB" sz="2800" b="1" dirty="0">
                <a:solidFill>
                  <a:srgbClr val="000000"/>
                </a:solidFill>
              </a:rPr>
              <a:t>Denial-of-service: </a:t>
            </a:r>
            <a:r>
              <a:rPr lang="en-GB" sz="2800" dirty="0">
                <a:solidFill>
                  <a:srgbClr val="000000"/>
                </a:solidFill>
              </a:rPr>
              <a:t>the interruption or degradation of a data service or information access</a:t>
            </a:r>
          </a:p>
          <a:p>
            <a:pPr marL="914400" lvl="1" indent="-457200">
              <a:buFont typeface="Arial" panose="020B0604020202020204" pitchFamily="34" charset="0"/>
              <a:buChar char="•"/>
            </a:pPr>
            <a:r>
              <a:rPr lang="en-GB" sz="2400" b="1" dirty="0">
                <a:solidFill>
                  <a:srgbClr val="000000"/>
                </a:solidFill>
              </a:rPr>
              <a:t>Example: </a:t>
            </a:r>
            <a:r>
              <a:rPr lang="en-GB" sz="2400" dirty="0">
                <a:solidFill>
                  <a:srgbClr val="000000"/>
                </a:solidFill>
              </a:rPr>
              <a:t>email </a:t>
            </a:r>
            <a:r>
              <a:rPr lang="en-GB" sz="2400" b="1" dirty="0">
                <a:solidFill>
                  <a:srgbClr val="000000"/>
                </a:solidFill>
              </a:rPr>
              <a:t>spam, </a:t>
            </a:r>
            <a:r>
              <a:rPr lang="en-GB" sz="2400" dirty="0">
                <a:solidFill>
                  <a:srgbClr val="000000"/>
                </a:solidFill>
              </a:rPr>
              <a:t>to the degree that it is meant to simply fill up a mail queue and slow down an email server </a:t>
            </a:r>
            <a:endParaRPr lang="en-GB" sz="2400" dirty="0"/>
          </a:p>
        </p:txBody>
      </p:sp>
    </p:spTree>
    <p:extLst>
      <p:ext uri="{BB962C8B-B14F-4D97-AF65-F5344CB8AC3E}">
        <p14:creationId xmlns:p14="http://schemas.microsoft.com/office/powerpoint/2010/main" val="3225642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Other security attacks</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5"/>
            <a:ext cx="10515600" cy="4774872"/>
          </a:xfrm>
        </p:spPr>
        <p:txBody>
          <a:bodyPr>
            <a:normAutofit/>
          </a:bodyPr>
          <a:lstStyle/>
          <a:p>
            <a:r>
              <a:rPr lang="en-GB" b="1" dirty="0"/>
              <a:t>Repudiation: </a:t>
            </a:r>
            <a:r>
              <a:rPr lang="en-GB" dirty="0"/>
              <a:t>the denial of a commitment or data receipt</a:t>
            </a:r>
          </a:p>
          <a:p>
            <a:pPr lvl="1"/>
            <a:r>
              <a:rPr lang="en-GB" dirty="0"/>
              <a:t>This involves an attempt to back out of a contract or a protocol that requires the different parties to provide receipts acknowledging that data has been received</a:t>
            </a:r>
          </a:p>
          <a:p>
            <a:r>
              <a:rPr lang="en-GB" b="1" dirty="0"/>
              <a:t>Correlation </a:t>
            </a:r>
            <a:r>
              <a:rPr lang="en-GB" dirty="0"/>
              <a:t>and </a:t>
            </a:r>
            <a:r>
              <a:rPr lang="en-GB" b="1" dirty="0"/>
              <a:t>traceback:</a:t>
            </a:r>
          </a:p>
          <a:p>
            <a:pPr lvl="1"/>
            <a:r>
              <a:rPr lang="en-GB" dirty="0"/>
              <a:t>The integration of multiple data sources and information flows to determine the source of a particular data stream or piece of information</a:t>
            </a:r>
          </a:p>
        </p:txBody>
      </p:sp>
    </p:spTree>
    <p:extLst>
      <p:ext uri="{BB962C8B-B14F-4D97-AF65-F5344CB8AC3E}">
        <p14:creationId xmlns:p14="http://schemas.microsoft.com/office/powerpoint/2010/main" val="4049364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a:xfrm>
            <a:off x="2238737" y="955433"/>
            <a:ext cx="8317375" cy="1325563"/>
          </a:xfrm>
        </p:spPr>
        <p:txBody>
          <a:bodyPr>
            <a:normAutofit/>
          </a:bodyPr>
          <a:lstStyle/>
          <a:p>
            <a:r>
              <a:rPr lang="en-US" sz="2800" b="1" dirty="0"/>
              <a:t>The lecture slides can be found in the following location!</a:t>
            </a:r>
          </a:p>
        </p:txBody>
      </p:sp>
      <p:pic>
        <p:nvPicPr>
          <p:cNvPr id="4" name="Picture 3">
            <a:extLst>
              <a:ext uri="{FF2B5EF4-FFF2-40B4-BE49-F238E27FC236}">
                <a16:creationId xmlns:a16="http://schemas.microsoft.com/office/drawing/2014/main" id="{972728CD-11A9-E046-BA71-882677523B72}"/>
              </a:ext>
            </a:extLst>
          </p:cNvPr>
          <p:cNvPicPr>
            <a:picLocks noChangeAspect="1"/>
          </p:cNvPicPr>
          <p:nvPr/>
        </p:nvPicPr>
        <p:blipFill>
          <a:blip r:embed="rId2"/>
          <a:stretch>
            <a:fillRect/>
          </a:stretch>
        </p:blipFill>
        <p:spPr>
          <a:xfrm>
            <a:off x="4349750" y="2280996"/>
            <a:ext cx="3492500" cy="3492500"/>
          </a:xfrm>
          <a:prstGeom prst="rect">
            <a:avLst/>
          </a:prstGeom>
        </p:spPr>
      </p:pic>
    </p:spTree>
    <p:extLst>
      <p:ext uri="{BB962C8B-B14F-4D97-AF65-F5344CB8AC3E}">
        <p14:creationId xmlns:p14="http://schemas.microsoft.com/office/powerpoint/2010/main" val="1027740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8A76-045F-B942-8A94-D5D4492A2A7B}"/>
              </a:ext>
            </a:extLst>
          </p:cNvPr>
          <p:cNvSpPr>
            <a:spLocks noGrp="1"/>
          </p:cNvSpPr>
          <p:nvPr>
            <p:ph type="title"/>
          </p:nvPr>
        </p:nvSpPr>
        <p:spPr/>
        <p:txBody>
          <a:bodyPr/>
          <a:lstStyle/>
          <a:p>
            <a:r>
              <a:rPr lang="en-US" dirty="0"/>
              <a:t>Defining security</a:t>
            </a:r>
          </a:p>
        </p:txBody>
      </p:sp>
      <p:sp>
        <p:nvSpPr>
          <p:cNvPr id="3" name="Content Placeholder 2">
            <a:extLst>
              <a:ext uri="{FF2B5EF4-FFF2-40B4-BE49-F238E27FC236}">
                <a16:creationId xmlns:a16="http://schemas.microsoft.com/office/drawing/2014/main" id="{52C40A8D-A9A2-FC40-9776-7F5E5A9C5937}"/>
              </a:ext>
            </a:extLst>
          </p:cNvPr>
          <p:cNvSpPr>
            <a:spLocks noGrp="1"/>
          </p:cNvSpPr>
          <p:nvPr>
            <p:ph idx="1"/>
          </p:nvPr>
        </p:nvSpPr>
        <p:spPr/>
        <p:txBody>
          <a:bodyPr/>
          <a:lstStyle/>
          <a:p>
            <a:r>
              <a:rPr lang="en-GB" dirty="0"/>
              <a:t>The security of a system, application, or protocol is always relative to</a:t>
            </a:r>
          </a:p>
          <a:p>
            <a:pPr lvl="1"/>
            <a:r>
              <a:rPr lang="en-GB" dirty="0"/>
              <a:t>A set of desired properties</a:t>
            </a:r>
          </a:p>
          <a:p>
            <a:pPr lvl="1"/>
            <a:r>
              <a:rPr lang="en-GB" dirty="0"/>
              <a:t>An adversary (attacker) with specific capabilities </a:t>
            </a:r>
          </a:p>
          <a:p>
            <a:r>
              <a:rPr lang="en-GB" dirty="0"/>
              <a:t>Academic study of security not about</a:t>
            </a:r>
          </a:p>
          <a:p>
            <a:pPr lvl="1"/>
            <a:r>
              <a:rPr lang="en-GB" dirty="0"/>
              <a:t>Breaking into a system</a:t>
            </a:r>
          </a:p>
          <a:p>
            <a:pPr lvl="1"/>
            <a:r>
              <a:rPr lang="en-GB" dirty="0"/>
              <a:t>How to launch an attack</a:t>
            </a:r>
          </a:p>
          <a:p>
            <a:r>
              <a:rPr lang="en-GB" dirty="0"/>
              <a:t>Our focus will be explore</a:t>
            </a:r>
          </a:p>
          <a:p>
            <a:pPr lvl="1"/>
            <a:r>
              <a:rPr lang="en-GB" dirty="0"/>
              <a:t>Why a system is insecure</a:t>
            </a:r>
          </a:p>
          <a:p>
            <a:pPr lvl="1"/>
            <a:r>
              <a:rPr lang="en-GB" dirty="0"/>
              <a:t>How to make them secure</a:t>
            </a:r>
          </a:p>
          <a:p>
            <a:pPr lvl="1"/>
            <a:endParaRPr lang="en-GB" dirty="0"/>
          </a:p>
        </p:txBody>
      </p:sp>
    </p:spTree>
    <p:extLst>
      <p:ext uri="{BB962C8B-B14F-4D97-AF65-F5344CB8AC3E}">
        <p14:creationId xmlns:p14="http://schemas.microsoft.com/office/powerpoint/2010/main" val="372536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78A76-045F-B942-8A94-D5D4492A2A7B}"/>
              </a:ext>
            </a:extLst>
          </p:cNvPr>
          <p:cNvSpPr>
            <a:spLocks noGrp="1"/>
          </p:cNvSpPr>
          <p:nvPr>
            <p:ph type="title"/>
          </p:nvPr>
        </p:nvSpPr>
        <p:spPr/>
        <p:txBody>
          <a:bodyPr/>
          <a:lstStyle/>
          <a:p>
            <a:r>
              <a:rPr lang="en-US" dirty="0"/>
              <a:t>Security goals</a:t>
            </a:r>
          </a:p>
        </p:txBody>
      </p:sp>
      <p:pic>
        <p:nvPicPr>
          <p:cNvPr id="6" name="Picture 5">
            <a:extLst>
              <a:ext uri="{FF2B5EF4-FFF2-40B4-BE49-F238E27FC236}">
                <a16:creationId xmlns:a16="http://schemas.microsoft.com/office/drawing/2014/main" id="{C7A44FCD-F7C2-E541-8D29-75ECA7804992}"/>
              </a:ext>
            </a:extLst>
          </p:cNvPr>
          <p:cNvPicPr>
            <a:picLocks noChangeAspect="1"/>
          </p:cNvPicPr>
          <p:nvPr/>
        </p:nvPicPr>
        <p:blipFill>
          <a:blip r:embed="rId2"/>
          <a:stretch>
            <a:fillRect/>
          </a:stretch>
        </p:blipFill>
        <p:spPr>
          <a:xfrm>
            <a:off x="1913321" y="1690688"/>
            <a:ext cx="6662098" cy="4667031"/>
          </a:xfrm>
          <a:prstGeom prst="rect">
            <a:avLst/>
          </a:prstGeom>
        </p:spPr>
      </p:pic>
    </p:spTree>
    <p:extLst>
      <p:ext uri="{BB962C8B-B14F-4D97-AF65-F5344CB8AC3E}">
        <p14:creationId xmlns:p14="http://schemas.microsoft.com/office/powerpoint/2010/main" val="3507895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Confidentiality: Secrecy &amp; Privacy</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5"/>
            <a:ext cx="10515600" cy="5153244"/>
          </a:xfrm>
        </p:spPr>
        <p:txBody>
          <a:bodyPr>
            <a:normAutofit lnSpcReduction="10000"/>
          </a:bodyPr>
          <a:lstStyle/>
          <a:p>
            <a:r>
              <a:rPr lang="en-GB" dirty="0"/>
              <a:t>Confidentiality:</a:t>
            </a:r>
          </a:p>
          <a:p>
            <a:pPr lvl="1"/>
            <a:r>
              <a:rPr lang="en-GB" dirty="0"/>
              <a:t>protecting unauthorized information access and disclosure (secrecy) </a:t>
            </a:r>
          </a:p>
          <a:p>
            <a:pPr lvl="1"/>
            <a:r>
              <a:rPr lang="en-GB" dirty="0"/>
              <a:t>protecting personal privacy and proprietary information (privacy)</a:t>
            </a:r>
          </a:p>
          <a:p>
            <a:r>
              <a:rPr lang="en-GB" dirty="0"/>
              <a:t>Two dimensions: Secrecy and &amp; Privacy</a:t>
            </a:r>
          </a:p>
          <a:p>
            <a:r>
              <a:rPr lang="en-GB" dirty="0"/>
              <a:t>Secrecy assures that private or confidential information is not made available or disclosed to unauthorized individuals </a:t>
            </a:r>
          </a:p>
          <a:p>
            <a:r>
              <a:rPr lang="en-GB" dirty="0"/>
              <a:t>Privacy assures that individuals control or influence what information related to them may be collected and stored and by whom and to whom that information may be disclosed</a:t>
            </a:r>
          </a:p>
          <a:p>
            <a:r>
              <a:rPr lang="en-GB" dirty="0"/>
              <a:t>The need of confidentiality predates computer systems:</a:t>
            </a:r>
          </a:p>
          <a:p>
            <a:pPr lvl="1"/>
            <a:r>
              <a:rPr lang="en-GB" dirty="0"/>
              <a:t>For example, in the first recorded use of cryptography, Julius Caesar communicated commands to his generals using a simple cipher (will be studied later)</a:t>
            </a:r>
          </a:p>
        </p:txBody>
      </p:sp>
      <p:pic>
        <p:nvPicPr>
          <p:cNvPr id="5" name="Picture 4">
            <a:extLst>
              <a:ext uri="{FF2B5EF4-FFF2-40B4-BE49-F238E27FC236}">
                <a16:creationId xmlns:a16="http://schemas.microsoft.com/office/drawing/2014/main" id="{29382FDC-D765-2D48-B925-3A6D43FC8E03}"/>
              </a:ext>
            </a:extLst>
          </p:cNvPr>
          <p:cNvPicPr>
            <a:picLocks noChangeAspect="1"/>
          </p:cNvPicPr>
          <p:nvPr/>
        </p:nvPicPr>
        <p:blipFill>
          <a:blip r:embed="rId2"/>
          <a:stretch>
            <a:fillRect/>
          </a:stretch>
        </p:blipFill>
        <p:spPr>
          <a:xfrm>
            <a:off x="9460624" y="365125"/>
            <a:ext cx="2334611" cy="1743177"/>
          </a:xfrm>
          <a:prstGeom prst="rect">
            <a:avLst/>
          </a:prstGeom>
        </p:spPr>
      </p:pic>
    </p:spTree>
    <p:extLst>
      <p:ext uri="{BB962C8B-B14F-4D97-AF65-F5344CB8AC3E}">
        <p14:creationId xmlns:p14="http://schemas.microsoft.com/office/powerpoint/2010/main" val="3205168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Tools of Confidentiality</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5"/>
            <a:ext cx="10515600" cy="4774872"/>
          </a:xfrm>
        </p:spPr>
        <p:txBody>
          <a:bodyPr>
            <a:normAutofit/>
          </a:bodyPr>
          <a:lstStyle/>
          <a:p>
            <a:r>
              <a:rPr lang="en-GB" b="1" dirty="0"/>
              <a:t>Encryption: </a:t>
            </a:r>
          </a:p>
          <a:p>
            <a:pPr lvl="1"/>
            <a:r>
              <a:rPr lang="en-GB" dirty="0"/>
              <a:t>the transformation of information using a secret, called an encryption key, so that the transformed information can only be read using another secret, called the decryption key (which may, in some cases, be the same as the encryption key)</a:t>
            </a:r>
          </a:p>
        </p:txBody>
      </p:sp>
      <p:pic>
        <p:nvPicPr>
          <p:cNvPr id="4" name="Picture 3">
            <a:extLst>
              <a:ext uri="{FF2B5EF4-FFF2-40B4-BE49-F238E27FC236}">
                <a16:creationId xmlns:a16="http://schemas.microsoft.com/office/drawing/2014/main" id="{19EF4654-318C-4A42-BFE1-5FEB69FE3D93}"/>
              </a:ext>
            </a:extLst>
          </p:cNvPr>
          <p:cNvPicPr>
            <a:picLocks noChangeAspect="1"/>
          </p:cNvPicPr>
          <p:nvPr/>
        </p:nvPicPr>
        <p:blipFill>
          <a:blip r:embed="rId2"/>
          <a:stretch>
            <a:fillRect/>
          </a:stretch>
        </p:blipFill>
        <p:spPr>
          <a:xfrm>
            <a:off x="3110188" y="3844955"/>
            <a:ext cx="4940738" cy="2630783"/>
          </a:xfrm>
          <a:prstGeom prst="rect">
            <a:avLst/>
          </a:prstGeom>
        </p:spPr>
      </p:pic>
    </p:spTree>
    <p:extLst>
      <p:ext uri="{BB962C8B-B14F-4D97-AF65-F5344CB8AC3E}">
        <p14:creationId xmlns:p14="http://schemas.microsoft.com/office/powerpoint/2010/main" val="255839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Tools of Confidentiality</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5"/>
            <a:ext cx="10515600" cy="4774872"/>
          </a:xfrm>
        </p:spPr>
        <p:txBody>
          <a:bodyPr>
            <a:normAutofit/>
          </a:bodyPr>
          <a:lstStyle/>
          <a:p>
            <a:r>
              <a:rPr lang="en-GB" b="1" dirty="0"/>
              <a:t>Access control:</a:t>
            </a:r>
          </a:p>
          <a:p>
            <a:pPr lvl="1"/>
            <a:r>
              <a:rPr lang="en-GB" dirty="0"/>
              <a:t>Rules and policies that limit access to confidential information to those people and/or systems with a “need to know” </a:t>
            </a:r>
          </a:p>
          <a:p>
            <a:r>
              <a:rPr lang="en-GB" dirty="0"/>
              <a:t>This need to know may be determined </a:t>
            </a:r>
          </a:p>
          <a:p>
            <a:pPr lvl="1"/>
            <a:r>
              <a:rPr lang="en-GB" dirty="0"/>
              <a:t>By identity, such as a person’s name or a computer’s serial number </a:t>
            </a:r>
          </a:p>
          <a:p>
            <a:pPr lvl="1"/>
            <a:r>
              <a:rPr lang="en-GB" dirty="0"/>
              <a:t>And / Or by a role that a person has, such as being a manager or a computer security specialist</a:t>
            </a:r>
          </a:p>
        </p:txBody>
      </p:sp>
    </p:spTree>
    <p:extLst>
      <p:ext uri="{BB962C8B-B14F-4D97-AF65-F5344CB8AC3E}">
        <p14:creationId xmlns:p14="http://schemas.microsoft.com/office/powerpoint/2010/main" val="82433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Tools of Confidentiality</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5"/>
            <a:ext cx="10515600" cy="4774872"/>
          </a:xfrm>
        </p:spPr>
        <p:txBody>
          <a:bodyPr>
            <a:normAutofit/>
          </a:bodyPr>
          <a:lstStyle/>
          <a:p>
            <a:r>
              <a:rPr lang="en-GB" b="1" dirty="0"/>
              <a:t>Authentication: </a:t>
            </a:r>
          </a:p>
          <a:p>
            <a:pPr lvl="1"/>
            <a:r>
              <a:rPr lang="en-GB" dirty="0"/>
              <a:t>the determination of the identity or role that someone has</a:t>
            </a:r>
          </a:p>
          <a:p>
            <a:r>
              <a:rPr lang="en-GB" dirty="0"/>
              <a:t>This determination can be done in a number of different ways, but it is usually based on a combination of </a:t>
            </a:r>
          </a:p>
          <a:p>
            <a:pPr lvl="1"/>
            <a:r>
              <a:rPr lang="en-GB" dirty="0"/>
              <a:t>Something the person has (like a smart card or a radio key fob storing secret keys) </a:t>
            </a:r>
          </a:p>
          <a:p>
            <a:pPr lvl="1"/>
            <a:r>
              <a:rPr lang="en-GB" dirty="0"/>
              <a:t>Something the person knows (like a password)</a:t>
            </a:r>
          </a:p>
          <a:p>
            <a:pPr lvl="1"/>
            <a:r>
              <a:rPr lang="en-GB" dirty="0"/>
              <a:t>Something the person is (like a human with a fingerprint)</a:t>
            </a:r>
          </a:p>
        </p:txBody>
      </p:sp>
      <p:pic>
        <p:nvPicPr>
          <p:cNvPr id="4" name="Picture 3">
            <a:extLst>
              <a:ext uri="{FF2B5EF4-FFF2-40B4-BE49-F238E27FC236}">
                <a16:creationId xmlns:a16="http://schemas.microsoft.com/office/drawing/2014/main" id="{A5D5957D-408F-E24C-A7E0-427A00AAE331}"/>
              </a:ext>
            </a:extLst>
          </p:cNvPr>
          <p:cNvPicPr>
            <a:picLocks noChangeAspect="1"/>
          </p:cNvPicPr>
          <p:nvPr/>
        </p:nvPicPr>
        <p:blipFill>
          <a:blip r:embed="rId2"/>
          <a:stretch>
            <a:fillRect/>
          </a:stretch>
        </p:blipFill>
        <p:spPr>
          <a:xfrm>
            <a:off x="8795627" y="4318165"/>
            <a:ext cx="3070554" cy="1886867"/>
          </a:xfrm>
          <a:prstGeom prst="rect">
            <a:avLst/>
          </a:prstGeom>
        </p:spPr>
      </p:pic>
    </p:spTree>
    <p:extLst>
      <p:ext uri="{BB962C8B-B14F-4D97-AF65-F5344CB8AC3E}">
        <p14:creationId xmlns:p14="http://schemas.microsoft.com/office/powerpoint/2010/main" val="897179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4FEE-34C3-024B-BA88-33E8D6444D82}"/>
              </a:ext>
            </a:extLst>
          </p:cNvPr>
          <p:cNvSpPr>
            <a:spLocks noGrp="1"/>
          </p:cNvSpPr>
          <p:nvPr>
            <p:ph type="title"/>
          </p:nvPr>
        </p:nvSpPr>
        <p:spPr/>
        <p:txBody>
          <a:bodyPr/>
          <a:lstStyle/>
          <a:p>
            <a:r>
              <a:rPr lang="en-US" dirty="0"/>
              <a:t>Tools of Confidentiality</a:t>
            </a:r>
          </a:p>
        </p:txBody>
      </p:sp>
      <p:sp>
        <p:nvSpPr>
          <p:cNvPr id="3" name="Content Placeholder 2">
            <a:extLst>
              <a:ext uri="{FF2B5EF4-FFF2-40B4-BE49-F238E27FC236}">
                <a16:creationId xmlns:a16="http://schemas.microsoft.com/office/drawing/2014/main" id="{318F4B5E-BDE4-B248-88DA-5C8C31ABAEDA}"/>
              </a:ext>
            </a:extLst>
          </p:cNvPr>
          <p:cNvSpPr>
            <a:spLocks noGrp="1"/>
          </p:cNvSpPr>
          <p:nvPr>
            <p:ph idx="1"/>
          </p:nvPr>
        </p:nvSpPr>
        <p:spPr>
          <a:xfrm>
            <a:off x="838200" y="1825625"/>
            <a:ext cx="10515600" cy="4774872"/>
          </a:xfrm>
        </p:spPr>
        <p:txBody>
          <a:bodyPr>
            <a:normAutofit fontScale="92500" lnSpcReduction="10000"/>
          </a:bodyPr>
          <a:lstStyle/>
          <a:p>
            <a:r>
              <a:rPr lang="en-GB" b="1" dirty="0"/>
              <a:t>Authorization: </a:t>
            </a:r>
          </a:p>
          <a:p>
            <a:pPr lvl="1"/>
            <a:r>
              <a:rPr lang="en-GB" dirty="0"/>
              <a:t>the determination if a person or system is allowed access to resources, based on an access control policy</a:t>
            </a:r>
          </a:p>
          <a:p>
            <a:r>
              <a:rPr lang="en-GB" dirty="0"/>
              <a:t>Such authorizations should prevent an attacker from tricking the system into letting him have access to protected resources</a:t>
            </a:r>
          </a:p>
          <a:p>
            <a:r>
              <a:rPr lang="en-GB" b="1" dirty="0"/>
              <a:t>Physical security: </a:t>
            </a:r>
          </a:p>
          <a:p>
            <a:pPr lvl="1"/>
            <a:r>
              <a:rPr lang="en-GB" dirty="0"/>
              <a:t>the establishment of physical barriers to limit access to protected computational resources. </a:t>
            </a:r>
          </a:p>
          <a:p>
            <a:r>
              <a:rPr lang="en-GB" dirty="0"/>
              <a:t>Such barriers include locks on cabinets and doors, the placement of computers in windowless rooms, the use of sound dampening materials, and even the construction of buildings or rooms with walls incorporating copper meshes (called </a:t>
            </a:r>
            <a:r>
              <a:rPr lang="en-GB" b="1" dirty="0"/>
              <a:t>Faraday cages) </a:t>
            </a:r>
            <a:r>
              <a:rPr lang="en-GB" dirty="0"/>
              <a:t>so that electromagnetic signals cannot enter or exit the enclosure </a:t>
            </a:r>
          </a:p>
        </p:txBody>
      </p:sp>
    </p:spTree>
    <p:extLst>
      <p:ext uri="{BB962C8B-B14F-4D97-AF65-F5344CB8AC3E}">
        <p14:creationId xmlns:p14="http://schemas.microsoft.com/office/powerpoint/2010/main" val="2150443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9447</TotalTime>
  <Words>1377</Words>
  <Application>Microsoft Macintosh PowerPoint</Application>
  <PresentationFormat>Widescreen</PresentationFormat>
  <Paragraphs>132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CSE 477: Introduction to Computer Security</vt:lpstr>
      <vt:lpstr>Outline</vt:lpstr>
      <vt:lpstr>Defining security</vt:lpstr>
      <vt:lpstr>Security goals</vt:lpstr>
      <vt:lpstr>Confidentiality: Secrecy &amp; Privacy</vt:lpstr>
      <vt:lpstr>Tools of Confidentiality</vt:lpstr>
      <vt:lpstr>Tools of Confidentiality</vt:lpstr>
      <vt:lpstr>Tools of Confidentiality</vt:lpstr>
      <vt:lpstr>Tools of Confidentiality</vt:lpstr>
      <vt:lpstr>Integrity</vt:lpstr>
      <vt:lpstr>Tools of Integrity</vt:lpstr>
      <vt:lpstr>Availability</vt:lpstr>
      <vt:lpstr>Additional security requirements</vt:lpstr>
      <vt:lpstr>Assurance</vt:lpstr>
      <vt:lpstr>Authenticity</vt:lpstr>
      <vt:lpstr>Anonymity</vt:lpstr>
      <vt:lpstr>Security attacks</vt:lpstr>
      <vt:lpstr>Security attacks: passive attacks </vt:lpstr>
      <vt:lpstr>Security attacks: passive attacks </vt:lpstr>
      <vt:lpstr>Security attacks: active attacks </vt:lpstr>
      <vt:lpstr>Security attacks: active attacks </vt:lpstr>
      <vt:lpstr>Security attacks: active attacks </vt:lpstr>
      <vt:lpstr>Security attacks: active attacks </vt:lpstr>
      <vt:lpstr>Other security attacks</vt:lpstr>
      <vt:lpstr>The lecture slides can be found in the following location!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Ferdous, Md Sadek</dc:creator>
  <cp:lastModifiedBy>Ferdous, Md Sadek</cp:lastModifiedBy>
  <cp:revision>101</cp:revision>
  <cp:lastPrinted>2018-04-04T08:22:29Z</cp:lastPrinted>
  <dcterms:created xsi:type="dcterms:W3CDTF">2018-03-28T08:20:04Z</dcterms:created>
  <dcterms:modified xsi:type="dcterms:W3CDTF">2019-01-15T18:40:40Z</dcterms:modified>
</cp:coreProperties>
</file>