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059387-9E9A-F6DA-8E2B-6499CB2DA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9C7C438-B589-BE0E-70C0-4CA421191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E9C8BC5-405A-84BC-0724-1A46D6D1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5C56-0DF2-4835-87CF-97F7462CD485}" type="datetimeFigureOut">
              <a:rPr lang="tr-TR" smtClean="0"/>
              <a:t>5.03.2025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A04A27C-45BF-7BF5-E76B-1753F84C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B1C0C96-238D-7911-9AD0-1B773FD7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FAD6-870D-41AE-9B03-E10BC2171A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51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EEEC40-0385-0361-DC53-D7F070AE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7C69F68-B3E7-20D8-3DA5-FBC5BDA3F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C5E9DB1-C483-8559-4345-B7115788B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5C56-0DF2-4835-87CF-97F7462CD485}" type="datetimeFigureOut">
              <a:rPr lang="tr-TR" smtClean="0"/>
              <a:t>5.03.2025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0A53AAA-CC3D-1BB5-2761-40044B6C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4FCBFBB-2E0F-A793-4C19-23F20962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FAD6-870D-41AE-9B03-E10BC2171A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337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5FE6709-D5A1-FEE7-6AAF-CD926FB4D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20DC3E3-D3C7-F521-D0D3-97FE77644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22D45A7-40F8-F6A9-B085-2198E241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5C56-0DF2-4835-87CF-97F7462CD485}" type="datetimeFigureOut">
              <a:rPr lang="tr-TR" smtClean="0"/>
              <a:t>5.03.2025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003B121-5E59-9181-372D-2506E307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0047712-AF2C-1A57-F0D7-E3E127E1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FAD6-870D-41AE-9B03-E10BC2171A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814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8239A7-89FD-BD1F-2F29-CE433C55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102565-415D-F7F6-1217-127DC8FC1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C11DC68-43F8-940A-3036-72A58C3D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5C56-0DF2-4835-87CF-97F7462CD485}" type="datetimeFigureOut">
              <a:rPr lang="tr-TR" smtClean="0"/>
              <a:t>5.03.2025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6965E02-ECB3-BB1A-4003-3330BD5C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953A8D2-ED44-E159-1D93-E4129549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FAD6-870D-41AE-9B03-E10BC2171A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599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98A8A9-D3F2-D345-E1A2-BE056FCA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0A37A40-F885-9976-A205-7DAD69C84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56EF302-D6BA-16BC-1EDD-692CC4D0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5C56-0DF2-4835-87CF-97F7462CD485}" type="datetimeFigureOut">
              <a:rPr lang="tr-TR" smtClean="0"/>
              <a:t>5.03.2025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BE4A364-4A4C-2847-6199-5E8A07767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4E7A9FB-9B23-0C61-77F7-BBD0E6DC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FAD6-870D-41AE-9B03-E10BC2171A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870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F2603C-AB6B-1FA2-D5EF-E640CCB0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4026C0-B63F-80A1-304D-F857B087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B5EE228-6AE6-89A6-94E4-6B43043E3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A8AC4E7-FCA8-A61E-6F54-35C65E24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5C56-0DF2-4835-87CF-97F7462CD485}" type="datetimeFigureOut">
              <a:rPr lang="tr-TR" smtClean="0"/>
              <a:t>5.03.2025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F5CFCF3-15F2-E22C-2AEC-D2B37C882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A7A6326-4D5E-B3E5-5019-2A4D6651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FAD6-870D-41AE-9B03-E10BC2171A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309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085F8E-F808-DAC8-A10F-B9B626584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1F187F1-40DC-07A6-29E2-1488D0A6E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675A12B-B96A-D3A6-B904-244CF2F31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679FC95-A864-21B5-16CF-CDCE9B711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626EA65-E963-8A25-7DD0-C596AF49E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176E842-3508-EE34-0001-C254CF67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5C56-0DF2-4835-87CF-97F7462CD485}" type="datetimeFigureOut">
              <a:rPr lang="tr-TR" smtClean="0"/>
              <a:t>5.03.2025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09BFF1D-8095-69A8-5630-DBB11CD0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91CF0C6-E8DD-3CCF-B8F8-D779BD09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FAD6-870D-41AE-9B03-E10BC2171A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50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4008DC-8EDC-4356-ADAD-780315F9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B307639-C6AC-4C51-5FF6-7D8E1BCB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5C56-0DF2-4835-87CF-97F7462CD485}" type="datetimeFigureOut">
              <a:rPr lang="tr-TR" smtClean="0"/>
              <a:t>5.03.2025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7F00089-E64D-E968-006B-479148D66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F5BCF54-BC53-9698-B5BA-4F0AB60B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FAD6-870D-41AE-9B03-E10BC2171A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016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92F8721-D1A0-6569-7D79-AC5ECFFB3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5C56-0DF2-4835-87CF-97F7462CD485}" type="datetimeFigureOut">
              <a:rPr lang="tr-TR" smtClean="0"/>
              <a:t>5.03.2025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76FD509-E463-6DDB-77AA-5B546912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0185777-A81F-6770-0DEF-3AAE4893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FAD6-870D-41AE-9B03-E10BC2171A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969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A1968A-D9D1-0A6E-0384-EB6AA8665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F86015-56EF-4BF7-122B-F91B1412E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84E9BBA-A153-0B1E-563E-D4F643315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B76546B-0E13-7754-0DF9-28485B2F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5C56-0DF2-4835-87CF-97F7462CD485}" type="datetimeFigureOut">
              <a:rPr lang="tr-TR" smtClean="0"/>
              <a:t>5.03.2025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CA612B2-CFB1-BB95-4FA3-5734D228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1E0EBA3-11EB-24AC-F12C-E3B18D50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FAD6-870D-41AE-9B03-E10BC2171A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56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B14A01-F9DE-A6A0-35F3-69673F73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37DA957-453A-524A-5E27-F3D6B109E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D7928B-AF62-617C-2FEA-635453BF3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B5F9BB6-2A23-BF4A-2A6A-3EF7EDBF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5C56-0DF2-4835-87CF-97F7462CD485}" type="datetimeFigureOut">
              <a:rPr lang="tr-TR" smtClean="0"/>
              <a:t>5.03.2025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D95307D-0951-C90B-BA0F-764891A5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91A6D37-15BC-9469-A417-D9A32D0D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FAD6-870D-41AE-9B03-E10BC2171A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887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44ED9BC-C6E1-CEA4-1A55-77B519ED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C6C520-AE8D-538B-45CC-6C65D7E7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005BD91-27D9-6684-FC49-36B3EED35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7F5C56-0DF2-4835-87CF-97F7462CD485}" type="datetimeFigureOut">
              <a:rPr lang="tr-TR" smtClean="0"/>
              <a:t>5.03.2025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504CBA3-B673-170D-0D0E-46FABD6E9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286627D-9F60-A433-D47B-A93173E9B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4EFAD6-870D-41AE-9B03-E10BC2171A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202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50EC8-E8FC-0970-965D-E21777500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FF971F-DFCF-3A29-79FC-78FF54EDB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DA98FDF-6C29-2CD0-89A1-5B7958D82E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 descr="ekran görüntüsü, metin, çizgi film, Animasyon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2CA6F159-4F0A-EB78-0706-3DC31B5FF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27"/>
            <a:ext cx="12191999" cy="6862853"/>
          </a:xfrm>
          <a:prstGeom prst="rect">
            <a:avLst/>
          </a:prstGeom>
        </p:spPr>
      </p:pic>
      <p:pic>
        <p:nvPicPr>
          <p:cNvPr id="8" name="Resim 7" descr="metin, ekran görüntüsü, yazı tipi, tasar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09F258F9-4EF4-33C0-26AA-9F3A5A90C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5" t="525" r="7058" b="48560"/>
          <a:stretch/>
        </p:blipFill>
        <p:spPr>
          <a:xfrm>
            <a:off x="622687" y="5304906"/>
            <a:ext cx="3025287" cy="89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5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9A7AEB-103D-ABDF-38D8-16EFB77F8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74B2458-22E7-063C-A845-A0FEC48A60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 descr="metin, ekran görüntüsü, tasar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0F900249-84B9-4AD4-7718-D45AA48B6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89" y="0"/>
            <a:ext cx="12254778" cy="6858000"/>
          </a:xfrm>
          <a:prstGeom prst="rect">
            <a:avLst/>
          </a:prstGeom>
        </p:spPr>
      </p:pic>
      <p:pic>
        <p:nvPicPr>
          <p:cNvPr id="4" name="Resim 3" descr="metin, ekran görüntüsü, yazı tipi, tasar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4D37FC8B-67AF-98AB-6238-E9E6CAA08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5" t="525" r="7058" b="48560"/>
          <a:stretch/>
        </p:blipFill>
        <p:spPr>
          <a:xfrm>
            <a:off x="6901131" y="2243637"/>
            <a:ext cx="4544564" cy="34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80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16525-16BB-8727-8D66-7ADE8E325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99AC65-37DB-6528-1A2A-2A2843A59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D81CF1F-FC8E-9461-F41B-4C58356805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 descr="metin, ekran görüntüsü, iç mekan, tasar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CD5302E7-9CB4-F1A1-321D-A88D344C3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2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3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A00F2-EE80-C6EE-AC07-7234F71F4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52E921-DF99-DB1B-0F58-EE82E923B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03AA8A2-9B63-A501-3306-7F90A9BD22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 descr="metin, ekran görüntüsü, insan yüzü, adam, insan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F1CBBBD0-9B38-4416-18C9-4B02C3356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3" y="0"/>
            <a:ext cx="12198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8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87367-E8F9-3539-F1BE-F2F88632F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494A6B-0410-B905-4235-1C57EB911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26C92B3-3D08-B29A-486F-ED535E6DA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 descr="metin, ekran görüntüsü, yazı tipi, tasar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44B9D306-B2EE-6386-D186-1CECDC909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23" y="0"/>
            <a:ext cx="122408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3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E04752-B185-9294-6F0D-F9608053E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Resim 5" descr="metin, ekran görüntüsü, yazılım, multimedya yazılımı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FF408F10-ED33-914A-CD96-07FB9B8BDF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5" r="850" b="260"/>
          <a:stretch/>
        </p:blipFill>
        <p:spPr>
          <a:xfrm>
            <a:off x="4547937" y="-4"/>
            <a:ext cx="7644062" cy="3672004"/>
          </a:xfrm>
          <a:prstGeom prst="rect">
            <a:avLst/>
          </a:prstGeom>
        </p:spPr>
      </p:pic>
      <p:pic>
        <p:nvPicPr>
          <p:cNvPr id="5" name="Resim 4" descr="metin, ekran görüntüsü, grafik tasarım, tasar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5E1809F4-F684-20A5-6C76-4A5485F7F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62" r="-1" b="6360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4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Resim 6" descr="metin, ekran görüntüsü, iş kartı, tasar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FBD065FC-7D02-AE0D-6744-DC26BF5C9F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5510930" cy="3690819"/>
          </a:xfrm>
          <a:prstGeom prst="rect">
            <a:avLst/>
          </a:prstGeom>
        </p:spPr>
      </p:pic>
      <p:pic>
        <p:nvPicPr>
          <p:cNvPr id="8" name="Resim 7" descr="metin, ekran görüntüsü, yazılım, multimedya yazılımı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8519A1B7-2581-28FC-93F9-62440A4B3D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75" r="850" b="85043"/>
          <a:stretch/>
        </p:blipFill>
        <p:spPr>
          <a:xfrm>
            <a:off x="0" y="4913591"/>
            <a:ext cx="5510930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3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028FD-97D9-2E96-006A-80139D29B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3AF211-4EA7-9A05-91F6-9064842DB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FCA73FA-9182-FA1A-80BC-BE1F2C40C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 descr="metin, ekran görüntüsü, yazı tipi, tasar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6B5EDC4C-E775-FC02-1FC7-6A75E2F20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30" y="0"/>
            <a:ext cx="12220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5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Geniş ekran</PresentationFormat>
  <Paragraphs>0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EMRE AKPINAR</dc:creator>
  <cp:lastModifiedBy>EMRE AKPINAR</cp:lastModifiedBy>
  <cp:revision>2</cp:revision>
  <dcterms:created xsi:type="dcterms:W3CDTF">2025-03-05T00:36:14Z</dcterms:created>
  <dcterms:modified xsi:type="dcterms:W3CDTF">2025-03-05T14:57:02Z</dcterms:modified>
</cp:coreProperties>
</file>