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88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52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8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34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2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03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8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45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24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24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F30A-F7A6-44DF-B72F-918B5548C4BD}" type="datetimeFigureOut">
              <a:rPr lang="tr-TR" smtClean="0"/>
              <a:t>31.03.2016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8811-86C6-499F-BA6D-B11D9A91D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60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160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Soru - 1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793965"/>
            <a:ext cx="9144000" cy="4624251"/>
          </a:xfrm>
        </p:spPr>
        <p:txBody>
          <a:bodyPr/>
          <a:lstStyle/>
          <a:p>
            <a:pPr algn="l"/>
            <a:r>
              <a:rPr lang="tr-TR" dirty="0" smtClean="0"/>
              <a:t>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lines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output</a:t>
            </a:r>
            <a:r>
              <a:rPr lang="tr-TR" dirty="0" smtClean="0"/>
              <a:t> data </a:t>
            </a:r>
            <a:r>
              <a:rPr lang="tr-TR" dirty="0" err="1" smtClean="0"/>
              <a:t>lines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 in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,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capasity</a:t>
            </a:r>
            <a:r>
              <a:rPr lang="tr-TR" dirty="0" smtClean="0"/>
              <a:t> of ram.</a:t>
            </a:r>
          </a:p>
          <a:p>
            <a:pPr algn="l"/>
            <a:endParaRPr lang="tr-TR" dirty="0"/>
          </a:p>
          <a:p>
            <a:pPr algn="l"/>
            <a:r>
              <a:rPr lang="tr-TR" dirty="0" smtClean="0"/>
              <a:t>a) 16K x 64</a:t>
            </a:r>
          </a:p>
          <a:p>
            <a:pPr algn="l"/>
            <a:r>
              <a:rPr lang="tr-TR" dirty="0" smtClean="0"/>
              <a:t>b) 1M x 32</a:t>
            </a:r>
          </a:p>
          <a:p>
            <a:pPr algn="l"/>
            <a:r>
              <a:rPr lang="tr-TR" dirty="0" smtClean="0"/>
              <a:t>c) 128M x 16</a:t>
            </a:r>
          </a:p>
          <a:p>
            <a:pPr algn="l"/>
            <a:r>
              <a:rPr lang="tr-TR" dirty="0" smtClean="0"/>
              <a:t>d) 4G x 8</a:t>
            </a:r>
          </a:p>
        </p:txBody>
      </p:sp>
    </p:spTree>
    <p:extLst>
      <p:ext uri="{BB962C8B-B14F-4D97-AF65-F5344CB8AC3E}">
        <p14:creationId xmlns:p14="http://schemas.microsoft.com/office/powerpoint/2010/main" val="373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0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Soru -2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116183"/>
            <a:ext cx="9144000" cy="4206240"/>
          </a:xfrm>
        </p:spPr>
        <p:txBody>
          <a:bodyPr/>
          <a:lstStyle/>
          <a:p>
            <a:pPr algn="l"/>
            <a:r>
              <a:rPr lang="tr-TR" dirty="0" smtClean="0"/>
              <a:t>An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RAM has </a:t>
            </a:r>
            <a:r>
              <a:rPr lang="tr-TR" dirty="0" err="1" smtClean="0"/>
              <a:t>capacity</a:t>
            </a:r>
            <a:r>
              <a:rPr lang="tr-TR" dirty="0" smtClean="0"/>
              <a:t> 128K x 4,</a:t>
            </a:r>
          </a:p>
          <a:p>
            <a:pPr algn="l"/>
            <a:endParaRPr lang="tr-TR" dirty="0"/>
          </a:p>
          <a:p>
            <a:pPr marL="457200" indent="-457200" algn="l">
              <a:buAutoNum type="alphaLcParenR"/>
            </a:pPr>
            <a:r>
              <a:rPr lang="tr-TR" dirty="0" smtClean="0"/>
              <a:t>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data </a:t>
            </a:r>
            <a:r>
              <a:rPr lang="tr-TR" dirty="0" err="1" smtClean="0"/>
              <a:t>lines</a:t>
            </a:r>
            <a:r>
              <a:rPr lang="tr-TR" dirty="0" smtClean="0"/>
              <a:t> </a:t>
            </a:r>
          </a:p>
          <a:p>
            <a:pPr marL="457200" indent="-457200" algn="l">
              <a:buAutoNum type="alphaLcParenR"/>
            </a:pPr>
            <a:r>
              <a:rPr lang="tr-TR" dirty="0" smtClean="0"/>
              <a:t>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chips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512Kx16</a:t>
            </a:r>
          </a:p>
          <a:p>
            <a:pPr marL="457200" indent="-457200" algn="l">
              <a:buAutoNum type="alphaLcParenR"/>
            </a:pPr>
            <a:r>
              <a:rPr lang="tr-TR" dirty="0" smtClean="0"/>
              <a:t>Draw a </a:t>
            </a:r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401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- 3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Design  4 bit </a:t>
            </a:r>
            <a:r>
              <a:rPr lang="tr-TR" dirty="0" err="1" smtClean="0"/>
              <a:t>priority</a:t>
            </a:r>
            <a:r>
              <a:rPr lang="tr-TR" dirty="0" smtClean="0"/>
              <a:t> </a:t>
            </a:r>
            <a:r>
              <a:rPr lang="tr-TR" dirty="0" err="1" smtClean="0"/>
              <a:t>encoder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PLA/PAL.</a:t>
            </a:r>
          </a:p>
          <a:p>
            <a:pPr marL="0" indent="0">
              <a:buNone/>
            </a:pPr>
            <a:r>
              <a:rPr lang="tr-TR" dirty="0" smtClean="0"/>
              <a:t>Minimize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terms</a:t>
            </a:r>
            <a:r>
              <a:rPr lang="tr-TR" dirty="0" smtClean="0"/>
              <a:t>,  mark </a:t>
            </a:r>
            <a:r>
              <a:rPr lang="tr-TR" dirty="0" err="1" smtClean="0"/>
              <a:t>fuses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54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- 4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four</a:t>
            </a:r>
            <a:r>
              <a:rPr lang="tr-TR" dirty="0" smtClean="0"/>
              <a:t> bit </a:t>
            </a:r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selection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S1 S0 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generates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. Draw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tr-TR" dirty="0" err="1" smtClean="0"/>
              <a:t>stage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52005"/>
              </p:ext>
            </p:extLst>
          </p:nvPr>
        </p:nvGraphicFramePr>
        <p:xfrm>
          <a:off x="2554514" y="3480283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855249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81841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7746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755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 = 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 =</a:t>
                      </a:r>
                      <a:r>
                        <a:rPr lang="tr-TR" baseline="0" dirty="0" smtClean="0"/>
                        <a:t>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 A +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 A + B + 1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 A + 1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</a:t>
                      </a:r>
                      <a:r>
                        <a:rPr lang="tr-TR" baseline="0" dirty="0" smtClean="0"/>
                        <a:t> = A - 1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</a:t>
                      </a:r>
                      <a:r>
                        <a:rPr lang="tr-TR" baseline="0" dirty="0" smtClean="0"/>
                        <a:t> A + B’ + 1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</a:t>
                      </a:r>
                      <a:r>
                        <a:rPr lang="tr-TR" baseline="0" dirty="0" smtClean="0"/>
                        <a:t> B –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 =</a:t>
                      </a:r>
                      <a:r>
                        <a:rPr lang="tr-TR" baseline="0" dirty="0" smtClean="0"/>
                        <a:t> B + 1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7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8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- 5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 3 bit </a:t>
            </a:r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determines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= (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+ 3) </a:t>
            </a:r>
            <a:r>
              <a:rPr lang="tr-TR" dirty="0" err="1" smtClean="0"/>
              <a:t>mod</a:t>
            </a:r>
            <a:r>
              <a:rPr lang="tr-TR" dirty="0" smtClean="0"/>
              <a:t> 5</a:t>
            </a:r>
          </a:p>
          <a:p>
            <a:pPr marL="0" indent="0">
              <a:buNone/>
            </a:pP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is </a:t>
            </a:r>
            <a:r>
              <a:rPr lang="tr-TR" dirty="0" err="1" smtClean="0"/>
              <a:t>remainder</a:t>
            </a:r>
            <a:r>
              <a:rPr lang="tr-TR" dirty="0" smtClean="0"/>
              <a:t> operatör.</a:t>
            </a:r>
          </a:p>
          <a:p>
            <a:pPr marL="0" indent="0">
              <a:buNone/>
            </a:pPr>
            <a:r>
              <a:rPr lang="tr-TR" dirty="0" err="1" smtClean="0"/>
              <a:t>İnitial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is 010 </a:t>
            </a:r>
            <a:r>
              <a:rPr lang="tr-TR" dirty="0" err="1" smtClean="0"/>
              <a:t>use</a:t>
            </a:r>
            <a:r>
              <a:rPr lang="tr-TR" dirty="0" smtClean="0"/>
              <a:t> C = C</a:t>
            </a:r>
            <a:r>
              <a:rPr lang="tr-TR" sz="1800" dirty="0" smtClean="0"/>
              <a:t>2</a:t>
            </a:r>
            <a:r>
              <a:rPr lang="tr-TR" dirty="0" smtClean="0"/>
              <a:t>C</a:t>
            </a:r>
            <a:r>
              <a:rPr lang="tr-TR" sz="1800" dirty="0" smtClean="0"/>
              <a:t>1</a:t>
            </a:r>
            <a:r>
              <a:rPr lang="tr-TR" dirty="0" smtClean="0"/>
              <a:t>C</a:t>
            </a:r>
            <a:r>
              <a:rPr lang="tr-TR" sz="1800" dirty="0" smtClean="0"/>
              <a:t>0 </a:t>
            </a:r>
            <a:r>
              <a:rPr lang="tr-TR" dirty="0" smtClean="0"/>
              <a:t> C</a:t>
            </a:r>
            <a:r>
              <a:rPr lang="tr-TR" sz="1800" dirty="0" smtClean="0"/>
              <a:t>2</a:t>
            </a:r>
            <a:r>
              <a:rPr lang="tr-TR" dirty="0" smtClean="0"/>
              <a:t> is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.</a:t>
            </a:r>
          </a:p>
          <a:p>
            <a:pPr marL="514350" indent="-514350">
              <a:buAutoNum type="alphaLcParenR"/>
            </a:pPr>
            <a:r>
              <a:rPr lang="tr-TR" dirty="0" smtClean="0"/>
              <a:t>Draw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 smtClean="0"/>
          </a:p>
          <a:p>
            <a:pPr marL="514350" indent="-514350">
              <a:buAutoNum type="alphaLcParenR"/>
            </a:pPr>
            <a:r>
              <a:rPr lang="tr-TR" dirty="0" err="1" smtClean="0"/>
              <a:t>İmplement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tr-TR" dirty="0" smtClean="0"/>
              <a:t> </a:t>
            </a:r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of </a:t>
            </a:r>
            <a:r>
              <a:rPr lang="tr-TR" dirty="0" err="1" smtClean="0"/>
              <a:t>minumum</a:t>
            </a:r>
            <a:r>
              <a:rPr lang="tr-TR" dirty="0" smtClean="0"/>
              <a:t> size </a:t>
            </a:r>
            <a:r>
              <a:rPr lang="tr-TR" dirty="0" err="1" smtClean="0"/>
              <a:t>using</a:t>
            </a:r>
            <a:r>
              <a:rPr lang="tr-TR" dirty="0" smtClean="0"/>
              <a:t> 3 T </a:t>
            </a:r>
            <a:r>
              <a:rPr lang="tr-TR" dirty="0" err="1" smtClean="0"/>
              <a:t>flip</a:t>
            </a:r>
            <a:r>
              <a:rPr lang="tr-TR" dirty="0" smtClean="0"/>
              <a:t> </a:t>
            </a:r>
            <a:r>
              <a:rPr lang="tr-TR" dirty="0" err="1" smtClean="0"/>
              <a:t>flops</a:t>
            </a:r>
            <a:r>
              <a:rPr lang="tr-TR" dirty="0" smtClean="0"/>
              <a:t>. </a:t>
            </a:r>
            <a:r>
              <a:rPr lang="tr-TR" dirty="0" err="1" smtClean="0"/>
              <a:t>Dont</a:t>
            </a:r>
            <a:r>
              <a:rPr lang="tr-TR" dirty="0" smtClean="0"/>
              <a:t> </a:t>
            </a:r>
            <a:r>
              <a:rPr lang="tr-TR" dirty="0" err="1" smtClean="0"/>
              <a:t>care</a:t>
            </a:r>
            <a:r>
              <a:rPr lang="tr-TR" dirty="0" smtClean="0"/>
              <a:t> </a:t>
            </a:r>
            <a:r>
              <a:rPr lang="tr-TR" dirty="0" err="1" smtClean="0"/>
              <a:t>unused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, do not </a:t>
            </a:r>
            <a:r>
              <a:rPr lang="tr-TR" dirty="0" err="1" smtClean="0"/>
              <a:t>draw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tr-TR" dirty="0" smtClean="0"/>
          </a:p>
          <a:p>
            <a:pPr marL="514350" indent="-514350">
              <a:buAutoNum type="alphaLcParenR"/>
            </a:pPr>
            <a:r>
              <a:rPr lang="tr-TR" dirty="0" err="1" smtClean="0"/>
              <a:t>Analyze</a:t>
            </a:r>
            <a:r>
              <a:rPr lang="tr-TR" dirty="0" smtClean="0"/>
              <a:t> self </a:t>
            </a:r>
            <a:r>
              <a:rPr lang="tr-TR" dirty="0" err="1" smtClean="0"/>
              <a:t>correcting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7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– 6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4200" cy="460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Assume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path</a:t>
            </a:r>
            <a:r>
              <a:rPr lang="tr-TR" dirty="0" smtClean="0"/>
              <a:t> </a:t>
            </a:r>
            <a:r>
              <a:rPr lang="tr-TR" dirty="0" err="1" smtClean="0"/>
              <a:t>described</a:t>
            </a:r>
            <a:r>
              <a:rPr lang="tr-TR" dirty="0" smtClean="0"/>
              <a:t> in </a:t>
            </a:r>
            <a:r>
              <a:rPr lang="tr-TR" dirty="0" err="1" smtClean="0"/>
              <a:t>Figure</a:t>
            </a:r>
            <a:r>
              <a:rPr lang="tr-TR" dirty="0" smtClean="0"/>
              <a:t> 1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magnitude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has 8 4-bit </a:t>
            </a:r>
            <a:r>
              <a:rPr lang="tr-TR" dirty="0" err="1" smtClean="0"/>
              <a:t>registers</a:t>
            </a:r>
            <a:r>
              <a:rPr lang="tr-TR" dirty="0" smtClean="0"/>
              <a:t>. </a:t>
            </a:r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of 17 bit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words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presented</a:t>
            </a:r>
            <a:r>
              <a:rPr lang="tr-TR" dirty="0" smtClean="0"/>
              <a:t> </a:t>
            </a:r>
            <a:r>
              <a:rPr lang="tr-TR" dirty="0" err="1" smtClean="0"/>
              <a:t>datapath</a:t>
            </a:r>
            <a:r>
              <a:rPr lang="tr-TR" dirty="0" smtClean="0"/>
              <a:t>. </a:t>
            </a:r>
            <a:endParaRPr lang="tr-TR" dirty="0"/>
          </a:p>
          <a:p>
            <a:pPr marL="514350" indent="-514350">
              <a:buAutoNum type="alphaLcParenR"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, </a:t>
            </a:r>
            <a:r>
              <a:rPr lang="tr-TR" dirty="0" err="1" smtClean="0"/>
              <a:t>identify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micro-operation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executed</a:t>
            </a:r>
            <a:r>
              <a:rPr lang="tr-TR" dirty="0" smtClean="0"/>
              <a:t>,</a:t>
            </a:r>
          </a:p>
          <a:p>
            <a:pPr marL="514350" indent="-514350">
              <a:buAutoNum type="alphaLcParenR"/>
            </a:pPr>
            <a:r>
              <a:rPr lang="tr-TR" dirty="0" smtClean="0"/>
              <a:t>Show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contents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destination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sequential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micro-operation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90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– 6 Devam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6706" y="1275612"/>
            <a:ext cx="5287970" cy="53804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03" y="1321837"/>
            <a:ext cx="6247418" cy="52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- 7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 </a:t>
            </a:r>
            <a:r>
              <a:rPr lang="tr-TR" dirty="0" err="1" smtClean="0"/>
              <a:t>pseudo</a:t>
            </a:r>
            <a:r>
              <a:rPr lang="tr-TR" dirty="0" smtClean="0"/>
              <a:t> kodu verilen algoritmayı gerçekleyebilen en küçük veri yolunu tasarlayınız? Devrede bulunan kontrol bitlerini verilen tablodaki sütunlara yazarak her bir işlem için alacağı değerleri yazınız?</a:t>
            </a:r>
          </a:p>
          <a:p>
            <a:r>
              <a:rPr lang="tr-TR" dirty="0" smtClean="0"/>
              <a:t>Tasarımda bir adet toplayıcı/çıkarıcı ve yeteri kadar </a:t>
            </a:r>
            <a:r>
              <a:rPr lang="tr-TR" dirty="0" err="1" smtClean="0"/>
              <a:t>çoğullayıcı</a:t>
            </a:r>
            <a:r>
              <a:rPr lang="tr-TR" dirty="0" smtClean="0"/>
              <a:t> (</a:t>
            </a:r>
            <a:r>
              <a:rPr lang="tr-TR" dirty="0" err="1" smtClean="0"/>
              <a:t>mux</a:t>
            </a:r>
            <a:r>
              <a:rPr lang="tr-TR" dirty="0" smtClean="0"/>
              <a:t>), saklayıcı ve temel lojik kapılarını kullanınız.</a:t>
            </a:r>
            <a:endParaRPr lang="tr-TR" dirty="0"/>
          </a:p>
        </p:txBody>
      </p:sp>
      <p:sp>
        <p:nvSpPr>
          <p:cNvPr id="4" name="Metin Kutusu 57"/>
          <p:cNvSpPr txBox="1">
            <a:spLocks noChangeArrowheads="1"/>
          </p:cNvSpPr>
          <p:nvPr/>
        </p:nvSpPr>
        <p:spPr bwMode="auto">
          <a:xfrm>
            <a:off x="4293325" y="4001294"/>
            <a:ext cx="4685211" cy="2516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(Z</a:t>
            </a: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 {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X+Y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= Z-1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7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 – 7 Çözüm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" y="1541417"/>
            <a:ext cx="10781211" cy="512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15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411</Words>
  <Application>Microsoft Office PowerPoint</Application>
  <PresentationFormat>Geniş ekran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Teması</vt:lpstr>
      <vt:lpstr>Soru - 1</vt:lpstr>
      <vt:lpstr>Soru -2 </vt:lpstr>
      <vt:lpstr>Soru - 3</vt:lpstr>
      <vt:lpstr>Soru - 4</vt:lpstr>
      <vt:lpstr>Soru - 5</vt:lpstr>
      <vt:lpstr>Soru – 6 </vt:lpstr>
      <vt:lpstr>Soru – 6 Devam</vt:lpstr>
      <vt:lpstr>Soru - 7</vt:lpstr>
      <vt:lpstr>Soru – 7 Çözüm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Soru - 1</dc:title>
  <dc:creator>Alper</dc:creator>
  <cp:lastModifiedBy>Alper</cp:lastModifiedBy>
  <cp:revision>9</cp:revision>
  <dcterms:created xsi:type="dcterms:W3CDTF">2016-03-31T19:55:17Z</dcterms:created>
  <dcterms:modified xsi:type="dcterms:W3CDTF">2016-04-01T00:01:31Z</dcterms:modified>
</cp:coreProperties>
</file>