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4" r:id="rId10"/>
    <p:sldId id="262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5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cg-unibe-ch/ese2020/wiki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pressjs.com/" TargetMode="External"/><Relationship Id="rId1" Type="http://schemas.openxmlformats.org/officeDocument/2006/relationships/hyperlink" Target="https://angular.io/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cg-unibe-ch/ese2020/wiki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expressjs.com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3DFDF-7AB7-47FA-A8CD-17B8BC4DEC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9AB82E-063C-4108-B3C2-22A525DF2A61}">
      <dgm:prSet/>
      <dgm:spPr/>
      <dgm:t>
        <a:bodyPr/>
        <a:lstStyle/>
        <a:p>
          <a:r>
            <a:rPr lang="en-CH" b="0" i="0" dirty="0">
              <a:latin typeface="HELVETICA LIGHT" panose="020B0403020202020204" pitchFamily="34" charset="0"/>
            </a:rPr>
            <a:t>Register yourself on Piazza</a:t>
          </a:r>
          <a:endParaRPr lang="en-US" b="0" i="0" dirty="0">
            <a:latin typeface="HELVETICA LIGHT" panose="020B0403020202020204" pitchFamily="34" charset="0"/>
          </a:endParaRPr>
        </a:p>
      </dgm:t>
    </dgm:pt>
    <dgm:pt modelId="{2FB30304-16B8-42A2-8392-49D92A64C9C9}" type="parTrans" cxnId="{F300BB54-1A97-40AD-838E-F0A81F03653F}">
      <dgm:prSet/>
      <dgm:spPr/>
      <dgm:t>
        <a:bodyPr/>
        <a:lstStyle/>
        <a:p>
          <a:endParaRPr lang="en-US"/>
        </a:p>
      </dgm:t>
    </dgm:pt>
    <dgm:pt modelId="{CC1BFCDF-5BB5-4CD8-A049-1A06333DC33B}" type="sibTrans" cxnId="{F300BB54-1A97-40AD-838E-F0A81F03653F}">
      <dgm:prSet/>
      <dgm:spPr/>
      <dgm:t>
        <a:bodyPr/>
        <a:lstStyle/>
        <a:p>
          <a:endParaRPr lang="en-US"/>
        </a:p>
      </dgm:t>
    </dgm:pt>
    <dgm:pt modelId="{B8EF1D46-72D0-40C9-8E45-ED6C2B2DF489}">
      <dgm:prSet/>
      <dgm:spPr/>
      <dgm:t>
        <a:bodyPr/>
        <a:lstStyle/>
        <a:p>
          <a:r>
            <a:rPr lang="en-CH" b="0" i="0" dirty="0">
              <a:latin typeface="HELVETICA LIGHT" panose="020B0403020202020204" pitchFamily="34" charset="0"/>
            </a:rPr>
            <a:t>Fill the registration form</a:t>
          </a:r>
          <a:endParaRPr lang="en-US" b="0" i="0" dirty="0">
            <a:latin typeface="HELVETICA LIGHT" panose="020B0403020202020204" pitchFamily="34" charset="0"/>
          </a:endParaRPr>
        </a:p>
      </dgm:t>
    </dgm:pt>
    <dgm:pt modelId="{42F8DFA3-A1E4-4A6D-B160-8AD81DD13D67}" type="parTrans" cxnId="{79FE77DA-F525-4C1B-B37C-78817ED562B0}">
      <dgm:prSet/>
      <dgm:spPr/>
      <dgm:t>
        <a:bodyPr/>
        <a:lstStyle/>
        <a:p>
          <a:endParaRPr lang="en-US"/>
        </a:p>
      </dgm:t>
    </dgm:pt>
    <dgm:pt modelId="{5D00ABC8-5CE6-4B13-A063-1A82809AEFD7}" type="sibTrans" cxnId="{79FE77DA-F525-4C1B-B37C-78817ED562B0}">
      <dgm:prSet/>
      <dgm:spPr/>
      <dgm:t>
        <a:bodyPr/>
        <a:lstStyle/>
        <a:p>
          <a:endParaRPr lang="en-US"/>
        </a:p>
      </dgm:t>
    </dgm:pt>
    <dgm:pt modelId="{299FF69F-5DEA-44E7-BB32-4DC1A1EA68DB}" type="pres">
      <dgm:prSet presAssocID="{C2B3DFDF-7AB7-47FA-A8CD-17B8BC4DEC55}" presName="root" presStyleCnt="0">
        <dgm:presLayoutVars>
          <dgm:dir/>
          <dgm:resizeHandles val="exact"/>
        </dgm:presLayoutVars>
      </dgm:prSet>
      <dgm:spPr/>
    </dgm:pt>
    <dgm:pt modelId="{6088CDA8-235F-402E-B871-CC7F6B8E2F05}" type="pres">
      <dgm:prSet presAssocID="{F39AB82E-063C-4108-B3C2-22A525DF2A61}" presName="compNode" presStyleCnt="0"/>
      <dgm:spPr/>
    </dgm:pt>
    <dgm:pt modelId="{93C69486-DDA5-4359-B9F1-3FA2DE77F2DA}" type="pres">
      <dgm:prSet presAssocID="{F39AB82E-063C-4108-B3C2-22A525DF2A61}" presName="bgRect" presStyleLbl="bgShp" presStyleIdx="0" presStyleCnt="2"/>
      <dgm:spPr/>
    </dgm:pt>
    <dgm:pt modelId="{89B1CFE6-B8E3-4959-B07B-981F02A525A0}" type="pres">
      <dgm:prSet presAssocID="{F39AB82E-063C-4108-B3C2-22A525DF2A61}" presName="iconRect" presStyleLbl="node1" presStyleIdx="0" presStyleCnt="2"/>
      <dgm:spPr>
        <a:noFill/>
        <a:ln>
          <a:noFill/>
        </a:ln>
      </dgm:spPr>
    </dgm:pt>
    <dgm:pt modelId="{056E25C5-898E-4E4A-871F-492BB2AC3ED8}" type="pres">
      <dgm:prSet presAssocID="{F39AB82E-063C-4108-B3C2-22A525DF2A61}" presName="spaceRect" presStyleCnt="0"/>
      <dgm:spPr/>
    </dgm:pt>
    <dgm:pt modelId="{894C3A7D-CA4F-404D-9B9D-AE3FF9657CEF}" type="pres">
      <dgm:prSet presAssocID="{F39AB82E-063C-4108-B3C2-22A525DF2A61}" presName="parTx" presStyleLbl="revTx" presStyleIdx="0" presStyleCnt="2">
        <dgm:presLayoutVars>
          <dgm:chMax val="0"/>
          <dgm:chPref val="0"/>
        </dgm:presLayoutVars>
      </dgm:prSet>
      <dgm:spPr/>
    </dgm:pt>
    <dgm:pt modelId="{EE14B274-62A8-4A93-8C88-4332E59F338B}" type="pres">
      <dgm:prSet presAssocID="{CC1BFCDF-5BB5-4CD8-A049-1A06333DC33B}" presName="sibTrans" presStyleCnt="0"/>
      <dgm:spPr/>
    </dgm:pt>
    <dgm:pt modelId="{FD0B751C-B70A-474D-943B-3B86784F5C83}" type="pres">
      <dgm:prSet presAssocID="{B8EF1D46-72D0-40C9-8E45-ED6C2B2DF489}" presName="compNode" presStyleCnt="0"/>
      <dgm:spPr/>
    </dgm:pt>
    <dgm:pt modelId="{6C0C061F-B70C-4C5C-8153-3E2FC7C26288}" type="pres">
      <dgm:prSet presAssocID="{B8EF1D46-72D0-40C9-8E45-ED6C2B2DF489}" presName="bgRect" presStyleLbl="bgShp" presStyleIdx="1" presStyleCnt="2"/>
      <dgm:spPr/>
    </dgm:pt>
    <dgm:pt modelId="{C0855EEF-16E0-4F8F-8C8F-81B4D764DD49}" type="pres">
      <dgm:prSet presAssocID="{B8EF1D46-72D0-40C9-8E45-ED6C2B2DF489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E1589DE-53EE-429F-A2D1-96EDE96CDF37}" type="pres">
      <dgm:prSet presAssocID="{B8EF1D46-72D0-40C9-8E45-ED6C2B2DF489}" presName="spaceRect" presStyleCnt="0"/>
      <dgm:spPr/>
    </dgm:pt>
    <dgm:pt modelId="{0AF924DA-82CE-40AB-AEE3-D058506A42D4}" type="pres">
      <dgm:prSet presAssocID="{B8EF1D46-72D0-40C9-8E45-ED6C2B2DF4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B26D020-021D-40B8-B5FA-0995A21EB511}" type="presOf" srcId="{C2B3DFDF-7AB7-47FA-A8CD-17B8BC4DEC55}" destId="{299FF69F-5DEA-44E7-BB32-4DC1A1EA68DB}" srcOrd="0" destOrd="0" presId="urn:microsoft.com/office/officeart/2018/2/layout/IconVerticalSolidList"/>
    <dgm:cxn modelId="{F300BB54-1A97-40AD-838E-F0A81F03653F}" srcId="{C2B3DFDF-7AB7-47FA-A8CD-17B8BC4DEC55}" destId="{F39AB82E-063C-4108-B3C2-22A525DF2A61}" srcOrd="0" destOrd="0" parTransId="{2FB30304-16B8-42A2-8392-49D92A64C9C9}" sibTransId="{CC1BFCDF-5BB5-4CD8-A049-1A06333DC33B}"/>
    <dgm:cxn modelId="{1B1C95AE-23C1-45C6-94C1-808ADE0BDEBF}" type="presOf" srcId="{F39AB82E-063C-4108-B3C2-22A525DF2A61}" destId="{894C3A7D-CA4F-404D-9B9D-AE3FF9657CEF}" srcOrd="0" destOrd="0" presId="urn:microsoft.com/office/officeart/2018/2/layout/IconVerticalSolidList"/>
    <dgm:cxn modelId="{33BA18BC-AFE9-4D5A-93FD-C83989DA4015}" type="presOf" srcId="{B8EF1D46-72D0-40C9-8E45-ED6C2B2DF489}" destId="{0AF924DA-82CE-40AB-AEE3-D058506A42D4}" srcOrd="0" destOrd="0" presId="urn:microsoft.com/office/officeart/2018/2/layout/IconVerticalSolidList"/>
    <dgm:cxn modelId="{79FE77DA-F525-4C1B-B37C-78817ED562B0}" srcId="{C2B3DFDF-7AB7-47FA-A8CD-17B8BC4DEC55}" destId="{B8EF1D46-72D0-40C9-8E45-ED6C2B2DF489}" srcOrd="1" destOrd="0" parTransId="{42F8DFA3-A1E4-4A6D-B160-8AD81DD13D67}" sibTransId="{5D00ABC8-5CE6-4B13-A063-1A82809AEFD7}"/>
    <dgm:cxn modelId="{A1B403B4-FB91-483C-9D5E-3C83377DA1AC}" type="presParOf" srcId="{299FF69F-5DEA-44E7-BB32-4DC1A1EA68DB}" destId="{6088CDA8-235F-402E-B871-CC7F6B8E2F05}" srcOrd="0" destOrd="0" presId="urn:microsoft.com/office/officeart/2018/2/layout/IconVerticalSolidList"/>
    <dgm:cxn modelId="{532AA105-5C46-4E2A-8C99-55C215CE9774}" type="presParOf" srcId="{6088CDA8-235F-402E-B871-CC7F6B8E2F05}" destId="{93C69486-DDA5-4359-B9F1-3FA2DE77F2DA}" srcOrd="0" destOrd="0" presId="urn:microsoft.com/office/officeart/2018/2/layout/IconVerticalSolidList"/>
    <dgm:cxn modelId="{B0C89604-2B02-40B7-BE40-EFFD7F569C3E}" type="presParOf" srcId="{6088CDA8-235F-402E-B871-CC7F6B8E2F05}" destId="{89B1CFE6-B8E3-4959-B07B-981F02A525A0}" srcOrd="1" destOrd="0" presId="urn:microsoft.com/office/officeart/2018/2/layout/IconVerticalSolidList"/>
    <dgm:cxn modelId="{13CEA807-740E-4BA6-BE94-C9B2C3961FC7}" type="presParOf" srcId="{6088CDA8-235F-402E-B871-CC7F6B8E2F05}" destId="{056E25C5-898E-4E4A-871F-492BB2AC3ED8}" srcOrd="2" destOrd="0" presId="urn:microsoft.com/office/officeart/2018/2/layout/IconVerticalSolidList"/>
    <dgm:cxn modelId="{2EA6B116-2368-4EA6-B296-BD5807FC26FD}" type="presParOf" srcId="{6088CDA8-235F-402E-B871-CC7F6B8E2F05}" destId="{894C3A7D-CA4F-404D-9B9D-AE3FF9657CEF}" srcOrd="3" destOrd="0" presId="urn:microsoft.com/office/officeart/2018/2/layout/IconVerticalSolidList"/>
    <dgm:cxn modelId="{939D1288-4625-4BF6-939C-B64E5646FDA6}" type="presParOf" srcId="{299FF69F-5DEA-44E7-BB32-4DC1A1EA68DB}" destId="{EE14B274-62A8-4A93-8C88-4332E59F338B}" srcOrd="1" destOrd="0" presId="urn:microsoft.com/office/officeart/2018/2/layout/IconVerticalSolidList"/>
    <dgm:cxn modelId="{405E1870-DA4E-410F-B79B-45CD9FDDCD40}" type="presParOf" srcId="{299FF69F-5DEA-44E7-BB32-4DC1A1EA68DB}" destId="{FD0B751C-B70A-474D-943B-3B86784F5C83}" srcOrd="2" destOrd="0" presId="urn:microsoft.com/office/officeart/2018/2/layout/IconVerticalSolidList"/>
    <dgm:cxn modelId="{F19FAD01-A6E6-453A-9011-6A9C93A2A797}" type="presParOf" srcId="{FD0B751C-B70A-474D-943B-3B86784F5C83}" destId="{6C0C061F-B70C-4C5C-8153-3E2FC7C26288}" srcOrd="0" destOrd="0" presId="urn:microsoft.com/office/officeart/2018/2/layout/IconVerticalSolidList"/>
    <dgm:cxn modelId="{3203730E-7B3C-4C24-918F-AA9DE0050474}" type="presParOf" srcId="{FD0B751C-B70A-474D-943B-3B86784F5C83}" destId="{C0855EEF-16E0-4F8F-8C8F-81B4D764DD49}" srcOrd="1" destOrd="0" presId="urn:microsoft.com/office/officeart/2018/2/layout/IconVerticalSolidList"/>
    <dgm:cxn modelId="{98C90049-87F9-4E36-B452-A8EBA48553BE}" type="presParOf" srcId="{FD0B751C-B70A-474D-943B-3B86784F5C83}" destId="{CE1589DE-53EE-429F-A2D1-96EDE96CDF37}" srcOrd="2" destOrd="0" presId="urn:microsoft.com/office/officeart/2018/2/layout/IconVerticalSolidList"/>
    <dgm:cxn modelId="{09894757-93C0-4784-95AD-A9DCF65C5C48}" type="presParOf" srcId="{FD0B751C-B70A-474D-943B-3B86784F5C83}" destId="{0AF924DA-82CE-40AB-AEE3-D058506A42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975097-E8FD-47E8-981B-03C89C6395E9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AF5D477-E903-4D18-A8ED-DAE2439C32CF}">
      <dgm:prSet custT="1"/>
      <dgm:spPr/>
      <dgm:t>
        <a:bodyPr/>
        <a:lstStyle/>
        <a:p>
          <a:r>
            <a:rPr lang="en-CH" sz="2800" b="0" i="0" dirty="0">
              <a:latin typeface="HELVETICA LIGHT" panose="020B0403020202020204" pitchFamily="34" charset="0"/>
            </a:rPr>
            <a:t>Brief introduction</a:t>
          </a:r>
          <a:endParaRPr lang="en-US" sz="2800" b="0" i="0" dirty="0">
            <a:latin typeface="HELVETICA LIGHT" panose="020B0403020202020204" pitchFamily="34" charset="0"/>
          </a:endParaRPr>
        </a:p>
      </dgm:t>
    </dgm:pt>
    <dgm:pt modelId="{C41B452B-C991-46D8-A295-19B94C37FCCF}" type="parTrans" cxnId="{44C3DC05-BE36-437D-B66E-5DD94FEEC4E0}">
      <dgm:prSet/>
      <dgm:spPr/>
      <dgm:t>
        <a:bodyPr/>
        <a:lstStyle/>
        <a:p>
          <a:endParaRPr lang="en-US"/>
        </a:p>
      </dgm:t>
    </dgm:pt>
    <dgm:pt modelId="{54F6EF48-78A3-4319-BAF9-982484274D71}" type="sibTrans" cxnId="{44C3DC05-BE36-437D-B66E-5DD94FEEC4E0}">
      <dgm:prSet/>
      <dgm:spPr/>
      <dgm:t>
        <a:bodyPr/>
        <a:lstStyle/>
        <a:p>
          <a:endParaRPr lang="en-US"/>
        </a:p>
      </dgm:t>
    </dgm:pt>
    <dgm:pt modelId="{A08E0E59-757E-4EE4-9CCF-D55656A12E66}">
      <dgm:prSet custT="1"/>
      <dgm:spPr/>
      <dgm:t>
        <a:bodyPr/>
        <a:lstStyle/>
        <a:p>
          <a:r>
            <a:rPr lang="en-CH" sz="2000" b="0" i="0" dirty="0">
              <a:latin typeface="HELVETICA LIGHT" panose="020B0403020202020204" pitchFamily="34" charset="0"/>
            </a:rPr>
            <a:t>Web application </a:t>
          </a:r>
          <a:r>
            <a:rPr lang="en-GB" sz="2000" b="0" i="0" dirty="0">
              <a:latin typeface="HELVETICA LIGHT" panose="020B0403020202020204" pitchFamily="34" charset="0"/>
            </a:rPr>
            <a:t>to sell/buy goods and services online</a:t>
          </a:r>
          <a:br>
            <a:rPr lang="en-GB" sz="2000" b="0" i="0" dirty="0">
              <a:latin typeface="HELVETICA LIGHT" panose="020B0403020202020204" pitchFamily="34" charset="0"/>
            </a:rPr>
          </a:br>
          <a:endParaRPr lang="en-US" sz="2000" b="0" i="0" dirty="0">
            <a:latin typeface="HELVETICA LIGHT" panose="020B0403020202020204" pitchFamily="34" charset="0"/>
          </a:endParaRPr>
        </a:p>
      </dgm:t>
    </dgm:pt>
    <dgm:pt modelId="{D6426B43-646D-4B3E-8A39-3AE7907D7887}" type="parTrans" cxnId="{ECC11375-BAD0-41D4-9C3B-A773C3FA4942}">
      <dgm:prSet/>
      <dgm:spPr/>
      <dgm:t>
        <a:bodyPr/>
        <a:lstStyle/>
        <a:p>
          <a:endParaRPr lang="en-US"/>
        </a:p>
      </dgm:t>
    </dgm:pt>
    <dgm:pt modelId="{77DF2B22-A3D8-486F-9FFC-239C08578730}" type="sibTrans" cxnId="{ECC11375-BAD0-41D4-9C3B-A773C3FA4942}">
      <dgm:prSet/>
      <dgm:spPr/>
      <dgm:t>
        <a:bodyPr/>
        <a:lstStyle/>
        <a:p>
          <a:endParaRPr lang="en-US"/>
        </a:p>
      </dgm:t>
    </dgm:pt>
    <dgm:pt modelId="{B2103061-6EEE-4E07-A884-50B7577413ED}">
      <dgm:prSet custT="1"/>
      <dgm:spPr/>
      <dgm:t>
        <a:bodyPr/>
        <a:lstStyle/>
        <a:p>
          <a:r>
            <a:rPr lang="en-GB" sz="2800" b="0" i="0" dirty="0">
              <a:latin typeface="HELVETICA LIGHT" panose="020B0403020202020204" pitchFamily="34" charset="0"/>
            </a:rPr>
            <a:t>Total duration is 12 weeks</a:t>
          </a:r>
          <a:endParaRPr lang="en-US" sz="2800" b="0" i="0" dirty="0">
            <a:latin typeface="HELVETICA LIGHT" panose="020B0403020202020204" pitchFamily="34" charset="0"/>
          </a:endParaRPr>
        </a:p>
      </dgm:t>
    </dgm:pt>
    <dgm:pt modelId="{2701BF3B-E443-4E64-B4F1-0DE88C80BD43}" type="parTrans" cxnId="{BC983502-E681-4BDA-94D7-A7E21939E1D3}">
      <dgm:prSet/>
      <dgm:spPr/>
      <dgm:t>
        <a:bodyPr/>
        <a:lstStyle/>
        <a:p>
          <a:endParaRPr lang="en-US"/>
        </a:p>
      </dgm:t>
    </dgm:pt>
    <dgm:pt modelId="{83436D3F-856B-45F3-ACA2-F9C5B8348950}" type="sibTrans" cxnId="{BC983502-E681-4BDA-94D7-A7E21939E1D3}">
      <dgm:prSet/>
      <dgm:spPr/>
      <dgm:t>
        <a:bodyPr/>
        <a:lstStyle/>
        <a:p>
          <a:endParaRPr lang="en-US"/>
        </a:p>
      </dgm:t>
    </dgm:pt>
    <dgm:pt modelId="{0EC77B51-AFC7-47C3-B18C-CEB8FBF24EE0}">
      <dgm:prSet custT="1"/>
      <dgm:spPr/>
      <dgm:t>
        <a:bodyPr/>
        <a:lstStyle/>
        <a:p>
          <a:r>
            <a:rPr lang="en-CH" sz="2000" b="0" i="0" dirty="0">
              <a:latin typeface="HELVETICA LIGHT" panose="020B0403020202020204" pitchFamily="34" charset="0"/>
            </a:rPr>
            <a:t>Will be built in small teams of 4-5 students </a:t>
          </a:r>
          <a:endParaRPr lang="en-US" sz="2000" b="0" i="0" dirty="0">
            <a:latin typeface="HELVETICA LIGHT" panose="020B0403020202020204" pitchFamily="34" charset="0"/>
          </a:endParaRPr>
        </a:p>
      </dgm:t>
    </dgm:pt>
    <dgm:pt modelId="{78352D93-B56B-4629-8B6C-AC4349C83420}" type="parTrans" cxnId="{7D0D5F5A-6F57-4524-B06B-FED2CFE9B9CA}">
      <dgm:prSet/>
      <dgm:spPr/>
      <dgm:t>
        <a:bodyPr/>
        <a:lstStyle/>
        <a:p>
          <a:endParaRPr lang="en-US"/>
        </a:p>
      </dgm:t>
    </dgm:pt>
    <dgm:pt modelId="{C0E964BC-F9DB-48D8-B56C-A2E77FD67F52}" type="sibTrans" cxnId="{7D0D5F5A-6F57-4524-B06B-FED2CFE9B9CA}">
      <dgm:prSet/>
      <dgm:spPr/>
      <dgm:t>
        <a:bodyPr/>
        <a:lstStyle/>
        <a:p>
          <a:endParaRPr lang="en-US"/>
        </a:p>
      </dgm:t>
    </dgm:pt>
    <dgm:pt modelId="{DFBE787E-5551-4783-937B-BFD3AA6AF5EE}">
      <dgm:prSet custT="1"/>
      <dgm:spPr/>
      <dgm:t>
        <a:bodyPr/>
        <a:lstStyle/>
        <a:p>
          <a:r>
            <a:rPr lang="en-CH" sz="2000" b="0" i="0">
              <a:latin typeface="HELVETICA LIGHT" panose="020B0403020202020204" pitchFamily="34" charset="0"/>
            </a:rPr>
            <a:t>Will be built as a series of total four features</a:t>
          </a:r>
          <a:endParaRPr lang="en-US" sz="2000" b="0" i="0">
            <a:latin typeface="HELVETICA LIGHT" panose="020B0403020202020204" pitchFamily="34" charset="0"/>
          </a:endParaRPr>
        </a:p>
      </dgm:t>
    </dgm:pt>
    <dgm:pt modelId="{36B3ED2D-1F9A-4FDC-953D-7363BC4D5C5A}" type="parTrans" cxnId="{01E2AB06-DC9B-4267-978C-B43DFE39FFDF}">
      <dgm:prSet/>
      <dgm:spPr/>
      <dgm:t>
        <a:bodyPr/>
        <a:lstStyle/>
        <a:p>
          <a:endParaRPr lang="en-US"/>
        </a:p>
      </dgm:t>
    </dgm:pt>
    <dgm:pt modelId="{855356DB-5857-4888-97B7-EBC112111A22}" type="sibTrans" cxnId="{01E2AB06-DC9B-4267-978C-B43DFE39FFDF}">
      <dgm:prSet/>
      <dgm:spPr/>
      <dgm:t>
        <a:bodyPr/>
        <a:lstStyle/>
        <a:p>
          <a:endParaRPr lang="en-US"/>
        </a:p>
      </dgm:t>
    </dgm:pt>
    <dgm:pt modelId="{0D00EC33-9F38-4BD8-A5BD-6ABF764EC9D1}">
      <dgm:prSet custT="1"/>
      <dgm:spPr/>
      <dgm:t>
        <a:bodyPr/>
        <a:lstStyle/>
        <a:p>
          <a:r>
            <a:rPr lang="en-CH" sz="2000" b="0" i="0" dirty="0">
              <a:latin typeface="HELVETICA LIGHT" panose="020B0403020202020204" pitchFamily="34" charset="0"/>
            </a:rPr>
            <a:t>Each team will have one student assistant to clear doubts and for technical advice</a:t>
          </a:r>
          <a:endParaRPr lang="en-US" sz="2000" b="0" i="0" dirty="0">
            <a:latin typeface="HELVETICA LIGHT" panose="020B0403020202020204" pitchFamily="34" charset="0"/>
          </a:endParaRPr>
        </a:p>
      </dgm:t>
    </dgm:pt>
    <dgm:pt modelId="{59907F0A-0A22-4293-A4A0-D336AA423B2F}" type="parTrans" cxnId="{A8681F15-9188-4849-B15D-255FE210AA0F}">
      <dgm:prSet/>
      <dgm:spPr/>
      <dgm:t>
        <a:bodyPr/>
        <a:lstStyle/>
        <a:p>
          <a:endParaRPr lang="en-US"/>
        </a:p>
      </dgm:t>
    </dgm:pt>
    <dgm:pt modelId="{DE55FFAB-F189-4A9C-A63B-180FF43AF98F}" type="sibTrans" cxnId="{A8681F15-9188-4849-B15D-255FE210AA0F}">
      <dgm:prSet/>
      <dgm:spPr/>
      <dgm:t>
        <a:bodyPr/>
        <a:lstStyle/>
        <a:p>
          <a:endParaRPr lang="en-US"/>
        </a:p>
      </dgm:t>
    </dgm:pt>
    <dgm:pt modelId="{16628679-BC3B-41B4-9C24-A793252536A4}">
      <dgm:prSet custT="1"/>
      <dgm:spPr/>
      <dgm:t>
        <a:bodyPr/>
        <a:lstStyle/>
        <a:p>
          <a:r>
            <a:rPr lang="en-CH" sz="2000" b="0" i="0" dirty="0">
              <a:latin typeface="HELVETICA LIGHT" panose="020B0403020202020204" pitchFamily="34" charset="0"/>
            </a:rPr>
            <a:t>More information in </a:t>
          </a:r>
          <a:r>
            <a:rPr lang="en-GB" sz="2000" b="0" i="0" dirty="0">
              <a:latin typeface="HELVETICA LIGHT" panose="020B0403020202020204" pitchFamily="34" charset="0"/>
              <a:hlinkClick xmlns:r="http://schemas.openxmlformats.org/officeDocument/2006/relationships" r:id="rId1"/>
            </a:rPr>
            <a:t>project wiki!</a:t>
          </a:r>
          <a:endParaRPr lang="en-US" sz="2000" b="0" i="0" dirty="0">
            <a:latin typeface="HELVETICA LIGHT" panose="020B0403020202020204" pitchFamily="34" charset="0"/>
          </a:endParaRPr>
        </a:p>
      </dgm:t>
    </dgm:pt>
    <dgm:pt modelId="{35F75C0F-6B09-463D-AF2A-AF59F6AECDEE}" type="parTrans" cxnId="{D7B8644D-8822-4AC4-8A4B-BEA26AB3A688}">
      <dgm:prSet/>
      <dgm:spPr/>
      <dgm:t>
        <a:bodyPr/>
        <a:lstStyle/>
        <a:p>
          <a:endParaRPr lang="en-US"/>
        </a:p>
      </dgm:t>
    </dgm:pt>
    <dgm:pt modelId="{856CEED5-67C8-4E1E-B716-8A71CB970C60}" type="sibTrans" cxnId="{D7B8644D-8822-4AC4-8A4B-BEA26AB3A688}">
      <dgm:prSet/>
      <dgm:spPr/>
      <dgm:t>
        <a:bodyPr/>
        <a:lstStyle/>
        <a:p>
          <a:endParaRPr lang="en-US"/>
        </a:p>
      </dgm:t>
    </dgm:pt>
    <dgm:pt modelId="{E0651597-F2B0-6846-9841-71230DD329B7}" type="pres">
      <dgm:prSet presAssocID="{53975097-E8FD-47E8-981B-03C89C6395E9}" presName="linear" presStyleCnt="0">
        <dgm:presLayoutVars>
          <dgm:dir/>
          <dgm:animLvl val="lvl"/>
          <dgm:resizeHandles val="exact"/>
        </dgm:presLayoutVars>
      </dgm:prSet>
      <dgm:spPr/>
    </dgm:pt>
    <dgm:pt modelId="{9EF41A7A-1F4A-D04E-9B93-B98C1F9032FE}" type="pres">
      <dgm:prSet presAssocID="{FAF5D477-E903-4D18-A8ED-DAE2439C32CF}" presName="parentLin" presStyleCnt="0"/>
      <dgm:spPr/>
    </dgm:pt>
    <dgm:pt modelId="{0705B86E-20CE-B64E-B660-64CBC0365721}" type="pres">
      <dgm:prSet presAssocID="{FAF5D477-E903-4D18-A8ED-DAE2439C32CF}" presName="parentLeftMargin" presStyleLbl="node1" presStyleIdx="0" presStyleCnt="2"/>
      <dgm:spPr/>
    </dgm:pt>
    <dgm:pt modelId="{BEB9B4C5-8E47-7145-B97F-D475A9D4A61A}" type="pres">
      <dgm:prSet presAssocID="{FAF5D477-E903-4D18-A8ED-DAE2439C32CF}" presName="parentText" presStyleLbl="node1" presStyleIdx="0" presStyleCnt="2" custLinFactNeighborX="49324" custLinFactNeighborY="-2835">
        <dgm:presLayoutVars>
          <dgm:chMax val="0"/>
          <dgm:bulletEnabled val="1"/>
        </dgm:presLayoutVars>
      </dgm:prSet>
      <dgm:spPr/>
    </dgm:pt>
    <dgm:pt modelId="{B0AC6570-18A5-2F40-97FC-41719423DCF6}" type="pres">
      <dgm:prSet presAssocID="{FAF5D477-E903-4D18-A8ED-DAE2439C32CF}" presName="negativeSpace" presStyleCnt="0"/>
      <dgm:spPr/>
    </dgm:pt>
    <dgm:pt modelId="{BAA73F30-B6A0-8348-8930-FA25DEC229C4}" type="pres">
      <dgm:prSet presAssocID="{FAF5D477-E903-4D18-A8ED-DAE2439C32CF}" presName="childText" presStyleLbl="conFgAcc1" presStyleIdx="0" presStyleCnt="2">
        <dgm:presLayoutVars>
          <dgm:bulletEnabled val="1"/>
        </dgm:presLayoutVars>
      </dgm:prSet>
      <dgm:spPr/>
    </dgm:pt>
    <dgm:pt modelId="{ED26E774-7E42-3844-A2B8-26C2E993585A}" type="pres">
      <dgm:prSet presAssocID="{54F6EF48-78A3-4319-BAF9-982484274D71}" presName="spaceBetweenRectangles" presStyleCnt="0"/>
      <dgm:spPr/>
    </dgm:pt>
    <dgm:pt modelId="{2F932912-075D-474A-B706-376DEACC6684}" type="pres">
      <dgm:prSet presAssocID="{B2103061-6EEE-4E07-A884-50B7577413ED}" presName="parentLin" presStyleCnt="0"/>
      <dgm:spPr/>
    </dgm:pt>
    <dgm:pt modelId="{877D3162-F311-7840-8B98-0373ABD96E9B}" type="pres">
      <dgm:prSet presAssocID="{B2103061-6EEE-4E07-A884-50B7577413ED}" presName="parentLeftMargin" presStyleLbl="node1" presStyleIdx="0" presStyleCnt="2"/>
      <dgm:spPr/>
    </dgm:pt>
    <dgm:pt modelId="{D9139B12-E2ED-C446-8847-6840E66EF284}" type="pres">
      <dgm:prSet presAssocID="{B2103061-6EEE-4E07-A884-50B7577413ED}" presName="parentText" presStyleLbl="node1" presStyleIdx="1" presStyleCnt="2" custScaleX="117503" custLinFactNeighborX="37941">
        <dgm:presLayoutVars>
          <dgm:chMax val="0"/>
          <dgm:bulletEnabled val="1"/>
        </dgm:presLayoutVars>
      </dgm:prSet>
      <dgm:spPr/>
    </dgm:pt>
    <dgm:pt modelId="{954DFE80-91FD-8F43-974E-4E5F7C449A02}" type="pres">
      <dgm:prSet presAssocID="{B2103061-6EEE-4E07-A884-50B7577413ED}" presName="negativeSpace" presStyleCnt="0"/>
      <dgm:spPr/>
    </dgm:pt>
    <dgm:pt modelId="{E7BE460D-45FA-414E-A7ED-6B638FF7DD56}" type="pres">
      <dgm:prSet presAssocID="{B2103061-6EEE-4E07-A884-50B7577413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983502-E681-4BDA-94D7-A7E21939E1D3}" srcId="{53975097-E8FD-47E8-981B-03C89C6395E9}" destId="{B2103061-6EEE-4E07-A884-50B7577413ED}" srcOrd="1" destOrd="0" parTransId="{2701BF3B-E443-4E64-B4F1-0DE88C80BD43}" sibTransId="{83436D3F-856B-45F3-ACA2-F9C5B8348950}"/>
    <dgm:cxn modelId="{44C3DC05-BE36-437D-B66E-5DD94FEEC4E0}" srcId="{53975097-E8FD-47E8-981B-03C89C6395E9}" destId="{FAF5D477-E903-4D18-A8ED-DAE2439C32CF}" srcOrd="0" destOrd="0" parTransId="{C41B452B-C991-46D8-A295-19B94C37FCCF}" sibTransId="{54F6EF48-78A3-4319-BAF9-982484274D71}"/>
    <dgm:cxn modelId="{01E2AB06-DC9B-4267-978C-B43DFE39FFDF}" srcId="{B2103061-6EEE-4E07-A884-50B7577413ED}" destId="{DFBE787E-5551-4783-937B-BFD3AA6AF5EE}" srcOrd="1" destOrd="0" parTransId="{36B3ED2D-1F9A-4FDC-953D-7363BC4D5C5A}" sibTransId="{855356DB-5857-4888-97B7-EBC112111A22}"/>
    <dgm:cxn modelId="{B1E05C07-E65F-464F-A19E-F95A622F7D2B}" type="presOf" srcId="{B2103061-6EEE-4E07-A884-50B7577413ED}" destId="{D9139B12-E2ED-C446-8847-6840E66EF284}" srcOrd="1" destOrd="0" presId="urn:microsoft.com/office/officeart/2005/8/layout/list1"/>
    <dgm:cxn modelId="{A8681F15-9188-4849-B15D-255FE210AA0F}" srcId="{B2103061-6EEE-4E07-A884-50B7577413ED}" destId="{0D00EC33-9F38-4BD8-A5BD-6ABF764EC9D1}" srcOrd="2" destOrd="0" parTransId="{59907F0A-0A22-4293-A4A0-D336AA423B2F}" sibTransId="{DE55FFAB-F189-4A9C-A63B-180FF43AF98F}"/>
    <dgm:cxn modelId="{D7B8644D-8822-4AC4-8A4B-BEA26AB3A688}" srcId="{B2103061-6EEE-4E07-A884-50B7577413ED}" destId="{16628679-BC3B-41B4-9C24-A793252536A4}" srcOrd="3" destOrd="0" parTransId="{35F75C0F-6B09-463D-AF2A-AF59F6AECDEE}" sibTransId="{856CEED5-67C8-4E1E-B716-8A71CB970C60}"/>
    <dgm:cxn modelId="{EFF76454-6133-B147-87B7-BACC32AF4BA2}" type="presOf" srcId="{DFBE787E-5551-4783-937B-BFD3AA6AF5EE}" destId="{E7BE460D-45FA-414E-A7ED-6B638FF7DD56}" srcOrd="0" destOrd="1" presId="urn:microsoft.com/office/officeart/2005/8/layout/list1"/>
    <dgm:cxn modelId="{7D0D5F5A-6F57-4524-B06B-FED2CFE9B9CA}" srcId="{B2103061-6EEE-4E07-A884-50B7577413ED}" destId="{0EC77B51-AFC7-47C3-B18C-CEB8FBF24EE0}" srcOrd="0" destOrd="0" parTransId="{78352D93-B56B-4629-8B6C-AC4349C83420}" sibTransId="{C0E964BC-F9DB-48D8-B56C-A2E77FD67F52}"/>
    <dgm:cxn modelId="{1EE68860-2B72-7741-8AA1-8C31B9DB98C2}" type="presOf" srcId="{0D00EC33-9F38-4BD8-A5BD-6ABF764EC9D1}" destId="{E7BE460D-45FA-414E-A7ED-6B638FF7DD56}" srcOrd="0" destOrd="2" presId="urn:microsoft.com/office/officeart/2005/8/layout/list1"/>
    <dgm:cxn modelId="{79778269-91E2-9941-ADFF-CD7CF62ABE90}" type="presOf" srcId="{B2103061-6EEE-4E07-A884-50B7577413ED}" destId="{877D3162-F311-7840-8B98-0373ABD96E9B}" srcOrd="0" destOrd="0" presId="urn:microsoft.com/office/officeart/2005/8/layout/list1"/>
    <dgm:cxn modelId="{6979536A-A0E3-064C-9B4C-272EFD949A15}" type="presOf" srcId="{A08E0E59-757E-4EE4-9CCF-D55656A12E66}" destId="{BAA73F30-B6A0-8348-8930-FA25DEC229C4}" srcOrd="0" destOrd="0" presId="urn:microsoft.com/office/officeart/2005/8/layout/list1"/>
    <dgm:cxn modelId="{ECC11375-BAD0-41D4-9C3B-A773C3FA4942}" srcId="{FAF5D477-E903-4D18-A8ED-DAE2439C32CF}" destId="{A08E0E59-757E-4EE4-9CCF-D55656A12E66}" srcOrd="0" destOrd="0" parTransId="{D6426B43-646D-4B3E-8A39-3AE7907D7887}" sibTransId="{77DF2B22-A3D8-486F-9FFC-239C08578730}"/>
    <dgm:cxn modelId="{66DFAD8F-CF6A-A54D-8E35-C762A58EADAB}" type="presOf" srcId="{53975097-E8FD-47E8-981B-03C89C6395E9}" destId="{E0651597-F2B0-6846-9841-71230DD329B7}" srcOrd="0" destOrd="0" presId="urn:microsoft.com/office/officeart/2005/8/layout/list1"/>
    <dgm:cxn modelId="{90A44BA8-3743-C84A-8608-686F6E7A5FBC}" type="presOf" srcId="{16628679-BC3B-41B4-9C24-A793252536A4}" destId="{E7BE460D-45FA-414E-A7ED-6B638FF7DD56}" srcOrd="0" destOrd="3" presId="urn:microsoft.com/office/officeart/2005/8/layout/list1"/>
    <dgm:cxn modelId="{5D7923EC-0A7C-3F43-A2B2-00F0FD644293}" type="presOf" srcId="{FAF5D477-E903-4D18-A8ED-DAE2439C32CF}" destId="{0705B86E-20CE-B64E-B660-64CBC0365721}" srcOrd="0" destOrd="0" presId="urn:microsoft.com/office/officeart/2005/8/layout/list1"/>
    <dgm:cxn modelId="{8A2D8AF1-0E84-8243-B308-BC8A51187EA2}" type="presOf" srcId="{0EC77B51-AFC7-47C3-B18C-CEB8FBF24EE0}" destId="{E7BE460D-45FA-414E-A7ED-6B638FF7DD56}" srcOrd="0" destOrd="0" presId="urn:microsoft.com/office/officeart/2005/8/layout/list1"/>
    <dgm:cxn modelId="{BCA630FA-6532-5B47-9726-159792C42493}" type="presOf" srcId="{FAF5D477-E903-4D18-A8ED-DAE2439C32CF}" destId="{BEB9B4C5-8E47-7145-B97F-D475A9D4A61A}" srcOrd="1" destOrd="0" presId="urn:microsoft.com/office/officeart/2005/8/layout/list1"/>
    <dgm:cxn modelId="{DB54AD3A-3814-334D-82E8-EAB6B9E22A31}" type="presParOf" srcId="{E0651597-F2B0-6846-9841-71230DD329B7}" destId="{9EF41A7A-1F4A-D04E-9B93-B98C1F9032FE}" srcOrd="0" destOrd="0" presId="urn:microsoft.com/office/officeart/2005/8/layout/list1"/>
    <dgm:cxn modelId="{C02D9A1A-AF67-9848-8F2F-AEAAE15EAA13}" type="presParOf" srcId="{9EF41A7A-1F4A-D04E-9B93-B98C1F9032FE}" destId="{0705B86E-20CE-B64E-B660-64CBC0365721}" srcOrd="0" destOrd="0" presId="urn:microsoft.com/office/officeart/2005/8/layout/list1"/>
    <dgm:cxn modelId="{E9BCB869-4A75-B049-85C2-D0972B849634}" type="presParOf" srcId="{9EF41A7A-1F4A-D04E-9B93-B98C1F9032FE}" destId="{BEB9B4C5-8E47-7145-B97F-D475A9D4A61A}" srcOrd="1" destOrd="0" presId="urn:microsoft.com/office/officeart/2005/8/layout/list1"/>
    <dgm:cxn modelId="{FD530AA4-1BB6-024A-8ECF-CD22812E5E4B}" type="presParOf" srcId="{E0651597-F2B0-6846-9841-71230DD329B7}" destId="{B0AC6570-18A5-2F40-97FC-41719423DCF6}" srcOrd="1" destOrd="0" presId="urn:microsoft.com/office/officeart/2005/8/layout/list1"/>
    <dgm:cxn modelId="{D0330B3F-A10E-D248-B72C-AADFB71D5804}" type="presParOf" srcId="{E0651597-F2B0-6846-9841-71230DD329B7}" destId="{BAA73F30-B6A0-8348-8930-FA25DEC229C4}" srcOrd="2" destOrd="0" presId="urn:microsoft.com/office/officeart/2005/8/layout/list1"/>
    <dgm:cxn modelId="{5F07F8A4-BA72-194B-A10A-66B422B07049}" type="presParOf" srcId="{E0651597-F2B0-6846-9841-71230DD329B7}" destId="{ED26E774-7E42-3844-A2B8-26C2E993585A}" srcOrd="3" destOrd="0" presId="urn:microsoft.com/office/officeart/2005/8/layout/list1"/>
    <dgm:cxn modelId="{745BF024-7E64-8640-9AC2-FECC7170527F}" type="presParOf" srcId="{E0651597-F2B0-6846-9841-71230DD329B7}" destId="{2F932912-075D-474A-B706-376DEACC6684}" srcOrd="4" destOrd="0" presId="urn:microsoft.com/office/officeart/2005/8/layout/list1"/>
    <dgm:cxn modelId="{5B63F0EA-FF16-CF41-B7FA-B89C8DC18884}" type="presParOf" srcId="{2F932912-075D-474A-B706-376DEACC6684}" destId="{877D3162-F311-7840-8B98-0373ABD96E9B}" srcOrd="0" destOrd="0" presId="urn:microsoft.com/office/officeart/2005/8/layout/list1"/>
    <dgm:cxn modelId="{E6F29C64-8E1B-AB4E-A46C-216F54863769}" type="presParOf" srcId="{2F932912-075D-474A-B706-376DEACC6684}" destId="{D9139B12-E2ED-C446-8847-6840E66EF284}" srcOrd="1" destOrd="0" presId="urn:microsoft.com/office/officeart/2005/8/layout/list1"/>
    <dgm:cxn modelId="{B418CC01-25CB-6A4B-9109-7FA0B270FFE0}" type="presParOf" srcId="{E0651597-F2B0-6846-9841-71230DD329B7}" destId="{954DFE80-91FD-8F43-974E-4E5F7C449A02}" srcOrd="5" destOrd="0" presId="urn:microsoft.com/office/officeart/2005/8/layout/list1"/>
    <dgm:cxn modelId="{202C2CF2-7D9A-9948-8A63-F0E6970694F3}" type="presParOf" srcId="{E0651597-F2B0-6846-9841-71230DD329B7}" destId="{E7BE460D-45FA-414E-A7ED-6B638FF7DD5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13B72C-67AE-4244-9FDF-F8321329C5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0C13C67-35CA-4BA6-BA58-952A7ECC747A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>
              <a:latin typeface="HELVETICA LIGHT" panose="020B0403020202020204" pitchFamily="34" charset="0"/>
            </a:rPr>
            <a:t>Frontend in </a:t>
          </a:r>
          <a:r>
            <a:rPr lang="en-US" sz="1600" b="0" i="0" dirty="0">
              <a:latin typeface="HELVETICA LIGHT" panose="020B0403020202020204" pitchFamily="34" charset="0"/>
              <a:hlinkClick xmlns:r="http://schemas.openxmlformats.org/officeDocument/2006/relationships" r:id="rId1"/>
            </a:rPr>
            <a:t>Angular</a:t>
          </a:r>
          <a:endParaRPr lang="en-US" sz="1600" b="0" i="0" dirty="0">
            <a:latin typeface="HELVETICA LIGHT" panose="020B0403020202020204" pitchFamily="34" charset="0"/>
          </a:endParaRPr>
        </a:p>
      </dgm:t>
    </dgm:pt>
    <dgm:pt modelId="{7A7CA040-B6C4-4938-9EB5-8A657738A64B}" type="parTrans" cxnId="{B34B566B-519D-4687-83B3-51A385987BEB}">
      <dgm:prSet/>
      <dgm:spPr/>
      <dgm:t>
        <a:bodyPr/>
        <a:lstStyle/>
        <a:p>
          <a:endParaRPr lang="en-US"/>
        </a:p>
      </dgm:t>
    </dgm:pt>
    <dgm:pt modelId="{74BC9DC4-FCA6-4592-8F76-397579A385FC}" type="sibTrans" cxnId="{B34B566B-519D-4687-83B3-51A385987BEB}">
      <dgm:prSet/>
      <dgm:spPr/>
      <dgm:t>
        <a:bodyPr/>
        <a:lstStyle/>
        <a:p>
          <a:endParaRPr lang="en-US"/>
        </a:p>
      </dgm:t>
    </dgm:pt>
    <dgm:pt modelId="{7FFE7B63-E976-410B-829B-8485DC70DB6B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>
              <a:latin typeface="HELVETICA LIGHT" panose="020B0403020202020204" pitchFamily="34" charset="0"/>
            </a:rPr>
            <a:t>Backend in </a:t>
          </a:r>
          <a:r>
            <a:rPr lang="en-US" sz="1600" b="0" i="0" dirty="0">
              <a:latin typeface="HELVETICA LIGHT" panose="020B0403020202020204" pitchFamily="34" charset="0"/>
              <a:hlinkClick xmlns:r="http://schemas.openxmlformats.org/officeDocument/2006/relationships" r:id="rId2"/>
            </a:rPr>
            <a:t>Express</a:t>
          </a:r>
          <a:endParaRPr lang="en-US" sz="1600" b="0" i="0" dirty="0">
            <a:latin typeface="HELVETICA LIGHT" panose="020B0403020202020204" pitchFamily="34" charset="0"/>
          </a:endParaRPr>
        </a:p>
      </dgm:t>
    </dgm:pt>
    <dgm:pt modelId="{D16AC16B-3356-4BEB-96CC-B86E99325053}" type="parTrans" cxnId="{9111785C-A25E-428F-A8FD-2FDADAA063FA}">
      <dgm:prSet/>
      <dgm:spPr/>
      <dgm:t>
        <a:bodyPr/>
        <a:lstStyle/>
        <a:p>
          <a:endParaRPr lang="en-US"/>
        </a:p>
      </dgm:t>
    </dgm:pt>
    <dgm:pt modelId="{68E474E8-0EC9-4529-B2B9-E503B9A26569}" type="sibTrans" cxnId="{9111785C-A25E-428F-A8FD-2FDADAA063FA}">
      <dgm:prSet/>
      <dgm:spPr/>
      <dgm:t>
        <a:bodyPr/>
        <a:lstStyle/>
        <a:p>
          <a:endParaRPr lang="en-US"/>
        </a:p>
      </dgm:t>
    </dgm:pt>
    <dgm:pt modelId="{1DEA3FE5-3AC0-4839-8BD3-43DFD4C3CA5D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br>
            <a:rPr lang="en-US" sz="1600" b="0" i="0" dirty="0">
              <a:latin typeface="HELVETICA LIGHT" panose="020B0403020202020204" pitchFamily="34" charset="0"/>
            </a:rPr>
          </a:br>
          <a:r>
            <a:rPr lang="en-US" sz="1600" b="0" i="0" dirty="0">
              <a:latin typeface="HELVETICA LIGHT" panose="020B0403020202020204" pitchFamily="34" charset="0"/>
            </a:rPr>
            <a:t>Both frameworks use TypeScript language that extends JavaScript</a:t>
          </a:r>
        </a:p>
        <a:p>
          <a:pPr>
            <a:lnSpc>
              <a:spcPct val="100000"/>
            </a:lnSpc>
            <a:buFont typeface="Arial" panose="020B0604020202020204" pitchFamily="34" charset="0"/>
            <a:buNone/>
          </a:pPr>
          <a:br>
            <a:rPr lang="en-US" sz="1600" b="0" i="0" dirty="0">
              <a:latin typeface="HELVETICA LIGHT" panose="020B0403020202020204" pitchFamily="34" charset="0"/>
            </a:rPr>
          </a:br>
          <a:r>
            <a:rPr lang="en-US" sz="1600" b="0" i="0" dirty="0">
              <a:latin typeface="HELVETICA LIGHT" panose="020B0403020202020204" pitchFamily="34" charset="0"/>
            </a:rPr>
            <a:t>Detailed introduction in the next exercise hour</a:t>
          </a:r>
          <a:br>
            <a:rPr lang="en-US" sz="1800" b="0" i="0" dirty="0">
              <a:latin typeface="HELVETICA LIGHT" panose="020B0403020202020204" pitchFamily="34" charset="0"/>
            </a:rPr>
          </a:br>
          <a:endParaRPr lang="en-US" sz="1800" b="0" i="0" dirty="0">
            <a:latin typeface="HELVETICA LIGHT" panose="020B0403020202020204" pitchFamily="34" charset="0"/>
          </a:endParaRPr>
        </a:p>
      </dgm:t>
    </dgm:pt>
    <dgm:pt modelId="{D2359C7E-734D-46BD-B53A-886B84EA16ED}" type="parTrans" cxnId="{E4C4D079-EA79-45C1-B747-F5F43B15F7C5}">
      <dgm:prSet/>
      <dgm:spPr/>
      <dgm:t>
        <a:bodyPr/>
        <a:lstStyle/>
        <a:p>
          <a:endParaRPr lang="en-US"/>
        </a:p>
      </dgm:t>
    </dgm:pt>
    <dgm:pt modelId="{0B8000B8-8D39-4B00-92AD-57FC217B46A9}" type="sibTrans" cxnId="{E4C4D079-EA79-45C1-B747-F5F43B15F7C5}">
      <dgm:prSet/>
      <dgm:spPr/>
      <dgm:t>
        <a:bodyPr/>
        <a:lstStyle/>
        <a:p>
          <a:endParaRPr lang="en-US"/>
        </a:p>
      </dgm:t>
    </dgm:pt>
    <dgm:pt modelId="{3BD7BDCF-54CA-475D-9CBF-60A3D60B092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>
              <a:latin typeface="HELVETICA LIGHT" panose="020B0403020202020204" pitchFamily="34" charset="0"/>
            </a:rPr>
            <a:t>Teams can decide to choose any other technologies if they wish</a:t>
          </a:r>
          <a:br>
            <a:rPr lang="en-GB" b="0" i="0" dirty="0">
              <a:latin typeface="HELVETICA LIGHT" panose="020B0403020202020204" pitchFamily="34" charset="0"/>
            </a:rPr>
          </a:br>
          <a:endParaRPr lang="en-US" b="0" i="0" dirty="0">
            <a:latin typeface="HELVETICA LIGHT" panose="020B0403020202020204" pitchFamily="34" charset="0"/>
          </a:endParaRPr>
        </a:p>
      </dgm:t>
    </dgm:pt>
    <dgm:pt modelId="{547C7C8D-545C-4C81-A4FA-63A0E39477B9}" type="parTrans" cxnId="{1B39A623-A53F-4B20-B277-990335A8F0BF}">
      <dgm:prSet/>
      <dgm:spPr/>
      <dgm:t>
        <a:bodyPr/>
        <a:lstStyle/>
        <a:p>
          <a:endParaRPr lang="en-US"/>
        </a:p>
      </dgm:t>
    </dgm:pt>
    <dgm:pt modelId="{E8161AA1-0AFD-4989-AF7E-DE28452B227A}" type="sibTrans" cxnId="{1B39A623-A53F-4B20-B277-990335A8F0BF}">
      <dgm:prSet/>
      <dgm:spPr/>
      <dgm:t>
        <a:bodyPr/>
        <a:lstStyle/>
        <a:p>
          <a:endParaRPr lang="en-US"/>
        </a:p>
      </dgm:t>
    </dgm:pt>
    <dgm:pt modelId="{9B2BE75E-53D7-40AB-9FB7-99939CB247FC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dirty="0"/>
            <a:t>Technoloies</a:t>
          </a:r>
          <a:endParaRPr lang="en-US" dirty="0"/>
        </a:p>
      </dgm:t>
    </dgm:pt>
    <dgm:pt modelId="{B9467BF8-1F44-4D7C-B58A-93567AA84A3B}" type="sibTrans" cxnId="{1F9ACBAE-3851-4C17-A9D8-3DD7B39F94D4}">
      <dgm:prSet/>
      <dgm:spPr/>
      <dgm:t>
        <a:bodyPr/>
        <a:lstStyle/>
        <a:p>
          <a:endParaRPr lang="en-US"/>
        </a:p>
      </dgm:t>
    </dgm:pt>
    <dgm:pt modelId="{F139269C-45D0-4CEB-8893-EC3583CCE0AF}" type="parTrans" cxnId="{1F9ACBAE-3851-4C17-A9D8-3DD7B39F94D4}">
      <dgm:prSet/>
      <dgm:spPr/>
      <dgm:t>
        <a:bodyPr/>
        <a:lstStyle/>
        <a:p>
          <a:endParaRPr lang="en-US"/>
        </a:p>
      </dgm:t>
    </dgm:pt>
    <dgm:pt modelId="{B40E2CA5-CB62-4125-A7F4-E0C021D5507E}" type="pres">
      <dgm:prSet presAssocID="{4513B72C-67AE-4244-9FDF-F8321329C58E}" presName="root" presStyleCnt="0">
        <dgm:presLayoutVars>
          <dgm:dir/>
          <dgm:resizeHandles val="exact"/>
        </dgm:presLayoutVars>
      </dgm:prSet>
      <dgm:spPr/>
    </dgm:pt>
    <dgm:pt modelId="{092F168A-2241-4411-ABAB-3116BEAE8353}" type="pres">
      <dgm:prSet presAssocID="{9B2BE75E-53D7-40AB-9FB7-99939CB247FC}" presName="compNode" presStyleCnt="0"/>
      <dgm:spPr/>
    </dgm:pt>
    <dgm:pt modelId="{C9C27B32-5FB3-4781-A840-251FB1D51944}" type="pres">
      <dgm:prSet presAssocID="{9B2BE75E-53D7-40AB-9FB7-99939CB247FC}" presName="bgRect" presStyleLbl="bgShp" presStyleIdx="0" presStyleCnt="2" custScaleY="194337"/>
      <dgm:spPr/>
    </dgm:pt>
    <dgm:pt modelId="{EDC2BDF4-FE45-403D-9F48-5B3D8CDD0F8B}" type="pres">
      <dgm:prSet presAssocID="{9B2BE75E-53D7-40AB-9FB7-99939CB247FC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29D8C42-13D4-4094-A76A-E9C6C61FCD3F}" type="pres">
      <dgm:prSet presAssocID="{9B2BE75E-53D7-40AB-9FB7-99939CB247FC}" presName="spaceRect" presStyleCnt="0"/>
      <dgm:spPr/>
    </dgm:pt>
    <dgm:pt modelId="{5BF8F58C-6521-4719-90B4-35CA0D162152}" type="pres">
      <dgm:prSet presAssocID="{9B2BE75E-53D7-40AB-9FB7-99939CB247FC}" presName="parTx" presStyleLbl="revTx" presStyleIdx="0" presStyleCnt="3" custScaleX="82959" custLinFactNeighborX="-24422" custLinFactNeighborY="-1">
        <dgm:presLayoutVars>
          <dgm:chMax val="0"/>
          <dgm:chPref val="0"/>
        </dgm:presLayoutVars>
      </dgm:prSet>
      <dgm:spPr/>
    </dgm:pt>
    <dgm:pt modelId="{68A98F8A-7514-432C-B3CD-37C4DDAEA0D5}" type="pres">
      <dgm:prSet presAssocID="{9B2BE75E-53D7-40AB-9FB7-99939CB247FC}" presName="desTx" presStyleLbl="revTx" presStyleIdx="1" presStyleCnt="3" custScaleX="148032" custScaleY="149514" custLinFactNeighborX="-20687" custLinFactNeighborY="765">
        <dgm:presLayoutVars/>
      </dgm:prSet>
      <dgm:spPr/>
    </dgm:pt>
    <dgm:pt modelId="{36D2C79A-E11C-4C26-9BA1-21264CE306A6}" type="pres">
      <dgm:prSet presAssocID="{B9467BF8-1F44-4D7C-B58A-93567AA84A3B}" presName="sibTrans" presStyleCnt="0"/>
      <dgm:spPr/>
    </dgm:pt>
    <dgm:pt modelId="{9894AEA0-7C5B-40F9-B6FB-27AB8FBADF42}" type="pres">
      <dgm:prSet presAssocID="{3BD7BDCF-54CA-475D-9CBF-60A3D60B092F}" presName="compNode" presStyleCnt="0"/>
      <dgm:spPr/>
    </dgm:pt>
    <dgm:pt modelId="{666F0441-3762-449B-9406-B9995EEB4684}" type="pres">
      <dgm:prSet presAssocID="{3BD7BDCF-54CA-475D-9CBF-60A3D60B092F}" presName="bgRect" presStyleLbl="bgShp" presStyleIdx="1" presStyleCnt="2" custLinFactNeighborX="732" custLinFactNeighborY="8031"/>
      <dgm:spPr/>
    </dgm:pt>
    <dgm:pt modelId="{FFAC2027-F29B-4B7E-921D-A7EBEC23516A}" type="pres">
      <dgm:prSet presAssocID="{3BD7BDCF-54CA-475D-9CBF-60A3D60B092F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DF289FF-D84F-4821-8098-BE2B958FC704}" type="pres">
      <dgm:prSet presAssocID="{3BD7BDCF-54CA-475D-9CBF-60A3D60B092F}" presName="spaceRect" presStyleCnt="0"/>
      <dgm:spPr/>
    </dgm:pt>
    <dgm:pt modelId="{425A0DD2-0296-44A7-9505-5758611C24FA}" type="pres">
      <dgm:prSet presAssocID="{3BD7BDCF-54CA-475D-9CBF-60A3D60B092F}" presName="parTx" presStyleLbl="revTx" presStyleIdx="2" presStyleCnt="3" custScaleY="78201" custLinFactNeighborY="21905">
        <dgm:presLayoutVars>
          <dgm:chMax val="0"/>
          <dgm:chPref val="0"/>
        </dgm:presLayoutVars>
      </dgm:prSet>
      <dgm:spPr/>
    </dgm:pt>
  </dgm:ptLst>
  <dgm:cxnLst>
    <dgm:cxn modelId="{1B39A623-A53F-4B20-B277-990335A8F0BF}" srcId="{4513B72C-67AE-4244-9FDF-F8321329C58E}" destId="{3BD7BDCF-54CA-475D-9CBF-60A3D60B092F}" srcOrd="1" destOrd="0" parTransId="{547C7C8D-545C-4C81-A4FA-63A0E39477B9}" sibTransId="{E8161AA1-0AFD-4989-AF7E-DE28452B227A}"/>
    <dgm:cxn modelId="{EDE8F524-7A57-460B-AFB4-7A204CB84B6B}" type="presOf" srcId="{7FFE7B63-E976-410B-829B-8485DC70DB6B}" destId="{68A98F8A-7514-432C-B3CD-37C4DDAEA0D5}" srcOrd="0" destOrd="1" presId="urn:microsoft.com/office/officeart/2018/2/layout/IconVerticalSolidList"/>
    <dgm:cxn modelId="{8572C836-CABC-4427-AC10-E07DD0BDD639}" type="presOf" srcId="{20C13C67-35CA-4BA6-BA58-952A7ECC747A}" destId="{68A98F8A-7514-432C-B3CD-37C4DDAEA0D5}" srcOrd="0" destOrd="0" presId="urn:microsoft.com/office/officeart/2018/2/layout/IconVerticalSolidList"/>
    <dgm:cxn modelId="{9B9C7047-1A1E-4363-9A0E-F537040D00B4}" type="presOf" srcId="{1DEA3FE5-3AC0-4839-8BD3-43DFD4C3CA5D}" destId="{68A98F8A-7514-432C-B3CD-37C4DDAEA0D5}" srcOrd="0" destOrd="2" presId="urn:microsoft.com/office/officeart/2018/2/layout/IconVerticalSolidList"/>
    <dgm:cxn modelId="{5C680F52-96C7-4769-BB08-C8095E4F640E}" type="presOf" srcId="{3BD7BDCF-54CA-475D-9CBF-60A3D60B092F}" destId="{425A0DD2-0296-44A7-9505-5758611C24FA}" srcOrd="0" destOrd="0" presId="urn:microsoft.com/office/officeart/2018/2/layout/IconVerticalSolidList"/>
    <dgm:cxn modelId="{9111785C-A25E-428F-A8FD-2FDADAA063FA}" srcId="{9B2BE75E-53D7-40AB-9FB7-99939CB247FC}" destId="{7FFE7B63-E976-410B-829B-8485DC70DB6B}" srcOrd="1" destOrd="0" parTransId="{D16AC16B-3356-4BEB-96CC-B86E99325053}" sibTransId="{68E474E8-0EC9-4529-B2B9-E503B9A26569}"/>
    <dgm:cxn modelId="{B34B566B-519D-4687-83B3-51A385987BEB}" srcId="{9B2BE75E-53D7-40AB-9FB7-99939CB247FC}" destId="{20C13C67-35CA-4BA6-BA58-952A7ECC747A}" srcOrd="0" destOrd="0" parTransId="{7A7CA040-B6C4-4938-9EB5-8A657738A64B}" sibTransId="{74BC9DC4-FCA6-4592-8F76-397579A385FC}"/>
    <dgm:cxn modelId="{E4C4D079-EA79-45C1-B747-F5F43B15F7C5}" srcId="{9B2BE75E-53D7-40AB-9FB7-99939CB247FC}" destId="{1DEA3FE5-3AC0-4839-8BD3-43DFD4C3CA5D}" srcOrd="2" destOrd="0" parTransId="{D2359C7E-734D-46BD-B53A-886B84EA16ED}" sibTransId="{0B8000B8-8D39-4B00-92AD-57FC217B46A9}"/>
    <dgm:cxn modelId="{99D19F8E-BAD3-45AD-8B79-469E59F3F848}" type="presOf" srcId="{9B2BE75E-53D7-40AB-9FB7-99939CB247FC}" destId="{5BF8F58C-6521-4719-90B4-35CA0D162152}" srcOrd="0" destOrd="0" presId="urn:microsoft.com/office/officeart/2018/2/layout/IconVerticalSolidList"/>
    <dgm:cxn modelId="{1F9ACBAE-3851-4C17-A9D8-3DD7B39F94D4}" srcId="{4513B72C-67AE-4244-9FDF-F8321329C58E}" destId="{9B2BE75E-53D7-40AB-9FB7-99939CB247FC}" srcOrd="0" destOrd="0" parTransId="{F139269C-45D0-4CEB-8893-EC3583CCE0AF}" sibTransId="{B9467BF8-1F44-4D7C-B58A-93567AA84A3B}"/>
    <dgm:cxn modelId="{E5165BE1-4B2B-4AF5-8D89-71DC195E2485}" type="presOf" srcId="{4513B72C-67AE-4244-9FDF-F8321329C58E}" destId="{B40E2CA5-CB62-4125-A7F4-E0C021D5507E}" srcOrd="0" destOrd="0" presId="urn:microsoft.com/office/officeart/2018/2/layout/IconVerticalSolidList"/>
    <dgm:cxn modelId="{B39ED069-4DED-44CD-9464-9DE5F54EF7DF}" type="presParOf" srcId="{B40E2CA5-CB62-4125-A7F4-E0C021D5507E}" destId="{092F168A-2241-4411-ABAB-3116BEAE8353}" srcOrd="0" destOrd="0" presId="urn:microsoft.com/office/officeart/2018/2/layout/IconVerticalSolidList"/>
    <dgm:cxn modelId="{ACCA793C-852C-424C-8EDB-E8C9F3756A0C}" type="presParOf" srcId="{092F168A-2241-4411-ABAB-3116BEAE8353}" destId="{C9C27B32-5FB3-4781-A840-251FB1D51944}" srcOrd="0" destOrd="0" presId="urn:microsoft.com/office/officeart/2018/2/layout/IconVerticalSolidList"/>
    <dgm:cxn modelId="{65D1AD15-4E28-445C-AE3C-8F16D96C50E7}" type="presParOf" srcId="{092F168A-2241-4411-ABAB-3116BEAE8353}" destId="{EDC2BDF4-FE45-403D-9F48-5B3D8CDD0F8B}" srcOrd="1" destOrd="0" presId="urn:microsoft.com/office/officeart/2018/2/layout/IconVerticalSolidList"/>
    <dgm:cxn modelId="{4BE28CA1-F035-4E8B-B8E9-AA9B620117C6}" type="presParOf" srcId="{092F168A-2241-4411-ABAB-3116BEAE8353}" destId="{329D8C42-13D4-4094-A76A-E9C6C61FCD3F}" srcOrd="2" destOrd="0" presId="urn:microsoft.com/office/officeart/2018/2/layout/IconVerticalSolidList"/>
    <dgm:cxn modelId="{1075CD3E-CA68-4DC9-9806-EF49A620FF94}" type="presParOf" srcId="{092F168A-2241-4411-ABAB-3116BEAE8353}" destId="{5BF8F58C-6521-4719-90B4-35CA0D162152}" srcOrd="3" destOrd="0" presId="urn:microsoft.com/office/officeart/2018/2/layout/IconVerticalSolidList"/>
    <dgm:cxn modelId="{64DF8F32-D203-4C39-83F1-CA52F8540672}" type="presParOf" srcId="{092F168A-2241-4411-ABAB-3116BEAE8353}" destId="{68A98F8A-7514-432C-B3CD-37C4DDAEA0D5}" srcOrd="4" destOrd="0" presId="urn:microsoft.com/office/officeart/2018/2/layout/IconVerticalSolidList"/>
    <dgm:cxn modelId="{78E7AECB-12F2-44CA-9B8F-E763C0813136}" type="presParOf" srcId="{B40E2CA5-CB62-4125-A7F4-E0C021D5507E}" destId="{36D2C79A-E11C-4C26-9BA1-21264CE306A6}" srcOrd="1" destOrd="0" presId="urn:microsoft.com/office/officeart/2018/2/layout/IconVerticalSolidList"/>
    <dgm:cxn modelId="{FD727286-C6C2-4146-83B5-CCE2503C85D4}" type="presParOf" srcId="{B40E2CA5-CB62-4125-A7F4-E0C021D5507E}" destId="{9894AEA0-7C5B-40F9-B6FB-27AB8FBADF42}" srcOrd="2" destOrd="0" presId="urn:microsoft.com/office/officeart/2018/2/layout/IconVerticalSolidList"/>
    <dgm:cxn modelId="{F57B9410-7DA7-445B-AEC6-F9395084089C}" type="presParOf" srcId="{9894AEA0-7C5B-40F9-B6FB-27AB8FBADF42}" destId="{666F0441-3762-449B-9406-B9995EEB4684}" srcOrd="0" destOrd="0" presId="urn:microsoft.com/office/officeart/2018/2/layout/IconVerticalSolidList"/>
    <dgm:cxn modelId="{913EFD6C-FAB4-44B8-A5C6-01B41FE58EA9}" type="presParOf" srcId="{9894AEA0-7C5B-40F9-B6FB-27AB8FBADF42}" destId="{FFAC2027-F29B-4B7E-921D-A7EBEC23516A}" srcOrd="1" destOrd="0" presId="urn:microsoft.com/office/officeart/2018/2/layout/IconVerticalSolidList"/>
    <dgm:cxn modelId="{E227CCB4-DDBB-4852-84A3-719A7A57DEB4}" type="presParOf" srcId="{9894AEA0-7C5B-40F9-B6FB-27AB8FBADF42}" destId="{5DF289FF-D84F-4821-8098-BE2B958FC704}" srcOrd="2" destOrd="0" presId="urn:microsoft.com/office/officeart/2018/2/layout/IconVerticalSolidList"/>
    <dgm:cxn modelId="{662741DB-2C72-4F8F-95FC-0E8473DD9DFD}" type="presParOf" srcId="{9894AEA0-7C5B-40F9-B6FB-27AB8FBADF42}" destId="{425A0DD2-0296-44A7-9505-5758611C24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897565-6F1A-44C5-9185-8C0E567E22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4983303-CD31-452C-9BCF-472AAC78EA99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b="0" i="0" dirty="0">
              <a:latin typeface="HELVETICA LIGHT" panose="020B0403020202020204" pitchFamily="34" charset="0"/>
            </a:rPr>
            <a:t>Various activities to apply theoritical concepts from lectures into practical context</a:t>
          </a:r>
          <a:br>
            <a:rPr lang="en-CH" b="0" i="0" dirty="0">
              <a:latin typeface="HELVETICA LIGHT" panose="020B0403020202020204" pitchFamily="34" charset="0"/>
            </a:rPr>
          </a:br>
          <a:endParaRPr lang="en-US" b="0" i="0" dirty="0">
            <a:latin typeface="HELVETICA LIGHT" panose="020B0403020202020204" pitchFamily="34" charset="0"/>
          </a:endParaRPr>
        </a:p>
      </dgm:t>
    </dgm:pt>
    <dgm:pt modelId="{73919FEF-599F-4210-B97E-CB1EEA3F0FBE}" type="parTrans" cxnId="{1F15FF89-6B29-48F1-956E-C3A5733BEF90}">
      <dgm:prSet/>
      <dgm:spPr/>
      <dgm:t>
        <a:bodyPr/>
        <a:lstStyle/>
        <a:p>
          <a:endParaRPr lang="en-US"/>
        </a:p>
      </dgm:t>
    </dgm:pt>
    <dgm:pt modelId="{2E307702-2D6B-4AC3-ADF3-9136AF20A26E}" type="sibTrans" cxnId="{1F15FF89-6B29-48F1-956E-C3A5733BEF90}">
      <dgm:prSet/>
      <dgm:spPr/>
      <dgm:t>
        <a:bodyPr/>
        <a:lstStyle/>
        <a:p>
          <a:endParaRPr lang="en-US"/>
        </a:p>
      </dgm:t>
    </dgm:pt>
    <dgm:pt modelId="{D8DAF55F-BD7F-49E7-B217-817B5BFC414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8411777-93AC-4F2A-8382-0D3308580EC4}" type="parTrans" cxnId="{D850320E-3888-4F5D-9CE8-593AC5BB6AC7}">
      <dgm:prSet/>
      <dgm:spPr/>
      <dgm:t>
        <a:bodyPr/>
        <a:lstStyle/>
        <a:p>
          <a:endParaRPr lang="en-US"/>
        </a:p>
      </dgm:t>
    </dgm:pt>
    <dgm:pt modelId="{0CF8FD76-DF88-4245-8F28-A730E4DC255D}" type="sibTrans" cxnId="{D850320E-3888-4F5D-9CE8-593AC5BB6AC7}">
      <dgm:prSet/>
      <dgm:spPr/>
      <dgm:t>
        <a:bodyPr/>
        <a:lstStyle/>
        <a:p>
          <a:endParaRPr lang="en-US"/>
        </a:p>
      </dgm:t>
    </dgm:pt>
    <dgm:pt modelId="{88A92266-4258-44E9-BE19-A6046AEB193F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b="0" i="0" dirty="0">
              <a:latin typeface="HELVETICA LIGHT" panose="020B0403020202020204" pitchFamily="34" charset="0"/>
            </a:rPr>
            <a:t>We expect several deliverables</a:t>
          </a:r>
          <a:br>
            <a:rPr lang="en-CH" b="0" i="0" dirty="0">
              <a:latin typeface="HELVETICA LIGHT" panose="020B0403020202020204" pitchFamily="34" charset="0"/>
            </a:rPr>
          </a:br>
          <a:endParaRPr lang="en-CH" b="0" i="0" dirty="0">
            <a:latin typeface="HELVETICA LIGHT" panose="020B0403020202020204" pitchFamily="34" charset="0"/>
          </a:endParaRPr>
        </a:p>
        <a:p>
          <a:pPr>
            <a:lnSpc>
              <a:spcPct val="100000"/>
            </a:lnSpc>
          </a:pPr>
          <a:r>
            <a:rPr lang="en-CH" b="0" i="0" dirty="0">
              <a:latin typeface="HELVETICA LIGHT" panose="020B0403020202020204" pitchFamily="34" charset="0"/>
            </a:rPr>
            <a:t>Deliverables must be submitted and will be graded</a:t>
          </a:r>
          <a:endParaRPr lang="en-US" b="0" i="0" dirty="0">
            <a:latin typeface="HELVETICA LIGHT" panose="020B0403020202020204" pitchFamily="34" charset="0"/>
          </a:endParaRPr>
        </a:p>
      </dgm:t>
    </dgm:pt>
    <dgm:pt modelId="{BCB69AA2-92FC-4AB0-8D86-65018DD2EEBD}" type="sibTrans" cxnId="{BBB7A399-A2A4-4FD7-965C-8FA76BEE1CBA}">
      <dgm:prSet/>
      <dgm:spPr/>
      <dgm:t>
        <a:bodyPr/>
        <a:lstStyle/>
        <a:p>
          <a:endParaRPr lang="en-US"/>
        </a:p>
      </dgm:t>
    </dgm:pt>
    <dgm:pt modelId="{12D0E541-BDC9-436F-AC2E-76FA5DF28ECC}" type="parTrans" cxnId="{BBB7A399-A2A4-4FD7-965C-8FA76BEE1CBA}">
      <dgm:prSet/>
      <dgm:spPr/>
      <dgm:t>
        <a:bodyPr/>
        <a:lstStyle/>
        <a:p>
          <a:endParaRPr lang="en-US"/>
        </a:p>
      </dgm:t>
    </dgm:pt>
    <dgm:pt modelId="{790D4AD2-C99C-4DCF-9171-AD6A1535FBBD}" type="pres">
      <dgm:prSet presAssocID="{DC897565-6F1A-44C5-9185-8C0E567E2213}" presName="root" presStyleCnt="0">
        <dgm:presLayoutVars>
          <dgm:dir/>
          <dgm:resizeHandles val="exact"/>
        </dgm:presLayoutVars>
      </dgm:prSet>
      <dgm:spPr/>
    </dgm:pt>
    <dgm:pt modelId="{49D76848-601F-4E9A-AE9F-F80DCFF67D42}" type="pres">
      <dgm:prSet presAssocID="{44983303-CD31-452C-9BCF-472AAC78EA99}" presName="compNode" presStyleCnt="0"/>
      <dgm:spPr/>
    </dgm:pt>
    <dgm:pt modelId="{AFD4CE56-585C-4D72-84B1-8F646711E95E}" type="pres">
      <dgm:prSet presAssocID="{44983303-CD31-452C-9BCF-472AAC78EA99}" presName="bgRect" presStyleLbl="bgShp" presStyleIdx="0" presStyleCnt="2"/>
      <dgm:spPr/>
    </dgm:pt>
    <dgm:pt modelId="{C54167B8-BAD3-46FA-85DB-D55987BA261D}" type="pres">
      <dgm:prSet presAssocID="{44983303-CD31-452C-9BCF-472AAC78EA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E90556F-FFA5-470D-88A0-A869FBC530AC}" type="pres">
      <dgm:prSet presAssocID="{44983303-CD31-452C-9BCF-472AAC78EA99}" presName="spaceRect" presStyleCnt="0"/>
      <dgm:spPr/>
    </dgm:pt>
    <dgm:pt modelId="{EA5E00D4-83BC-4298-87AB-55BEACD5CE1A}" type="pres">
      <dgm:prSet presAssocID="{44983303-CD31-452C-9BCF-472AAC78EA99}" presName="parTx" presStyleLbl="revTx" presStyleIdx="0" presStyleCnt="3" custScaleY="68667" custLinFactNeighborX="0" custLinFactNeighborY="0">
        <dgm:presLayoutVars>
          <dgm:chMax val="0"/>
          <dgm:chPref val="0"/>
        </dgm:presLayoutVars>
      </dgm:prSet>
      <dgm:spPr/>
    </dgm:pt>
    <dgm:pt modelId="{A85A0586-B5C2-485F-B1E1-850C503D423A}" type="pres">
      <dgm:prSet presAssocID="{2E307702-2D6B-4AC3-ADF3-9136AF20A26E}" presName="sibTrans" presStyleCnt="0"/>
      <dgm:spPr/>
    </dgm:pt>
    <dgm:pt modelId="{87137362-D5D8-46C8-B9C6-D9E7C4D8C448}" type="pres">
      <dgm:prSet presAssocID="{88A92266-4258-44E9-BE19-A6046AEB193F}" presName="compNode" presStyleCnt="0"/>
      <dgm:spPr/>
    </dgm:pt>
    <dgm:pt modelId="{1541D36E-9074-4CEB-B2D7-F5D517DAE52B}" type="pres">
      <dgm:prSet presAssocID="{88A92266-4258-44E9-BE19-A6046AEB193F}" presName="bgRect" presStyleLbl="bgShp" presStyleIdx="1" presStyleCnt="2" custScaleY="178376"/>
      <dgm:spPr/>
    </dgm:pt>
    <dgm:pt modelId="{665D686E-D154-46BB-8D59-0428016307A0}" type="pres">
      <dgm:prSet presAssocID="{88A92266-4258-44E9-BE19-A6046AEB19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A388902-28BF-4BBE-A221-F85AF176E6EE}" type="pres">
      <dgm:prSet presAssocID="{88A92266-4258-44E9-BE19-A6046AEB193F}" presName="spaceRect" presStyleCnt="0"/>
      <dgm:spPr/>
    </dgm:pt>
    <dgm:pt modelId="{7F150E0D-3867-4A2F-A8C2-FC1C6BAA9BE9}" type="pres">
      <dgm:prSet presAssocID="{88A92266-4258-44E9-BE19-A6046AEB193F}" presName="parTx" presStyleLbl="revTx" presStyleIdx="1" presStyleCnt="3" custScaleX="166942" custScaleY="133586" custLinFactNeighborX="19177">
        <dgm:presLayoutVars>
          <dgm:chMax val="0"/>
          <dgm:chPref val="0"/>
        </dgm:presLayoutVars>
      </dgm:prSet>
      <dgm:spPr/>
    </dgm:pt>
    <dgm:pt modelId="{9BE3D7E7-5FBD-4C35-BC40-D2E1C16F3467}" type="pres">
      <dgm:prSet presAssocID="{88A92266-4258-44E9-BE19-A6046AEB193F}" presName="desTx" presStyleLbl="revTx" presStyleIdx="2" presStyleCnt="3">
        <dgm:presLayoutVars/>
      </dgm:prSet>
      <dgm:spPr/>
    </dgm:pt>
  </dgm:ptLst>
  <dgm:cxnLst>
    <dgm:cxn modelId="{D850320E-3888-4F5D-9CE8-593AC5BB6AC7}" srcId="{88A92266-4258-44E9-BE19-A6046AEB193F}" destId="{D8DAF55F-BD7F-49E7-B217-817B5BFC4141}" srcOrd="0" destOrd="0" parTransId="{08411777-93AC-4F2A-8382-0D3308580EC4}" sibTransId="{0CF8FD76-DF88-4245-8F28-A730E4DC255D}"/>
    <dgm:cxn modelId="{396AA14D-A79E-454E-8621-1802CBF72DE6}" type="presOf" srcId="{88A92266-4258-44E9-BE19-A6046AEB193F}" destId="{7F150E0D-3867-4A2F-A8C2-FC1C6BAA9BE9}" srcOrd="0" destOrd="0" presId="urn:microsoft.com/office/officeart/2018/2/layout/IconVerticalSolidList"/>
    <dgm:cxn modelId="{50B82E76-6781-4723-AA26-3B69CE47E909}" type="presOf" srcId="{44983303-CD31-452C-9BCF-472AAC78EA99}" destId="{EA5E00D4-83BC-4298-87AB-55BEACD5CE1A}" srcOrd="0" destOrd="0" presId="urn:microsoft.com/office/officeart/2018/2/layout/IconVerticalSolidList"/>
    <dgm:cxn modelId="{1F15FF89-6B29-48F1-956E-C3A5733BEF90}" srcId="{DC897565-6F1A-44C5-9185-8C0E567E2213}" destId="{44983303-CD31-452C-9BCF-472AAC78EA99}" srcOrd="0" destOrd="0" parTransId="{73919FEF-599F-4210-B97E-CB1EEA3F0FBE}" sibTransId="{2E307702-2D6B-4AC3-ADF3-9136AF20A26E}"/>
    <dgm:cxn modelId="{BBB7A399-A2A4-4FD7-965C-8FA76BEE1CBA}" srcId="{DC897565-6F1A-44C5-9185-8C0E567E2213}" destId="{88A92266-4258-44E9-BE19-A6046AEB193F}" srcOrd="1" destOrd="0" parTransId="{12D0E541-BDC9-436F-AC2E-76FA5DF28ECC}" sibTransId="{BCB69AA2-92FC-4AB0-8D86-65018DD2EEBD}"/>
    <dgm:cxn modelId="{DCC2789B-9C3F-41F2-BD99-F55231304E83}" type="presOf" srcId="{DC897565-6F1A-44C5-9185-8C0E567E2213}" destId="{790D4AD2-C99C-4DCF-9171-AD6A1535FBBD}" srcOrd="0" destOrd="0" presId="urn:microsoft.com/office/officeart/2018/2/layout/IconVerticalSolidList"/>
    <dgm:cxn modelId="{B0177CDA-5463-4BE1-B2F1-6296A63BC2EA}" type="presOf" srcId="{D8DAF55F-BD7F-49E7-B217-817B5BFC4141}" destId="{9BE3D7E7-5FBD-4C35-BC40-D2E1C16F3467}" srcOrd="0" destOrd="0" presId="urn:microsoft.com/office/officeart/2018/2/layout/IconVerticalSolidList"/>
    <dgm:cxn modelId="{C990DED2-36C7-473E-BD1F-71FA8965A7F5}" type="presParOf" srcId="{790D4AD2-C99C-4DCF-9171-AD6A1535FBBD}" destId="{49D76848-601F-4E9A-AE9F-F80DCFF67D42}" srcOrd="0" destOrd="0" presId="urn:microsoft.com/office/officeart/2018/2/layout/IconVerticalSolidList"/>
    <dgm:cxn modelId="{0F6096F7-0E44-46FB-8071-BE867CA4B4AA}" type="presParOf" srcId="{49D76848-601F-4E9A-AE9F-F80DCFF67D42}" destId="{AFD4CE56-585C-4D72-84B1-8F646711E95E}" srcOrd="0" destOrd="0" presId="urn:microsoft.com/office/officeart/2018/2/layout/IconVerticalSolidList"/>
    <dgm:cxn modelId="{200F9687-D4F0-404C-B75E-E89116E78C5E}" type="presParOf" srcId="{49D76848-601F-4E9A-AE9F-F80DCFF67D42}" destId="{C54167B8-BAD3-46FA-85DB-D55987BA261D}" srcOrd="1" destOrd="0" presId="urn:microsoft.com/office/officeart/2018/2/layout/IconVerticalSolidList"/>
    <dgm:cxn modelId="{B2F5C544-FC03-42D3-A8D5-7E67EA3F93AA}" type="presParOf" srcId="{49D76848-601F-4E9A-AE9F-F80DCFF67D42}" destId="{DE90556F-FFA5-470D-88A0-A869FBC530AC}" srcOrd="2" destOrd="0" presId="urn:microsoft.com/office/officeart/2018/2/layout/IconVerticalSolidList"/>
    <dgm:cxn modelId="{499EA134-1FC4-4DDC-B8BA-EF15FBBC745F}" type="presParOf" srcId="{49D76848-601F-4E9A-AE9F-F80DCFF67D42}" destId="{EA5E00D4-83BC-4298-87AB-55BEACD5CE1A}" srcOrd="3" destOrd="0" presId="urn:microsoft.com/office/officeart/2018/2/layout/IconVerticalSolidList"/>
    <dgm:cxn modelId="{CC18238C-3E0D-4A04-BBFD-5971CA9F095E}" type="presParOf" srcId="{790D4AD2-C99C-4DCF-9171-AD6A1535FBBD}" destId="{A85A0586-B5C2-485F-B1E1-850C503D423A}" srcOrd="1" destOrd="0" presId="urn:microsoft.com/office/officeart/2018/2/layout/IconVerticalSolidList"/>
    <dgm:cxn modelId="{F4165476-B4E3-42D3-AF30-1DC51CFDDC1F}" type="presParOf" srcId="{790D4AD2-C99C-4DCF-9171-AD6A1535FBBD}" destId="{87137362-D5D8-46C8-B9C6-D9E7C4D8C448}" srcOrd="2" destOrd="0" presId="urn:microsoft.com/office/officeart/2018/2/layout/IconVerticalSolidList"/>
    <dgm:cxn modelId="{8FC1FFF8-A9D5-45BF-B946-A590AAF7C881}" type="presParOf" srcId="{87137362-D5D8-46C8-B9C6-D9E7C4D8C448}" destId="{1541D36E-9074-4CEB-B2D7-F5D517DAE52B}" srcOrd="0" destOrd="0" presId="urn:microsoft.com/office/officeart/2018/2/layout/IconVerticalSolidList"/>
    <dgm:cxn modelId="{513D47E5-86F1-4611-B1EB-02C84D8EBFDE}" type="presParOf" srcId="{87137362-D5D8-46C8-B9C6-D9E7C4D8C448}" destId="{665D686E-D154-46BB-8D59-0428016307A0}" srcOrd="1" destOrd="0" presId="urn:microsoft.com/office/officeart/2018/2/layout/IconVerticalSolidList"/>
    <dgm:cxn modelId="{38DBB9AD-756C-47F1-B4AB-B1982AE068DF}" type="presParOf" srcId="{87137362-D5D8-46C8-B9C6-D9E7C4D8C448}" destId="{3A388902-28BF-4BBE-A221-F85AF176E6EE}" srcOrd="2" destOrd="0" presId="urn:microsoft.com/office/officeart/2018/2/layout/IconVerticalSolidList"/>
    <dgm:cxn modelId="{99EDED60-302C-4C89-835B-58C102274F86}" type="presParOf" srcId="{87137362-D5D8-46C8-B9C6-D9E7C4D8C448}" destId="{7F150E0D-3867-4A2F-A8C2-FC1C6BAA9BE9}" srcOrd="3" destOrd="0" presId="urn:microsoft.com/office/officeart/2018/2/layout/IconVerticalSolidList"/>
    <dgm:cxn modelId="{13F59F4B-F398-47BF-A4C8-89ED6F3A745E}" type="presParOf" srcId="{87137362-D5D8-46C8-B9C6-D9E7C4D8C448}" destId="{9BE3D7E7-5FBD-4C35-BC40-D2E1C16F346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7044F0-2595-4AA6-9FAB-77EBB08550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BC2AF1FF-D008-476E-86D7-D5DFF97A4F3D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b="0" i="0" dirty="0">
              <a:latin typeface="HELVETICA LIGHT" panose="020B0403020202020204" pitchFamily="34" charset="0"/>
            </a:rPr>
            <a:t>Total three milestones</a:t>
          </a:r>
          <a:br>
            <a:rPr lang="en-CH" b="0" i="0" dirty="0">
              <a:latin typeface="HELVETICA LIGHT" panose="020B0403020202020204" pitchFamily="34" charset="0"/>
            </a:rPr>
          </a:br>
          <a:endParaRPr lang="en-US" b="0" i="0" dirty="0">
            <a:latin typeface="HELVETICA LIGHT" panose="020B0403020202020204" pitchFamily="34" charset="0"/>
          </a:endParaRPr>
        </a:p>
      </dgm:t>
    </dgm:pt>
    <dgm:pt modelId="{2D6AA1B0-FB16-4067-84F5-C19AACB8768B}" type="parTrans" cxnId="{5F6C1341-3B54-4EDD-BBEE-0D17AA31E76E}">
      <dgm:prSet/>
      <dgm:spPr/>
      <dgm:t>
        <a:bodyPr/>
        <a:lstStyle/>
        <a:p>
          <a:endParaRPr lang="en-US"/>
        </a:p>
      </dgm:t>
    </dgm:pt>
    <dgm:pt modelId="{1002DE09-19C8-4B35-AEAA-2D5516F9B93F}" type="sibTrans" cxnId="{5F6C1341-3B54-4EDD-BBEE-0D17AA31E76E}">
      <dgm:prSet/>
      <dgm:spPr/>
      <dgm:t>
        <a:bodyPr/>
        <a:lstStyle/>
        <a:p>
          <a:endParaRPr lang="en-US"/>
        </a:p>
      </dgm:t>
    </dgm:pt>
    <dgm:pt modelId="{5E308B79-699E-4670-9E72-B68E6CE769F0}">
      <dgm:prSet/>
      <dgm:spPr/>
      <dgm:t>
        <a:bodyPr/>
        <a:lstStyle/>
        <a:p>
          <a:pPr>
            <a:lnSpc>
              <a:spcPct val="100000"/>
            </a:lnSpc>
          </a:pPr>
          <a:r>
            <a:rPr lang="en-CH" b="0" i="0" dirty="0">
              <a:latin typeface="HELVETICA LIGHT" panose="020B0403020202020204" pitchFamily="34" charset="0"/>
            </a:rPr>
            <a:t>Each milestone has learning outcomes and advances in the overall implementation</a:t>
          </a:r>
          <a:br>
            <a:rPr lang="en-CH" b="0" i="0" dirty="0">
              <a:latin typeface="HELVETICA LIGHT" panose="020B0403020202020204" pitchFamily="34" charset="0"/>
            </a:rPr>
          </a:br>
          <a:endParaRPr lang="en-US" b="0" i="0" dirty="0">
            <a:latin typeface="HELVETICA LIGHT" panose="020B0403020202020204" pitchFamily="34" charset="0"/>
          </a:endParaRPr>
        </a:p>
      </dgm:t>
    </dgm:pt>
    <dgm:pt modelId="{F7250431-A3F0-47D5-A944-7FA6CDDD9E93}" type="parTrans" cxnId="{F9B3055E-7181-4772-B2FD-133A8F72C70F}">
      <dgm:prSet/>
      <dgm:spPr/>
      <dgm:t>
        <a:bodyPr/>
        <a:lstStyle/>
        <a:p>
          <a:endParaRPr lang="en-US"/>
        </a:p>
      </dgm:t>
    </dgm:pt>
    <dgm:pt modelId="{790672C5-0E5A-4D86-928B-66D86412498A}" type="sibTrans" cxnId="{F9B3055E-7181-4772-B2FD-133A8F72C70F}">
      <dgm:prSet/>
      <dgm:spPr/>
      <dgm:t>
        <a:bodyPr/>
        <a:lstStyle/>
        <a:p>
          <a:endParaRPr lang="en-US"/>
        </a:p>
      </dgm:t>
    </dgm:pt>
    <dgm:pt modelId="{3CD55127-D158-4940-B802-B2C3962A69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>
              <a:latin typeface="HELVETICA LIGHT" panose="020B0403020202020204" pitchFamily="34" charset="0"/>
            </a:rPr>
            <a:t>C</a:t>
          </a:r>
          <a:r>
            <a:rPr lang="en-CH" b="0" i="0" dirty="0">
              <a:latin typeface="HELVETICA LIGHT" panose="020B0403020202020204" pitchFamily="34" charset="0"/>
            </a:rPr>
            <a:t>ode freeze before the final presentation for fairness </a:t>
          </a:r>
          <a:endParaRPr lang="en-US" b="0" i="0" dirty="0">
            <a:latin typeface="HELVETICA LIGHT" panose="020B0403020202020204" pitchFamily="34" charset="0"/>
          </a:endParaRPr>
        </a:p>
      </dgm:t>
    </dgm:pt>
    <dgm:pt modelId="{F34FC40C-77F0-461D-990C-DDEE27C55EAA}" type="parTrans" cxnId="{3561965F-5AA1-4A86-9DEA-C64631FDA5F6}">
      <dgm:prSet/>
      <dgm:spPr/>
      <dgm:t>
        <a:bodyPr/>
        <a:lstStyle/>
        <a:p>
          <a:endParaRPr lang="en-US"/>
        </a:p>
      </dgm:t>
    </dgm:pt>
    <dgm:pt modelId="{8E4E0DA9-D3A0-4558-A21A-56198C8EF8B6}" type="sibTrans" cxnId="{3561965F-5AA1-4A86-9DEA-C64631FDA5F6}">
      <dgm:prSet/>
      <dgm:spPr/>
      <dgm:t>
        <a:bodyPr/>
        <a:lstStyle/>
        <a:p>
          <a:endParaRPr lang="en-US"/>
        </a:p>
      </dgm:t>
    </dgm:pt>
    <dgm:pt modelId="{797F5AB4-CA79-49B3-ABC0-81269237D8A0}" type="pres">
      <dgm:prSet presAssocID="{5A7044F0-2595-4AA6-9FAB-77EBB085500F}" presName="root" presStyleCnt="0">
        <dgm:presLayoutVars>
          <dgm:dir/>
          <dgm:resizeHandles val="exact"/>
        </dgm:presLayoutVars>
      </dgm:prSet>
      <dgm:spPr/>
    </dgm:pt>
    <dgm:pt modelId="{C4DA4ABE-48A9-4D79-B9C4-0CB88292F36A}" type="pres">
      <dgm:prSet presAssocID="{BC2AF1FF-D008-476E-86D7-D5DFF97A4F3D}" presName="compNode" presStyleCnt="0"/>
      <dgm:spPr/>
    </dgm:pt>
    <dgm:pt modelId="{1D5A526D-68E8-412E-B461-D5654CB4AB1C}" type="pres">
      <dgm:prSet presAssocID="{BC2AF1FF-D008-476E-86D7-D5DFF97A4F3D}" presName="bgRect" presStyleLbl="bgShp" presStyleIdx="0" presStyleCnt="3"/>
      <dgm:spPr/>
    </dgm:pt>
    <dgm:pt modelId="{51490731-9063-49E3-9F56-137040780CD2}" type="pres">
      <dgm:prSet presAssocID="{BC2AF1FF-D008-476E-86D7-D5DFF97A4F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BFAF401-C950-42E8-95AF-CD3B7C27B540}" type="pres">
      <dgm:prSet presAssocID="{BC2AF1FF-D008-476E-86D7-D5DFF97A4F3D}" presName="spaceRect" presStyleCnt="0"/>
      <dgm:spPr/>
    </dgm:pt>
    <dgm:pt modelId="{0B4D6877-7D94-4A56-A907-77CE64732BEE}" type="pres">
      <dgm:prSet presAssocID="{BC2AF1FF-D008-476E-86D7-D5DFF97A4F3D}" presName="parTx" presStyleLbl="revTx" presStyleIdx="0" presStyleCnt="3">
        <dgm:presLayoutVars>
          <dgm:chMax val="0"/>
          <dgm:chPref val="0"/>
        </dgm:presLayoutVars>
      </dgm:prSet>
      <dgm:spPr/>
    </dgm:pt>
    <dgm:pt modelId="{0A767B9E-F3F6-470B-B534-341E4D79C428}" type="pres">
      <dgm:prSet presAssocID="{1002DE09-19C8-4B35-AEAA-2D5516F9B93F}" presName="sibTrans" presStyleCnt="0"/>
      <dgm:spPr/>
    </dgm:pt>
    <dgm:pt modelId="{685A10BA-A2AC-42D8-8BA9-A21805563A37}" type="pres">
      <dgm:prSet presAssocID="{5E308B79-699E-4670-9E72-B68E6CE769F0}" presName="compNode" presStyleCnt="0"/>
      <dgm:spPr/>
    </dgm:pt>
    <dgm:pt modelId="{4CFD6CC6-7B08-438E-977B-4AB1F81A9D49}" type="pres">
      <dgm:prSet presAssocID="{5E308B79-699E-4670-9E72-B68E6CE769F0}" presName="bgRect" presStyleLbl="bgShp" presStyleIdx="1" presStyleCnt="3"/>
      <dgm:spPr/>
    </dgm:pt>
    <dgm:pt modelId="{93B13BDD-D2B7-42F6-AAF8-364F6D5A989F}" type="pres">
      <dgm:prSet presAssocID="{5E308B79-699E-4670-9E72-B68E6CE769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B71E92-1379-44D1-B483-2DE38C27DE26}" type="pres">
      <dgm:prSet presAssocID="{5E308B79-699E-4670-9E72-B68E6CE769F0}" presName="spaceRect" presStyleCnt="0"/>
      <dgm:spPr/>
    </dgm:pt>
    <dgm:pt modelId="{A2451B83-92B9-4111-87AD-846E9A75C6D6}" type="pres">
      <dgm:prSet presAssocID="{5E308B79-699E-4670-9E72-B68E6CE769F0}" presName="parTx" presStyleLbl="revTx" presStyleIdx="1" presStyleCnt="3" custScaleY="70185">
        <dgm:presLayoutVars>
          <dgm:chMax val="0"/>
          <dgm:chPref val="0"/>
        </dgm:presLayoutVars>
      </dgm:prSet>
      <dgm:spPr/>
    </dgm:pt>
    <dgm:pt modelId="{F0266495-40C5-45CB-9074-0B63E9578152}" type="pres">
      <dgm:prSet presAssocID="{790672C5-0E5A-4D86-928B-66D86412498A}" presName="sibTrans" presStyleCnt="0"/>
      <dgm:spPr/>
    </dgm:pt>
    <dgm:pt modelId="{2950F683-4EBE-4D5C-A818-DD50AA97C2A1}" type="pres">
      <dgm:prSet presAssocID="{3CD55127-D158-4940-B802-B2C3962A69D6}" presName="compNode" presStyleCnt="0"/>
      <dgm:spPr/>
    </dgm:pt>
    <dgm:pt modelId="{EBEA6038-E6D4-4D9B-8DB5-F4792B13B596}" type="pres">
      <dgm:prSet presAssocID="{3CD55127-D158-4940-B802-B2C3962A69D6}" presName="bgRect" presStyleLbl="bgShp" presStyleIdx="2" presStyleCnt="3"/>
      <dgm:spPr/>
    </dgm:pt>
    <dgm:pt modelId="{187E9DF2-8A23-472D-9E51-47E6E0CBF794}" type="pres">
      <dgm:prSet presAssocID="{3CD55127-D158-4940-B802-B2C3962A69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9432AC2C-B08D-4F6E-BCAA-2C0F59E28394}" type="pres">
      <dgm:prSet presAssocID="{3CD55127-D158-4940-B802-B2C3962A69D6}" presName="spaceRect" presStyleCnt="0"/>
      <dgm:spPr/>
    </dgm:pt>
    <dgm:pt modelId="{7A926487-6793-4E3C-8B75-EF2F50F99A09}" type="pres">
      <dgm:prSet presAssocID="{3CD55127-D158-4940-B802-B2C3962A69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432B07-0A50-4D7C-90FD-6540AF12C1B2}" type="presOf" srcId="{5E308B79-699E-4670-9E72-B68E6CE769F0}" destId="{A2451B83-92B9-4111-87AD-846E9A75C6D6}" srcOrd="0" destOrd="0" presId="urn:microsoft.com/office/officeart/2018/2/layout/IconVerticalSolidList"/>
    <dgm:cxn modelId="{B2D2B225-2C6F-4FAF-A1B3-EACA24E042FC}" type="presOf" srcId="{BC2AF1FF-D008-476E-86D7-D5DFF97A4F3D}" destId="{0B4D6877-7D94-4A56-A907-77CE64732BEE}" srcOrd="0" destOrd="0" presId="urn:microsoft.com/office/officeart/2018/2/layout/IconVerticalSolidList"/>
    <dgm:cxn modelId="{5F6C1341-3B54-4EDD-BBEE-0D17AA31E76E}" srcId="{5A7044F0-2595-4AA6-9FAB-77EBB085500F}" destId="{BC2AF1FF-D008-476E-86D7-D5DFF97A4F3D}" srcOrd="0" destOrd="0" parTransId="{2D6AA1B0-FB16-4067-84F5-C19AACB8768B}" sibTransId="{1002DE09-19C8-4B35-AEAA-2D5516F9B93F}"/>
    <dgm:cxn modelId="{F9B3055E-7181-4772-B2FD-133A8F72C70F}" srcId="{5A7044F0-2595-4AA6-9FAB-77EBB085500F}" destId="{5E308B79-699E-4670-9E72-B68E6CE769F0}" srcOrd="1" destOrd="0" parTransId="{F7250431-A3F0-47D5-A944-7FA6CDDD9E93}" sibTransId="{790672C5-0E5A-4D86-928B-66D86412498A}"/>
    <dgm:cxn modelId="{3561965F-5AA1-4A86-9DEA-C64631FDA5F6}" srcId="{5A7044F0-2595-4AA6-9FAB-77EBB085500F}" destId="{3CD55127-D158-4940-B802-B2C3962A69D6}" srcOrd="2" destOrd="0" parTransId="{F34FC40C-77F0-461D-990C-DDEE27C55EAA}" sibTransId="{8E4E0DA9-D3A0-4558-A21A-56198C8EF8B6}"/>
    <dgm:cxn modelId="{D968FB78-CFD8-4577-AC79-53520C06F246}" type="presOf" srcId="{5A7044F0-2595-4AA6-9FAB-77EBB085500F}" destId="{797F5AB4-CA79-49B3-ABC0-81269237D8A0}" srcOrd="0" destOrd="0" presId="urn:microsoft.com/office/officeart/2018/2/layout/IconVerticalSolidList"/>
    <dgm:cxn modelId="{5BD2A9E3-0646-4C90-8404-1ACB1B72AB16}" type="presOf" srcId="{3CD55127-D158-4940-B802-B2C3962A69D6}" destId="{7A926487-6793-4E3C-8B75-EF2F50F99A09}" srcOrd="0" destOrd="0" presId="urn:microsoft.com/office/officeart/2018/2/layout/IconVerticalSolidList"/>
    <dgm:cxn modelId="{0034BCE9-E0B5-447A-A4F9-5413D1C53625}" type="presParOf" srcId="{797F5AB4-CA79-49B3-ABC0-81269237D8A0}" destId="{C4DA4ABE-48A9-4D79-B9C4-0CB88292F36A}" srcOrd="0" destOrd="0" presId="urn:microsoft.com/office/officeart/2018/2/layout/IconVerticalSolidList"/>
    <dgm:cxn modelId="{AA3CFA77-7F25-4997-A845-CD2A428F5AF7}" type="presParOf" srcId="{C4DA4ABE-48A9-4D79-B9C4-0CB88292F36A}" destId="{1D5A526D-68E8-412E-B461-D5654CB4AB1C}" srcOrd="0" destOrd="0" presId="urn:microsoft.com/office/officeart/2018/2/layout/IconVerticalSolidList"/>
    <dgm:cxn modelId="{32BB8F5A-15F6-4BDC-9A6D-0E7CFB61356E}" type="presParOf" srcId="{C4DA4ABE-48A9-4D79-B9C4-0CB88292F36A}" destId="{51490731-9063-49E3-9F56-137040780CD2}" srcOrd="1" destOrd="0" presId="urn:microsoft.com/office/officeart/2018/2/layout/IconVerticalSolidList"/>
    <dgm:cxn modelId="{AF968C4B-6C96-4FEA-B5F2-5788CBD65578}" type="presParOf" srcId="{C4DA4ABE-48A9-4D79-B9C4-0CB88292F36A}" destId="{1BFAF401-C950-42E8-95AF-CD3B7C27B540}" srcOrd="2" destOrd="0" presId="urn:microsoft.com/office/officeart/2018/2/layout/IconVerticalSolidList"/>
    <dgm:cxn modelId="{3F0DA401-30D8-4EE3-A80F-79C82D2AACC5}" type="presParOf" srcId="{C4DA4ABE-48A9-4D79-B9C4-0CB88292F36A}" destId="{0B4D6877-7D94-4A56-A907-77CE64732BEE}" srcOrd="3" destOrd="0" presId="urn:microsoft.com/office/officeart/2018/2/layout/IconVerticalSolidList"/>
    <dgm:cxn modelId="{8D9BA40E-59FF-4743-987E-36240C4EB79D}" type="presParOf" srcId="{797F5AB4-CA79-49B3-ABC0-81269237D8A0}" destId="{0A767B9E-F3F6-470B-B534-341E4D79C428}" srcOrd="1" destOrd="0" presId="urn:microsoft.com/office/officeart/2018/2/layout/IconVerticalSolidList"/>
    <dgm:cxn modelId="{43FE23F9-7D7A-424C-9775-08ADB580AF9A}" type="presParOf" srcId="{797F5AB4-CA79-49B3-ABC0-81269237D8A0}" destId="{685A10BA-A2AC-42D8-8BA9-A21805563A37}" srcOrd="2" destOrd="0" presId="urn:microsoft.com/office/officeart/2018/2/layout/IconVerticalSolidList"/>
    <dgm:cxn modelId="{86A32812-6F34-4551-B2F0-01975A5C2ECA}" type="presParOf" srcId="{685A10BA-A2AC-42D8-8BA9-A21805563A37}" destId="{4CFD6CC6-7B08-438E-977B-4AB1F81A9D49}" srcOrd="0" destOrd="0" presId="urn:microsoft.com/office/officeart/2018/2/layout/IconVerticalSolidList"/>
    <dgm:cxn modelId="{452FB0B6-045B-4CD3-BC72-AC37D67D4CEC}" type="presParOf" srcId="{685A10BA-A2AC-42D8-8BA9-A21805563A37}" destId="{93B13BDD-D2B7-42F6-AAF8-364F6D5A989F}" srcOrd="1" destOrd="0" presId="urn:microsoft.com/office/officeart/2018/2/layout/IconVerticalSolidList"/>
    <dgm:cxn modelId="{45B51981-1277-4076-AFB9-465ED6DDB864}" type="presParOf" srcId="{685A10BA-A2AC-42D8-8BA9-A21805563A37}" destId="{20B71E92-1379-44D1-B483-2DE38C27DE26}" srcOrd="2" destOrd="0" presId="urn:microsoft.com/office/officeart/2018/2/layout/IconVerticalSolidList"/>
    <dgm:cxn modelId="{44CB32AF-CFC9-46C5-8D87-AEDC67188B23}" type="presParOf" srcId="{685A10BA-A2AC-42D8-8BA9-A21805563A37}" destId="{A2451B83-92B9-4111-87AD-846E9A75C6D6}" srcOrd="3" destOrd="0" presId="urn:microsoft.com/office/officeart/2018/2/layout/IconVerticalSolidList"/>
    <dgm:cxn modelId="{0723095E-B0A6-486A-9F83-5D91B239C458}" type="presParOf" srcId="{797F5AB4-CA79-49B3-ABC0-81269237D8A0}" destId="{F0266495-40C5-45CB-9074-0B63E9578152}" srcOrd="3" destOrd="0" presId="urn:microsoft.com/office/officeart/2018/2/layout/IconVerticalSolidList"/>
    <dgm:cxn modelId="{872651DB-F42A-4966-8FA1-AE2168FBEF11}" type="presParOf" srcId="{797F5AB4-CA79-49B3-ABC0-81269237D8A0}" destId="{2950F683-4EBE-4D5C-A818-DD50AA97C2A1}" srcOrd="4" destOrd="0" presId="urn:microsoft.com/office/officeart/2018/2/layout/IconVerticalSolidList"/>
    <dgm:cxn modelId="{35633DFB-AB06-426E-BC78-FD600E61E15D}" type="presParOf" srcId="{2950F683-4EBE-4D5C-A818-DD50AA97C2A1}" destId="{EBEA6038-E6D4-4D9B-8DB5-F4792B13B596}" srcOrd="0" destOrd="0" presId="urn:microsoft.com/office/officeart/2018/2/layout/IconVerticalSolidList"/>
    <dgm:cxn modelId="{B209C4BC-DBA6-4CD4-950B-B6618E34B7A9}" type="presParOf" srcId="{2950F683-4EBE-4D5C-A818-DD50AA97C2A1}" destId="{187E9DF2-8A23-472D-9E51-47E6E0CBF794}" srcOrd="1" destOrd="0" presId="urn:microsoft.com/office/officeart/2018/2/layout/IconVerticalSolidList"/>
    <dgm:cxn modelId="{A02EF30B-9D48-41A5-A026-62AAC7ECC225}" type="presParOf" srcId="{2950F683-4EBE-4D5C-A818-DD50AA97C2A1}" destId="{9432AC2C-B08D-4F6E-BCAA-2C0F59E28394}" srcOrd="2" destOrd="0" presId="urn:microsoft.com/office/officeart/2018/2/layout/IconVerticalSolidList"/>
    <dgm:cxn modelId="{CDB05D1D-19E6-4885-9F7D-84A8381B2646}" type="presParOf" srcId="{2950F683-4EBE-4D5C-A818-DD50AA97C2A1}" destId="{7A926487-6793-4E3C-8B75-EF2F50F99A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69486-DDA5-4359-B9F1-3FA2DE77F2D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1CFE6-B8E3-4959-B07B-981F02A525A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C3A7D-CA4F-404D-9B9D-AE3FF9657CEF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b="0" i="0" kern="1200" dirty="0">
              <a:latin typeface="HELVETICA LIGHT" panose="020B0403020202020204" pitchFamily="34" charset="0"/>
            </a:rPr>
            <a:t>Register yourself on Piazza</a:t>
          </a:r>
          <a:endParaRPr lang="en-US" sz="2500" b="0" i="0" kern="1200" dirty="0">
            <a:latin typeface="HELVETICA LIGHT" panose="020B0403020202020204" pitchFamily="34" charset="0"/>
          </a:endParaRPr>
        </a:p>
      </dsp:txBody>
      <dsp:txXfrm>
        <a:off x="2039300" y="956381"/>
        <a:ext cx="4474303" cy="1765627"/>
      </dsp:txXfrm>
    </dsp:sp>
    <dsp:sp modelId="{6C0C061F-B70C-4C5C-8153-3E2FC7C2628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55EEF-16E0-4F8F-8C8F-81B4D764DD4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924DA-82CE-40AB-AEE3-D058506A42D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500" b="0" i="0" kern="1200" dirty="0">
              <a:latin typeface="HELVETICA LIGHT" panose="020B0403020202020204" pitchFamily="34" charset="0"/>
            </a:rPr>
            <a:t>Fill the registration form</a:t>
          </a:r>
          <a:endParaRPr lang="en-US" sz="2500" b="0" i="0" kern="1200" dirty="0">
            <a:latin typeface="HELVETICA LIGHT" panose="020B0403020202020204" pitchFamily="34" charset="0"/>
          </a:endParaRP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73F30-B6A0-8348-8930-FA25DEC229C4}">
      <dsp:nvSpPr>
        <dsp:cNvPr id="0" name=""/>
        <dsp:cNvSpPr/>
      </dsp:nvSpPr>
      <dsp:spPr>
        <a:xfrm>
          <a:off x="0" y="717462"/>
          <a:ext cx="6513603" cy="18112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958088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000" b="0" i="0" kern="1200" dirty="0">
              <a:latin typeface="HELVETICA LIGHT" panose="020B0403020202020204" pitchFamily="34" charset="0"/>
            </a:rPr>
            <a:t>Web application </a:t>
          </a:r>
          <a:r>
            <a:rPr lang="en-GB" sz="2000" b="0" i="0" kern="1200" dirty="0">
              <a:latin typeface="HELVETICA LIGHT" panose="020B0403020202020204" pitchFamily="34" charset="0"/>
            </a:rPr>
            <a:t>to sell/buy goods and services online</a:t>
          </a:r>
          <a:br>
            <a:rPr lang="en-GB" sz="2000" b="0" i="0" kern="1200" dirty="0">
              <a:latin typeface="HELVETICA LIGHT" panose="020B0403020202020204" pitchFamily="34" charset="0"/>
            </a:rPr>
          </a:br>
          <a:endParaRPr lang="en-US" sz="2000" b="0" i="0" kern="1200" dirty="0">
            <a:latin typeface="HELVETICA LIGHT" panose="020B0403020202020204" pitchFamily="34" charset="0"/>
          </a:endParaRPr>
        </a:p>
      </dsp:txBody>
      <dsp:txXfrm>
        <a:off x="0" y="717462"/>
        <a:ext cx="6513603" cy="1811250"/>
      </dsp:txXfrm>
    </dsp:sp>
    <dsp:sp modelId="{BEB9B4C5-8E47-7145-B97F-D475A9D4A61A}">
      <dsp:nvSpPr>
        <dsp:cNvPr id="0" name=""/>
        <dsp:cNvSpPr/>
      </dsp:nvSpPr>
      <dsp:spPr>
        <a:xfrm>
          <a:off x="486318" y="5"/>
          <a:ext cx="4559522" cy="1357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800" b="0" i="0" kern="1200" dirty="0">
              <a:latin typeface="HELVETICA LIGHT" panose="020B0403020202020204" pitchFamily="34" charset="0"/>
            </a:rPr>
            <a:t>Brief introduction</a:t>
          </a:r>
          <a:endParaRPr lang="en-US" sz="2800" b="0" i="0" kern="1200" dirty="0">
            <a:latin typeface="HELVETICA LIGHT" panose="020B0403020202020204" pitchFamily="34" charset="0"/>
          </a:endParaRPr>
        </a:p>
      </dsp:txBody>
      <dsp:txXfrm>
        <a:off x="552606" y="66293"/>
        <a:ext cx="4426946" cy="1225344"/>
      </dsp:txXfrm>
    </dsp:sp>
    <dsp:sp modelId="{E7BE460D-45FA-414E-A7ED-6B638FF7DD56}">
      <dsp:nvSpPr>
        <dsp:cNvPr id="0" name=""/>
        <dsp:cNvSpPr/>
      </dsp:nvSpPr>
      <dsp:spPr>
        <a:xfrm>
          <a:off x="0" y="3456073"/>
          <a:ext cx="6513603" cy="239084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958088" rIns="5055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000" b="0" i="0" kern="1200" dirty="0">
              <a:latin typeface="HELVETICA LIGHT" panose="020B0403020202020204" pitchFamily="34" charset="0"/>
            </a:rPr>
            <a:t>Will be built in small teams of 4-5 students </a:t>
          </a:r>
          <a:endParaRPr lang="en-US" sz="2000" b="0" i="0" kern="1200" dirty="0">
            <a:latin typeface="HELVETICA LIGHT" panose="020B0403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000" b="0" i="0" kern="1200">
              <a:latin typeface="HELVETICA LIGHT" panose="020B0403020202020204" pitchFamily="34" charset="0"/>
            </a:rPr>
            <a:t>Will be built as a series of total four features</a:t>
          </a:r>
          <a:endParaRPr lang="en-US" sz="2000" b="0" i="0" kern="1200">
            <a:latin typeface="HELVETICA LIGHT" panose="020B0403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000" b="0" i="0" kern="1200" dirty="0">
              <a:latin typeface="HELVETICA LIGHT" panose="020B0403020202020204" pitchFamily="34" charset="0"/>
            </a:rPr>
            <a:t>Each team will have one student assistant to clear doubts and for technical advice</a:t>
          </a:r>
          <a:endParaRPr lang="en-US" sz="2000" b="0" i="0" kern="1200" dirty="0">
            <a:latin typeface="HELVETICA LIGHT" panose="020B0403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000" b="0" i="0" kern="1200" dirty="0">
              <a:latin typeface="HELVETICA LIGHT" panose="020B0403020202020204" pitchFamily="34" charset="0"/>
            </a:rPr>
            <a:t>More information in </a:t>
          </a:r>
          <a:r>
            <a:rPr lang="en-GB" sz="2000" b="0" i="0" kern="1200" dirty="0">
              <a:latin typeface="HELVETICA LIGHT" panose="020B0403020202020204" pitchFamily="34" charset="0"/>
              <a:hlinkClick xmlns:r="http://schemas.openxmlformats.org/officeDocument/2006/relationships" r:id="rId1"/>
            </a:rPr>
            <a:t>project wiki!</a:t>
          </a:r>
          <a:endParaRPr lang="en-US" sz="2000" b="0" i="0" kern="1200" dirty="0">
            <a:latin typeface="HELVETICA LIGHT" panose="020B0403020202020204" pitchFamily="34" charset="0"/>
          </a:endParaRPr>
        </a:p>
      </dsp:txBody>
      <dsp:txXfrm>
        <a:off x="0" y="3456073"/>
        <a:ext cx="6513603" cy="2390849"/>
      </dsp:txXfrm>
    </dsp:sp>
    <dsp:sp modelId="{D9139B12-E2ED-C446-8847-6840E66EF284}">
      <dsp:nvSpPr>
        <dsp:cNvPr id="0" name=""/>
        <dsp:cNvSpPr/>
      </dsp:nvSpPr>
      <dsp:spPr>
        <a:xfrm>
          <a:off x="449246" y="2777113"/>
          <a:ext cx="5357576" cy="1357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 dirty="0">
              <a:latin typeface="HELVETICA LIGHT" panose="020B0403020202020204" pitchFamily="34" charset="0"/>
            </a:rPr>
            <a:t>Total duration is 12 weeks</a:t>
          </a:r>
          <a:endParaRPr lang="en-US" sz="2800" b="0" i="0" kern="1200" dirty="0">
            <a:latin typeface="HELVETICA LIGHT" panose="020B0403020202020204" pitchFamily="34" charset="0"/>
          </a:endParaRPr>
        </a:p>
      </dsp:txBody>
      <dsp:txXfrm>
        <a:off x="515534" y="2843401"/>
        <a:ext cx="5225000" cy="1225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27B32-5FB3-4781-A840-251FB1D51944}">
      <dsp:nvSpPr>
        <dsp:cNvPr id="0" name=""/>
        <dsp:cNvSpPr/>
      </dsp:nvSpPr>
      <dsp:spPr>
        <a:xfrm>
          <a:off x="0" y="134557"/>
          <a:ext cx="6791754" cy="341788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2BDF4-FE45-403D-9F48-5B3D8CDD0F8B}">
      <dsp:nvSpPr>
        <dsp:cNvPr id="0" name=""/>
        <dsp:cNvSpPr/>
      </dsp:nvSpPr>
      <dsp:spPr>
        <a:xfrm>
          <a:off x="532019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8F58C-6521-4719-90B4-35CA0D162152}">
      <dsp:nvSpPr>
        <dsp:cNvPr id="0" name=""/>
        <dsp:cNvSpPr/>
      </dsp:nvSpPr>
      <dsp:spPr>
        <a:xfrm>
          <a:off x="1628168" y="964111"/>
          <a:ext cx="2103398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000" kern="1200" dirty="0"/>
            <a:t>Technoloies</a:t>
          </a:r>
          <a:endParaRPr lang="en-US" sz="2000" kern="1200" dirty="0"/>
        </a:p>
      </dsp:txBody>
      <dsp:txXfrm>
        <a:off x="1628168" y="964111"/>
        <a:ext cx="2103398" cy="1758740"/>
      </dsp:txXfrm>
    </dsp:sp>
    <dsp:sp modelId="{68A98F8A-7514-432C-B3CD-37C4DDAEA0D5}">
      <dsp:nvSpPr>
        <dsp:cNvPr id="0" name=""/>
        <dsp:cNvSpPr/>
      </dsp:nvSpPr>
      <dsp:spPr>
        <a:xfrm>
          <a:off x="3806796" y="542172"/>
          <a:ext cx="2516759" cy="2629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HELVETICA LIGHT" panose="020B0403020202020204" pitchFamily="34" charset="0"/>
            </a:rPr>
            <a:t>Frontend in </a:t>
          </a:r>
          <a:r>
            <a:rPr lang="en-US" sz="1600" b="0" i="0" kern="1200" dirty="0">
              <a:latin typeface="HELVETICA LIGHT" panose="020B0403020202020204" pitchFamily="34" charset="0"/>
              <a:hlinkClick xmlns:r="http://schemas.openxmlformats.org/officeDocument/2006/relationships" r:id="rId3"/>
            </a:rPr>
            <a:t>Angular</a:t>
          </a:r>
          <a:endParaRPr lang="en-US" sz="1600" b="0" i="0" kern="1200" dirty="0">
            <a:latin typeface="HELVETICA LIGHT" panose="020B0403020202020204" pitchFamily="34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HELVETICA LIGHT" panose="020B0403020202020204" pitchFamily="34" charset="0"/>
            </a:rPr>
            <a:t>Backend in </a:t>
          </a:r>
          <a:r>
            <a:rPr lang="en-US" sz="1600" b="0" i="0" kern="1200" dirty="0">
              <a:latin typeface="HELVETICA LIGHT" panose="020B0403020202020204" pitchFamily="34" charset="0"/>
              <a:hlinkClick xmlns:r="http://schemas.openxmlformats.org/officeDocument/2006/relationships" r:id="rId4"/>
            </a:rPr>
            <a:t>Express</a:t>
          </a:r>
          <a:endParaRPr lang="en-US" sz="1600" b="0" i="0" kern="1200" dirty="0">
            <a:latin typeface="HELVETICA LIGHT" panose="020B0403020202020204" pitchFamily="34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br>
            <a:rPr lang="en-US" sz="1600" b="0" i="0" kern="1200" dirty="0">
              <a:latin typeface="HELVETICA LIGHT" panose="020B0403020202020204" pitchFamily="34" charset="0"/>
            </a:rPr>
          </a:br>
          <a:r>
            <a:rPr lang="en-US" sz="1600" b="0" i="0" kern="1200" dirty="0">
              <a:latin typeface="HELVETICA LIGHT" panose="020B0403020202020204" pitchFamily="34" charset="0"/>
            </a:rPr>
            <a:t>Both frameworks use TypeScript language that extends JavaScript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br>
            <a:rPr lang="en-US" sz="1600" b="0" i="0" kern="1200" dirty="0">
              <a:latin typeface="HELVETICA LIGHT" panose="020B0403020202020204" pitchFamily="34" charset="0"/>
            </a:rPr>
          </a:br>
          <a:r>
            <a:rPr lang="en-US" sz="1600" b="0" i="0" kern="1200" dirty="0">
              <a:latin typeface="HELVETICA LIGHT" panose="020B0403020202020204" pitchFamily="34" charset="0"/>
            </a:rPr>
            <a:t>Detailed introduction in the next exercise hour</a:t>
          </a:r>
          <a:br>
            <a:rPr lang="en-US" sz="1800" b="0" i="0" kern="1200" dirty="0">
              <a:latin typeface="HELVETICA LIGHT" panose="020B0403020202020204" pitchFamily="34" charset="0"/>
            </a:rPr>
          </a:br>
          <a:endParaRPr lang="en-US" sz="1800" b="0" i="0" kern="1200" dirty="0">
            <a:latin typeface="HELVETICA LIGHT" panose="020B0403020202020204" pitchFamily="34" charset="0"/>
          </a:endParaRPr>
        </a:p>
      </dsp:txBody>
      <dsp:txXfrm>
        <a:off x="3806796" y="542172"/>
        <a:ext cx="2516759" cy="2629563"/>
      </dsp:txXfrm>
    </dsp:sp>
    <dsp:sp modelId="{666F0441-3762-449B-9406-B9995EEB4684}">
      <dsp:nvSpPr>
        <dsp:cNvPr id="0" name=""/>
        <dsp:cNvSpPr/>
      </dsp:nvSpPr>
      <dsp:spPr>
        <a:xfrm>
          <a:off x="0" y="4126685"/>
          <a:ext cx="6791754" cy="175874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C2027-F29B-4B7E-921D-A7EBEC23516A}">
      <dsp:nvSpPr>
        <dsp:cNvPr id="0" name=""/>
        <dsp:cNvSpPr/>
      </dsp:nvSpPr>
      <dsp:spPr>
        <a:xfrm>
          <a:off x="532019" y="4387844"/>
          <a:ext cx="967307" cy="967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A0DD2-0296-44A7-9505-5758611C24FA}">
      <dsp:nvSpPr>
        <dsp:cNvPr id="0" name=""/>
        <dsp:cNvSpPr/>
      </dsp:nvSpPr>
      <dsp:spPr>
        <a:xfrm>
          <a:off x="2031345" y="4444187"/>
          <a:ext cx="4756434" cy="107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43" tIns="145843" rIns="145843" bIns="14584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HELVETICA LIGHT" panose="020B0403020202020204" pitchFamily="34" charset="0"/>
            </a:rPr>
            <a:t>Teams can decide to choose any other technologies if they wish</a:t>
          </a:r>
          <a:br>
            <a:rPr lang="en-GB" sz="2000" b="0" i="0" kern="1200" dirty="0">
              <a:latin typeface="HELVETICA LIGHT" panose="020B0403020202020204" pitchFamily="34" charset="0"/>
            </a:rPr>
          </a:br>
          <a:endParaRPr lang="en-US" sz="2000" b="0" i="0" kern="1200" dirty="0">
            <a:latin typeface="HELVETICA LIGHT" panose="020B0403020202020204" pitchFamily="34" charset="0"/>
          </a:endParaRPr>
        </a:p>
      </dsp:txBody>
      <dsp:txXfrm>
        <a:off x="2031345" y="4444187"/>
        <a:ext cx="4756434" cy="1077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4CE56-585C-4D72-84B1-8F646711E95E}">
      <dsp:nvSpPr>
        <dsp:cNvPr id="0" name=""/>
        <dsp:cNvSpPr/>
      </dsp:nvSpPr>
      <dsp:spPr>
        <a:xfrm>
          <a:off x="0" y="264467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167B8-BAD3-46FA-85DB-D55987BA261D}">
      <dsp:nvSpPr>
        <dsp:cNvPr id="0" name=""/>
        <dsp:cNvSpPr/>
      </dsp:nvSpPr>
      <dsp:spPr>
        <a:xfrm>
          <a:off x="534102" y="661733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E00D4-83BC-4298-87AB-55BEACD5CE1A}">
      <dsp:nvSpPr>
        <dsp:cNvPr id="0" name=""/>
        <dsp:cNvSpPr/>
      </dsp:nvSpPr>
      <dsp:spPr>
        <a:xfrm>
          <a:off x="2039300" y="541079"/>
          <a:ext cx="4474303" cy="1212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600" b="0" i="0" kern="1200" dirty="0">
              <a:latin typeface="HELVETICA LIGHT" panose="020B0403020202020204" pitchFamily="34" charset="0"/>
            </a:rPr>
            <a:t>Various activities to apply theoritical concepts from lectures into practical context</a:t>
          </a:r>
          <a:br>
            <a:rPr lang="en-CH" sz="1600" b="0" i="0" kern="1200" dirty="0">
              <a:latin typeface="HELVETICA LIGHT" panose="020B0403020202020204" pitchFamily="34" charset="0"/>
            </a:rPr>
          </a:br>
          <a:endParaRPr lang="en-US" sz="1600" b="0" i="0" kern="1200" dirty="0">
            <a:latin typeface="HELVETICA LIGHT" panose="020B0403020202020204" pitchFamily="34" charset="0"/>
          </a:endParaRPr>
        </a:p>
      </dsp:txBody>
      <dsp:txXfrm>
        <a:off x="2039300" y="541079"/>
        <a:ext cx="4474303" cy="1212403"/>
      </dsp:txXfrm>
    </dsp:sp>
    <dsp:sp modelId="{1541D36E-9074-4CEB-B2D7-F5D517DAE52B}">
      <dsp:nvSpPr>
        <dsp:cNvPr id="0" name=""/>
        <dsp:cNvSpPr/>
      </dsp:nvSpPr>
      <dsp:spPr>
        <a:xfrm>
          <a:off x="0" y="2471502"/>
          <a:ext cx="6513603" cy="314945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D686E-D154-46BB-8D59-0428016307A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50E0D-3867-4A2F-A8C2-FC1C6BAA9BE9}">
      <dsp:nvSpPr>
        <dsp:cNvPr id="0" name=""/>
        <dsp:cNvSpPr/>
      </dsp:nvSpPr>
      <dsp:spPr>
        <a:xfrm>
          <a:off x="1620325" y="2866914"/>
          <a:ext cx="4893273" cy="2358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600" b="0" i="0" kern="1200" dirty="0">
              <a:latin typeface="HELVETICA LIGHT" panose="020B0403020202020204" pitchFamily="34" charset="0"/>
            </a:rPr>
            <a:t>We expect several deliverables</a:t>
          </a:r>
          <a:br>
            <a:rPr lang="en-CH" sz="1600" b="0" i="0" kern="1200" dirty="0">
              <a:latin typeface="HELVETICA LIGHT" panose="020B0403020202020204" pitchFamily="34" charset="0"/>
            </a:rPr>
          </a:br>
          <a:endParaRPr lang="en-CH" sz="1600" b="0" i="0" kern="1200" dirty="0">
            <a:latin typeface="HELVETICA LIGHT" panose="020B0403020202020204" pitchFamily="34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600" b="0" i="0" kern="1200" dirty="0">
              <a:latin typeface="HELVETICA LIGHT" panose="020B0403020202020204" pitchFamily="34" charset="0"/>
            </a:rPr>
            <a:t>Deliverables must be submitted and will be graded</a:t>
          </a:r>
          <a:endParaRPr lang="en-US" sz="1600" b="0" i="0" kern="1200" dirty="0">
            <a:latin typeface="HELVETICA LIGHT" panose="020B0403020202020204" pitchFamily="34" charset="0"/>
          </a:endParaRPr>
        </a:p>
      </dsp:txBody>
      <dsp:txXfrm>
        <a:off x="1620325" y="2866914"/>
        <a:ext cx="4893273" cy="2358631"/>
      </dsp:txXfrm>
    </dsp:sp>
    <dsp:sp modelId="{9BE3D7E7-5FBD-4C35-BC40-D2E1C16F3467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970421" y="3163416"/>
        <a:ext cx="1543182" cy="176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A526D-68E8-412E-B461-D5654CB4AB1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90731-9063-49E3-9F56-137040780CD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D6877-7D94-4A56-A907-77CE64732BE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b="0" i="0" kern="1200" dirty="0">
              <a:latin typeface="HELVETICA LIGHT" panose="020B0403020202020204" pitchFamily="34" charset="0"/>
            </a:rPr>
            <a:t>Total three milestones</a:t>
          </a:r>
          <a:br>
            <a:rPr lang="en-CH" sz="1700" b="0" i="0" kern="1200" dirty="0">
              <a:latin typeface="HELVETICA LIGHT" panose="020B0403020202020204" pitchFamily="34" charset="0"/>
            </a:rPr>
          </a:br>
          <a:endParaRPr lang="en-US" sz="1700" b="0" i="0" kern="1200" dirty="0">
            <a:latin typeface="HELVETICA LIGHT" panose="020B0403020202020204" pitchFamily="34" charset="0"/>
          </a:endParaRPr>
        </a:p>
      </dsp:txBody>
      <dsp:txXfrm>
        <a:off x="1941716" y="718"/>
        <a:ext cx="4571887" cy="1681139"/>
      </dsp:txXfrm>
    </dsp:sp>
    <dsp:sp modelId="{4CFD6CC6-7B08-438E-977B-4AB1F81A9D4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13BDD-D2B7-42F6-AAF8-364F6D5A989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51B83-92B9-4111-87AD-846E9A75C6D6}">
      <dsp:nvSpPr>
        <dsp:cNvPr id="0" name=""/>
        <dsp:cNvSpPr/>
      </dsp:nvSpPr>
      <dsp:spPr>
        <a:xfrm>
          <a:off x="1941716" y="2352759"/>
          <a:ext cx="4571887" cy="1179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b="0" i="0" kern="1200" dirty="0">
              <a:latin typeface="HELVETICA LIGHT" panose="020B0403020202020204" pitchFamily="34" charset="0"/>
            </a:rPr>
            <a:t>Each milestone has learning outcomes and advances in the overall implementation</a:t>
          </a:r>
          <a:br>
            <a:rPr lang="en-CH" sz="1700" b="0" i="0" kern="1200" dirty="0">
              <a:latin typeface="HELVETICA LIGHT" panose="020B0403020202020204" pitchFamily="34" charset="0"/>
            </a:rPr>
          </a:br>
          <a:endParaRPr lang="en-US" sz="1700" b="0" i="0" kern="1200" dirty="0">
            <a:latin typeface="HELVETICA LIGHT" panose="020B0403020202020204" pitchFamily="34" charset="0"/>
          </a:endParaRPr>
        </a:p>
      </dsp:txBody>
      <dsp:txXfrm>
        <a:off x="1941716" y="2352759"/>
        <a:ext cx="4571887" cy="1179907"/>
      </dsp:txXfrm>
    </dsp:sp>
    <dsp:sp modelId="{EBEA6038-E6D4-4D9B-8DB5-F4792B13B59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E9DF2-8A23-472D-9E51-47E6E0CBF79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26487-6793-4E3C-8B75-EF2F50F99A0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>
              <a:latin typeface="HELVETICA LIGHT" panose="020B0403020202020204" pitchFamily="34" charset="0"/>
            </a:rPr>
            <a:t>C</a:t>
          </a:r>
          <a:r>
            <a:rPr lang="en-CH" sz="1700" b="0" i="0" kern="1200" dirty="0">
              <a:latin typeface="HELVETICA LIGHT" panose="020B0403020202020204" pitchFamily="34" charset="0"/>
            </a:rPr>
            <a:t>ode freeze before the final presentation for fairness </a:t>
          </a:r>
          <a:endParaRPr lang="en-US" sz="1700" b="0" i="0" kern="1200" dirty="0">
            <a:latin typeface="HELVETICA LIGHT" panose="020B0403020202020204" pitchFamily="34" charset="0"/>
          </a:endParaRP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F938-7B6A-C045-ADE3-B501F12A1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88F51-CA52-BF45-9CA1-0EBB3E370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A852-6A76-3243-9C40-0DA7BB8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378B-894A-C345-B803-92AD8E4F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32BC-B0B2-DB4B-A74C-2354F578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908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E2C6-AF5E-F647-9542-03576626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95753-234C-EF45-B64E-7137A402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9CA1-D5AB-DE43-96AD-27E01B34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746A-38A7-1146-A0FA-BEAB51AE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81C0-895B-D346-A5E1-759006B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642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C33C8-FE42-4B42-8B67-F139AC7DB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40CB5-5EA6-FF4D-B0D5-772A495AF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02A2-CFD2-D14B-AE5D-C6B81CA0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E5A5-5F88-1747-87FE-9A7C6B1D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38C3-E92A-7141-877A-CE155F47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976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CA96-7CDF-FB42-9E5A-C4A50AEC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1AD5-15B4-FC48-A76C-512AC4FB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53D2-F9DC-7E44-8DE0-78BAC6EA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1752-9F02-BB44-A50A-5FD79412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12F0-88A5-6947-A80B-4C8B96EE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684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81C6-0D9C-1446-B0A3-28F169C8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1D437-BC91-D347-97C8-FED1BB132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F559-3419-1641-B67C-687254E6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78E2-2662-084D-9155-278E3330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CF5D-C676-AA4C-83BF-AEAEBFA7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35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A20-278B-B143-9939-C4A0AFE6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B8EE-E9BC-E147-9245-D8E5D8A1A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C0A3-2F1F-984B-B161-C438C4017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C8AAA-42D1-4D41-B004-C18E0237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87862-1B60-5F49-89FB-AD0932C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7CB8-46C0-0F46-9B44-3117923D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31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BB02-9717-EB4E-95D5-C2BBD068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5576F-160F-224F-90D1-55E61EDD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7D58-6608-F240-82CD-5C95ADA2B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60107-B463-684C-AAA5-289B4D8AB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EFE9E-D9D0-0744-9506-88402DA6E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9E269-D5ED-8F4C-98AD-016EFA92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7372-DCF5-0349-8DF3-9062CB5A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79E63-7C72-3249-8A39-610CCCE2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51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B570-18E4-BE4E-8AC5-BCC03B9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4B197-EFE8-FD48-9B5A-C64181A1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5DB8B-9975-9A4B-8B81-0B5DC898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7D33A-3BCF-824C-B4C5-C48B0CC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429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85853-0F6F-304C-8CAC-B5630F96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29A1D-2B39-A64A-9AB3-B623B43A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45F20-F872-0445-B498-28B7D7CD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1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3B41-3DBE-9346-A0D2-BFC58973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68A4-A0CB-444A-AB54-933484E1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D9FDD-90AA-D549-BA56-DD39B28A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3FB7-1151-5B4E-A741-89D927A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B45F2-AC47-A447-BC88-25FFC7FA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D91D8-D4B1-FE42-82F4-F5F36F45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62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3471-CDBF-7F46-AE61-CD3257D0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EE515-B4CA-4740-AD46-567BBABC2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61FC3-F73E-0A41-8CFC-556CACE5E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53D93-BE78-7D4E-93D0-9BDEC84D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7C73E-6712-3841-9CAA-2C7260B1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BC27-120A-9442-B8F2-8F9717A3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58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000E9-8C59-0649-A033-BED4062E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DF16-CAB7-534E-82F3-A9F4CE4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A04C-7088-3042-A4F9-BC85C98B3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DA10-3179-7C45-B6B3-3E392DCDB064}" type="datetimeFigureOut">
              <a:rPr lang="en-CH" smtClean="0"/>
              <a:t>23.08.20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C1BD-32E4-EB4C-B975-DB5F6B80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1534-73D3-F140-8577-E15FBD39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CA24-D8A6-D54A-88F9-24E86C623A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85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g.unibe.ch/staff/nitishpatka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C3DF-DAA4-F049-8A1B-3E42555C0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HELVETICA LIGHT" panose="020B0403020202020204" pitchFamily="34" charset="0"/>
              </a:rPr>
              <a:t>ESE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84840-6501-1E47-9913-3B115047E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>
                <a:latin typeface="HELVETICA LIGHT" panose="020B0403020202020204" pitchFamily="34" charset="0"/>
              </a:rPr>
              <a:t>Exercise hour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67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81F97-E34E-D448-94BD-4C164913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HELVETICA LIGHT" panose="020B0403020202020204" pitchFamily="34" charset="0"/>
              </a:rPr>
              <a:t>Reading list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9A6138-2E48-404A-9A67-2E0715B6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1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6952E-5BE0-CC4B-8240-FCBF2DEE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HELVETICA LIGHT" panose="020B0403020202020204" pitchFamily="34" charset="0"/>
              </a:rPr>
              <a:t>Project grading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9082C1-BFA2-423C-87EA-3CB815EE1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9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633E2-A90A-4A6F-9481-3D0FF12B9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7" b="1644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25EBA-35B1-5846-A0A6-4D19947B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68AA-14DC-C945-957F-9773E4C8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Physical vs in-person meetings</a:t>
            </a:r>
          </a:p>
        </p:txBody>
      </p:sp>
    </p:spTree>
    <p:extLst>
      <p:ext uri="{BB962C8B-B14F-4D97-AF65-F5344CB8AC3E}">
        <p14:creationId xmlns:p14="http://schemas.microsoft.com/office/powerpoint/2010/main" val="339968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92058-58D2-0141-B05D-FC25BF06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>
                <a:latin typeface="HELVETICA LIGHT" panose="020B0403020202020204" pitchFamily="34" charset="0"/>
              </a:rPr>
              <a:t>Project scaffolding and demo</a:t>
            </a:r>
          </a:p>
        </p:txBody>
      </p:sp>
    </p:spTree>
    <p:extLst>
      <p:ext uri="{BB962C8B-B14F-4D97-AF65-F5344CB8AC3E}">
        <p14:creationId xmlns:p14="http://schemas.microsoft.com/office/powerpoint/2010/main" val="310880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B9BE-48E5-1248-BA70-630DDA53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4275382"/>
            <a:ext cx="10612821" cy="221749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H" sz="3200" dirty="0">
                <a:latin typeface="HELVETICA LIGHT" panose="020B0403020202020204" pitchFamily="34" charset="0"/>
              </a:rPr>
              <a:t>Student assistants</a:t>
            </a:r>
            <a:br>
              <a:rPr lang="en-CH" sz="3200" dirty="0">
                <a:latin typeface="HELVETICA LIGHT" panose="020B0403020202020204" pitchFamily="34" charset="0"/>
              </a:rPr>
            </a:br>
            <a:br>
              <a:rPr lang="en-CH" sz="2700" dirty="0">
                <a:latin typeface="HELVETICA LIGHT" panose="020B0403020202020204" pitchFamily="34" charset="0"/>
              </a:rPr>
            </a:br>
            <a:r>
              <a:rPr lang="en-GB" sz="2700" dirty="0"/>
              <a:t>Pascal Marc André </a:t>
            </a:r>
            <a:br>
              <a:rPr lang="en-GB" sz="2700" dirty="0"/>
            </a:br>
            <a:r>
              <a:rPr lang="en-GB" sz="2700" dirty="0"/>
              <a:t>Manuel </a:t>
            </a:r>
            <a:r>
              <a:rPr lang="en-GB" sz="2700" dirty="0" err="1"/>
              <a:t>Schüpbach</a:t>
            </a:r>
            <a:br>
              <a:rPr lang="en-GB" sz="2700" dirty="0"/>
            </a:br>
            <a:r>
              <a:rPr lang="en-GB" sz="2700" dirty="0"/>
              <a:t>Olivier </a:t>
            </a:r>
            <a:r>
              <a:rPr lang="en-GB" sz="2700" dirty="0" err="1"/>
              <a:t>Stähli</a:t>
            </a:r>
            <a:endParaRPr lang="en-CH" sz="2700" dirty="0">
              <a:latin typeface="HELVETICA LIGHT" panose="020B0403020202020204" pitchFamily="34" charset="0"/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4C2A97-10EC-3248-8F7A-A317CE21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828" y="365125"/>
            <a:ext cx="4274587" cy="355638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22490B-A4F4-EF41-807C-6ADE2BB4F4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39860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>
                <a:latin typeface="HELVETICA LIGHT" panose="020B0403020202020204" pitchFamily="34" charset="0"/>
              </a:rPr>
              <a:t>Myself</a:t>
            </a:r>
            <a:br>
              <a:rPr lang="en-CH" dirty="0">
                <a:latin typeface="HELVETICA LIGHT" panose="020B0403020202020204" pitchFamily="34" charset="0"/>
              </a:rPr>
            </a:br>
            <a:r>
              <a:rPr lang="en-CH" sz="2000" dirty="0">
                <a:latin typeface="HELVETICA LIGHT" panose="020B0403020202020204" pitchFamily="34" charset="0"/>
              </a:rPr>
              <a:t>Find me </a:t>
            </a:r>
            <a:r>
              <a:rPr lang="en-GB" sz="2000" dirty="0">
                <a:latin typeface="HELVETICA LIGHT" panose="020B0403020202020204" pitchFamily="34" charset="0"/>
                <a:hlinkClick r:id="rId3"/>
              </a:rPr>
              <a:t>here!</a:t>
            </a:r>
            <a:endParaRPr lang="en-CH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C725-BE04-6447-AA84-2F1EC918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499919" cy="1325563"/>
          </a:xfrm>
        </p:spPr>
        <p:txBody>
          <a:bodyPr/>
          <a:lstStyle/>
          <a:p>
            <a:r>
              <a:rPr lang="en-CH" dirty="0"/>
              <a:t>How to find the project?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43B02-0CA7-DC49-B860-25BA8695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641" y="365125"/>
            <a:ext cx="5153712" cy="435133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84FD1D1-61BA-8E4E-BD1C-AF8FB13D0C48}"/>
              </a:ext>
            </a:extLst>
          </p:cNvPr>
          <p:cNvGrpSpPr/>
          <p:nvPr/>
        </p:nvGrpSpPr>
        <p:grpSpPr>
          <a:xfrm>
            <a:off x="9585433" y="1166647"/>
            <a:ext cx="1460939" cy="1765739"/>
            <a:chOff x="9585433" y="1166647"/>
            <a:chExt cx="1460939" cy="1765739"/>
          </a:xfrm>
        </p:grpSpPr>
        <p:pic>
          <p:nvPicPr>
            <p:cNvPr id="8" name="Content Placeholder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48CE85-2A66-A741-8C57-A9E9012534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673" t="18420" r="-20" b="41000"/>
            <a:stretch/>
          </p:blipFill>
          <p:spPr>
            <a:xfrm>
              <a:off x="9585433" y="1166647"/>
              <a:ext cx="1460939" cy="176573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9F28FD-2827-A542-AFCB-F34D17C57AAF}"/>
                </a:ext>
              </a:extLst>
            </p:cNvPr>
            <p:cNvSpPr/>
            <p:nvPr/>
          </p:nvSpPr>
          <p:spPr>
            <a:xfrm>
              <a:off x="9687697" y="2582562"/>
              <a:ext cx="1149179" cy="2100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33698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014D7-8E32-D042-B86F-A0091459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H">
                <a:solidFill>
                  <a:srgbClr val="FFFFFF"/>
                </a:solidFill>
                <a:latin typeface="HELVETICA LIGHT" panose="020B0403020202020204" pitchFamily="34" charset="0"/>
              </a:rPr>
              <a:t>First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F53A3-B222-4EF6-9912-ECE6481F2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9066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2494F299-90DF-F04E-852A-CC9DEC66EA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638800" y="1859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7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148BC-BFFA-0F4C-B1F4-1851C47F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  <a:t>Project and organisation</a:t>
            </a:r>
            <a:b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</a:br>
            <a:b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</a:br>
            <a: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  <a:t>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491644-57C8-4DFC-B750-5914200C3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0437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82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148BC-BFFA-0F4C-B1F4-1851C47F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  <a:t>Project and organisation</a:t>
            </a:r>
            <a:b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</a:br>
            <a:b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</a:br>
            <a: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  <a:t>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4ED61F-7F9C-4210-B1A4-4B93946CC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414707"/>
              </p:ext>
            </p:extLst>
          </p:nvPr>
        </p:nvGraphicFramePr>
        <p:xfrm>
          <a:off x="5194300" y="470924"/>
          <a:ext cx="679175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56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7478B-4E33-3F4B-AFDB-7B4F6278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rgbClr val="FFFFFF"/>
                </a:solidFill>
                <a:latin typeface="HELVETICA LIGHT" panose="020B0403020202020204" pitchFamily="34" charset="0"/>
              </a:rPr>
              <a:t>Exercise hour schedule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3FF8AB-E845-417E-81A4-1FE3AD6D0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5892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91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19455-2518-6445-B911-6C38F4FB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H">
                <a:solidFill>
                  <a:srgbClr val="FFFFFF"/>
                </a:solidFill>
                <a:latin typeface="HELVETICA LIGHT" panose="020B0403020202020204" pitchFamily="34" charset="0"/>
              </a:rPr>
              <a:t>Milestones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7AF001-CD05-42B8-8285-EFAF9F2F9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5802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05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A860A-59D4-4DB5-8A87-C8A05C98D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00" b="1443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DDF7-14B3-3146-9CBF-E908A228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4"/>
            <a:ext cx="9795637" cy="1892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HELVETICA LIGHT" panose="020B0403020202020204" pitchFamily="34" charset="0"/>
              </a:rPr>
              <a:t>Requirements to be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04AA-7D35-AC41-A9D2-72EA9A5A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3"/>
            <a:ext cx="9795637" cy="20570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  <a:latin typeface="HELVETICA LIGHT" panose="020B0403020202020204" pitchFamily="34" charset="0"/>
              </a:rPr>
              <a:t>Requirements will be discussed in detail by corresponding student assistants at appropriate stages</a:t>
            </a:r>
          </a:p>
        </p:txBody>
      </p:sp>
    </p:spTree>
    <p:extLst>
      <p:ext uri="{BB962C8B-B14F-4D97-AF65-F5344CB8AC3E}">
        <p14:creationId xmlns:p14="http://schemas.microsoft.com/office/powerpoint/2010/main" val="267888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LIGHT</vt:lpstr>
      <vt:lpstr>Office Theme</vt:lpstr>
      <vt:lpstr>ESE 2020</vt:lpstr>
      <vt:lpstr>Student assistants  Pascal Marc André  Manuel Schüpbach Olivier Stähli</vt:lpstr>
      <vt:lpstr>How to find the project?</vt:lpstr>
      <vt:lpstr>First steps</vt:lpstr>
      <vt:lpstr>Project and organisation  1</vt:lpstr>
      <vt:lpstr>Project and organisation  2</vt:lpstr>
      <vt:lpstr>Exercise hour schedule</vt:lpstr>
      <vt:lpstr>Milestones</vt:lpstr>
      <vt:lpstr>Requirements to be implemented</vt:lpstr>
      <vt:lpstr>Reading list</vt:lpstr>
      <vt:lpstr>Project grading</vt:lpstr>
      <vt:lpstr>Meetings</vt:lpstr>
      <vt:lpstr>Project scaffolding and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 2020</dc:title>
  <dc:creator>Patkar, Nitish Shriniwas (STUDENTS)</dc:creator>
  <cp:lastModifiedBy>Patkar, Nitish Shriniwas (STUDENTS)</cp:lastModifiedBy>
  <cp:revision>1</cp:revision>
  <dcterms:created xsi:type="dcterms:W3CDTF">2020-08-23T13:27:22Z</dcterms:created>
  <dcterms:modified xsi:type="dcterms:W3CDTF">2020-08-23T13:27:30Z</dcterms:modified>
</cp:coreProperties>
</file>