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086"/>
    <a:srgbClr val="453A62"/>
    <a:srgbClr val="8F4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FF385-3C78-47F0-A711-12EE6371ABD5}" v="522" dt="2023-11-28T22:00:01.006"/>
    <p1510:client id="{608E975C-6281-4523-9F79-E38C2E4670EC}" v="260" dt="2023-11-30T20:48:57.164"/>
    <p1510:client id="{9181F03D-CE45-412A-9DF7-D47A3A236569}" v="1320" dt="2023-12-01T21:48:18.353"/>
    <p1510:client id="{A451CF47-DC4B-46B9-8581-E18E759C9845}" v="99" dt="2023-11-29T22:40:07.752"/>
    <p1510:client id="{AB1E24AC-2727-4C32-9B6C-4653EE5B0292}" v="229" dt="2023-11-29T10:19:04.898"/>
    <p1510:client id="{B34AAC6F-A772-46A4-816A-ED83DBB14B88}" v="6" dt="2023-11-29T11:28:10.028"/>
    <p1510:client id="{DAE5E628-D443-4E37-8A13-98751C58719B}" v="2" dt="2023-12-01T21:55:18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091F6-8A85-47B4-B114-95F7DC20FD01}" type="doc">
      <dgm:prSet loTypeId="urn:microsoft.com/office/officeart/2017/3/layout/DropPinTimeline" loCatId="time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16B2D-D45F-42FE-B494-398361CABE87}">
      <dgm:prSet phldrT="[Text]" phldr="0"/>
      <dgm:spPr/>
      <dgm:t>
        <a:bodyPr/>
        <a:lstStyle/>
        <a:p>
          <a:pPr>
            <a:defRPr b="1"/>
          </a:pPr>
          <a:r>
            <a:rPr lang="en-US" b="1" dirty="0">
              <a:latin typeface="Verdana"/>
              <a:ea typeface="Verdana"/>
            </a:rPr>
            <a:t>1987</a:t>
          </a:r>
        </a:p>
      </dgm:t>
    </dgm:pt>
    <dgm:pt modelId="{8D777098-BCAA-4536-A9A2-9AE438F06C45}" type="parTrans" cxnId="{ED7D2C7C-E4A4-4D49-B7E8-A12A0227586A}">
      <dgm:prSet/>
      <dgm:spPr/>
      <dgm:t>
        <a:bodyPr/>
        <a:lstStyle/>
        <a:p>
          <a:endParaRPr lang="en-US"/>
        </a:p>
      </dgm:t>
    </dgm:pt>
    <dgm:pt modelId="{F17923EB-CC99-4819-A562-CF009101EDC6}" type="sibTrans" cxnId="{ED7D2C7C-E4A4-4D49-B7E8-A12A0227586A}">
      <dgm:prSet/>
      <dgm:spPr/>
      <dgm:t>
        <a:bodyPr/>
        <a:lstStyle/>
        <a:p>
          <a:endParaRPr lang="en-US"/>
        </a:p>
      </dgm:t>
    </dgm:pt>
    <dgm:pt modelId="{39B2BEB9-DDDD-49E7-9B53-F89067808EED}">
      <dgm:prSet phldrT="[Text]" phldr="0"/>
      <dgm:spPr/>
      <dgm:t>
        <a:bodyPr/>
        <a:lstStyle/>
        <a:p>
          <a:r>
            <a:rPr lang="en-US" b="1" dirty="0">
              <a:latin typeface="Verdana"/>
              <a:ea typeface="Verdana"/>
            </a:rPr>
            <a:t>FPCA's Conference</a:t>
          </a:r>
        </a:p>
      </dgm:t>
    </dgm:pt>
    <dgm:pt modelId="{BA4F17A4-AB95-459B-8938-F41C5B4A6183}" type="parTrans" cxnId="{64FBDD11-52B3-4C52-BF3C-454D98610480}">
      <dgm:prSet/>
      <dgm:spPr/>
      <dgm:t>
        <a:bodyPr/>
        <a:lstStyle/>
        <a:p>
          <a:endParaRPr lang="en-US"/>
        </a:p>
      </dgm:t>
    </dgm:pt>
    <dgm:pt modelId="{47F6C60A-25E7-4BA4-9618-575EB5CCF698}" type="sibTrans" cxnId="{64FBDD11-52B3-4C52-BF3C-454D98610480}">
      <dgm:prSet/>
      <dgm:spPr/>
      <dgm:t>
        <a:bodyPr/>
        <a:lstStyle/>
        <a:p>
          <a:endParaRPr lang="en-US"/>
        </a:p>
      </dgm:t>
    </dgm:pt>
    <dgm:pt modelId="{A291122A-66CD-4246-A821-101FDDFA228B}">
      <dgm:prSet phldrT="[Text]" phldr="0"/>
      <dgm:spPr/>
      <dgm:t>
        <a:bodyPr/>
        <a:lstStyle/>
        <a:p>
          <a:pPr>
            <a:defRPr b="1"/>
          </a:pPr>
          <a:r>
            <a:rPr lang="en-US" b="1" dirty="0">
              <a:latin typeface="Verdana"/>
              <a:ea typeface="Verdana"/>
            </a:rPr>
            <a:t>1990</a:t>
          </a:r>
        </a:p>
      </dgm:t>
    </dgm:pt>
    <dgm:pt modelId="{65069F63-94EF-40F5-B927-7F9A484F6894}" type="parTrans" cxnId="{B0FADFF9-24A6-45F8-96F8-480DDD6C777C}">
      <dgm:prSet/>
      <dgm:spPr/>
      <dgm:t>
        <a:bodyPr/>
        <a:lstStyle/>
        <a:p>
          <a:endParaRPr lang="en-US"/>
        </a:p>
      </dgm:t>
    </dgm:pt>
    <dgm:pt modelId="{C72E404C-8B3A-4208-B0FE-F40DFA041728}" type="sibTrans" cxnId="{B0FADFF9-24A6-45F8-96F8-480DDD6C777C}">
      <dgm:prSet/>
      <dgm:spPr/>
      <dgm:t>
        <a:bodyPr/>
        <a:lstStyle/>
        <a:p>
          <a:endParaRPr lang="en-US"/>
        </a:p>
      </dgm:t>
    </dgm:pt>
    <dgm:pt modelId="{6752F2B0-4B92-42B2-BDFB-8AAC00BB49EC}">
      <dgm:prSet phldrT="[Text]" phldr="0"/>
      <dgm:spPr/>
      <dgm:t>
        <a:bodyPr/>
        <a:lstStyle/>
        <a:p>
          <a:r>
            <a:rPr lang="en-US" b="1" dirty="0">
              <a:latin typeface="Verdana"/>
              <a:ea typeface="Verdana"/>
            </a:rPr>
            <a:t>First Haskell Report</a:t>
          </a:r>
        </a:p>
      </dgm:t>
    </dgm:pt>
    <dgm:pt modelId="{FB296D37-49A3-4BF5-BCB7-4EDA0C59FD73}" type="parTrans" cxnId="{0D8C4D6F-364F-46A8-A681-6524636B6281}">
      <dgm:prSet/>
      <dgm:spPr/>
      <dgm:t>
        <a:bodyPr/>
        <a:lstStyle/>
        <a:p>
          <a:endParaRPr lang="en-US"/>
        </a:p>
      </dgm:t>
    </dgm:pt>
    <dgm:pt modelId="{18EB4DA1-8C16-45BF-9F42-F5BF0B737E8B}" type="sibTrans" cxnId="{0D8C4D6F-364F-46A8-A681-6524636B6281}">
      <dgm:prSet/>
      <dgm:spPr/>
      <dgm:t>
        <a:bodyPr/>
        <a:lstStyle/>
        <a:p>
          <a:endParaRPr lang="en-US"/>
        </a:p>
      </dgm:t>
    </dgm:pt>
    <dgm:pt modelId="{85CF2744-8D24-475E-98EC-04789A547006}">
      <dgm:prSet phldr="0"/>
      <dgm:spPr/>
      <dgm:t>
        <a:bodyPr/>
        <a:lstStyle/>
        <a:p>
          <a:r>
            <a:rPr lang="en-US" b="1" dirty="0">
              <a:latin typeface="Verdana"/>
              <a:ea typeface="Verdana"/>
              <a:cs typeface="Calibri"/>
            </a:rPr>
            <a:t>Haskell 2010 Release</a:t>
          </a:r>
          <a:endParaRPr lang="en-US" b="1" dirty="0">
            <a:latin typeface="Verdana"/>
            <a:ea typeface="Verdana"/>
          </a:endParaRPr>
        </a:p>
      </dgm:t>
    </dgm:pt>
    <dgm:pt modelId="{F45B8721-B896-424E-9898-221DF1473851}" type="parTrans" cxnId="{4034615E-E3B9-4D50-98C8-B0B7E1514453}">
      <dgm:prSet/>
      <dgm:spPr/>
    </dgm:pt>
    <dgm:pt modelId="{1E3772FC-77FF-4BB7-BA5A-1C08CFC024FF}" type="sibTrans" cxnId="{4034615E-E3B9-4D50-98C8-B0B7E1514453}">
      <dgm:prSet/>
      <dgm:spPr/>
    </dgm:pt>
    <dgm:pt modelId="{2081801F-99D8-4FA6-ADFC-B3E49B8B71C7}">
      <dgm:prSet phldr="0"/>
      <dgm:spPr/>
      <dgm:t>
        <a:bodyPr/>
        <a:lstStyle/>
        <a:p>
          <a:r>
            <a:rPr lang="en-US" b="1" dirty="0">
              <a:latin typeface="Verdana"/>
              <a:ea typeface="Verdana"/>
              <a:cs typeface="Calibri"/>
            </a:rPr>
            <a:t> Haskell.Org</a:t>
          </a:r>
        </a:p>
      </dgm:t>
    </dgm:pt>
    <dgm:pt modelId="{0C588629-4BD0-408A-93AC-84E391EF4EFF}" type="parTrans" cxnId="{C7696CE6-8F0B-4727-B032-1451F22A56A0}">
      <dgm:prSet/>
      <dgm:spPr/>
    </dgm:pt>
    <dgm:pt modelId="{CC8FEC81-565F-4E5D-BD76-3230DEEEFD81}" type="sibTrans" cxnId="{C7696CE6-8F0B-4727-B032-1451F22A56A0}">
      <dgm:prSet/>
      <dgm:spPr/>
    </dgm:pt>
    <dgm:pt modelId="{65A2CF2C-E2ED-4835-8F1F-F101B5442432}">
      <dgm:prSet phldr="0"/>
      <dgm:spPr/>
      <dgm:t>
        <a:bodyPr/>
        <a:lstStyle/>
        <a:p>
          <a:r>
            <a:rPr lang="en-US" b="1" dirty="0">
              <a:latin typeface="Verdana"/>
              <a:ea typeface="Verdana"/>
              <a:cs typeface="Calibri"/>
            </a:rPr>
            <a:t>Glasgow Haskell Compiler</a:t>
          </a:r>
          <a:endParaRPr lang="en-US" b="1" dirty="0">
            <a:latin typeface="Verdana"/>
            <a:ea typeface="Verdana"/>
          </a:endParaRPr>
        </a:p>
      </dgm:t>
    </dgm:pt>
    <dgm:pt modelId="{07D39E4F-7334-4788-B8EB-733458DBA5FA}" type="parTrans" cxnId="{FC3A6D9C-6E2E-42AF-A4FA-35AF0BDF3145}">
      <dgm:prSet/>
      <dgm:spPr/>
    </dgm:pt>
    <dgm:pt modelId="{D933E66E-5E6F-433A-BE26-07AA22B9246C}" type="sibTrans" cxnId="{FC3A6D9C-6E2E-42AF-A4FA-35AF0BDF3145}">
      <dgm:prSet/>
      <dgm:spPr/>
    </dgm:pt>
    <dgm:pt modelId="{D038E2E3-BC7F-420F-BCCD-1A5A6B110D9F}">
      <dgm:prSet phldr="0"/>
      <dgm:spPr/>
      <dgm:t>
        <a:bodyPr/>
        <a:lstStyle/>
        <a:p>
          <a:pPr>
            <a:defRPr b="1"/>
          </a:pPr>
          <a:r>
            <a:rPr lang="en-US" b="1" dirty="0">
              <a:latin typeface="Verdana"/>
              <a:ea typeface="Verdana"/>
              <a:cs typeface="Calibri"/>
            </a:rPr>
            <a:t>1992</a:t>
          </a:r>
        </a:p>
      </dgm:t>
    </dgm:pt>
    <dgm:pt modelId="{123F9F55-33CF-420B-AA0C-C84AA0E94C6F}" type="parTrans" cxnId="{F296DA50-F0D6-45E2-8CEB-85C051818513}">
      <dgm:prSet/>
      <dgm:spPr/>
    </dgm:pt>
    <dgm:pt modelId="{151D26CD-093C-4251-9C0E-AC3D966111AB}" type="sibTrans" cxnId="{F296DA50-F0D6-45E2-8CEB-85C051818513}">
      <dgm:prSet/>
      <dgm:spPr/>
    </dgm:pt>
    <dgm:pt modelId="{D808D404-00EB-4AB3-949F-618E3F37AEA3}">
      <dgm:prSet phldr="0"/>
      <dgm:spPr/>
      <dgm:t>
        <a:bodyPr/>
        <a:lstStyle/>
        <a:p>
          <a:pPr>
            <a:defRPr b="1"/>
          </a:pPr>
          <a:r>
            <a:rPr lang="en-US" b="1" dirty="0">
              <a:latin typeface="Verdana"/>
              <a:ea typeface="Verdana"/>
              <a:cs typeface="Calibri"/>
            </a:rPr>
            <a:t>1994</a:t>
          </a:r>
        </a:p>
      </dgm:t>
    </dgm:pt>
    <dgm:pt modelId="{F088A6BC-14CD-4D51-B4DA-A76B397EC45F}" type="parTrans" cxnId="{BAD4E975-26CA-4150-BEA1-047EC7FD3997}">
      <dgm:prSet/>
      <dgm:spPr/>
    </dgm:pt>
    <dgm:pt modelId="{81D6EBA8-1A06-4B35-AADF-5CCDB5EDF4D6}" type="sibTrans" cxnId="{BAD4E975-26CA-4150-BEA1-047EC7FD3997}">
      <dgm:prSet/>
      <dgm:spPr/>
    </dgm:pt>
    <dgm:pt modelId="{147070CD-D7DB-4CCB-ACB5-F25B4E521874}">
      <dgm:prSet phldr="0"/>
      <dgm:spPr/>
      <dgm:t>
        <a:bodyPr/>
        <a:lstStyle/>
        <a:p>
          <a:pPr>
            <a:defRPr b="1"/>
          </a:pPr>
          <a:r>
            <a:rPr lang="en-US" b="1" dirty="0">
              <a:latin typeface="Verdana"/>
              <a:ea typeface="Verdana"/>
              <a:cs typeface="Calibri"/>
            </a:rPr>
            <a:t>1999</a:t>
          </a:r>
        </a:p>
      </dgm:t>
    </dgm:pt>
    <dgm:pt modelId="{231354CB-ECC1-4DE5-B888-FF2BD0394DDE}" type="parTrans" cxnId="{F8BB01CC-EE6C-4070-93B2-3C24EC83D5A8}">
      <dgm:prSet/>
      <dgm:spPr/>
    </dgm:pt>
    <dgm:pt modelId="{9C8C770E-300E-4A14-90EA-5EF7A61935B7}" type="sibTrans" cxnId="{F8BB01CC-EE6C-4070-93B2-3C24EC83D5A8}">
      <dgm:prSet/>
      <dgm:spPr/>
    </dgm:pt>
    <dgm:pt modelId="{93F68602-D26E-4BDA-817F-A80FEB4F766E}">
      <dgm:prSet phldr="0"/>
      <dgm:spPr/>
      <dgm:t>
        <a:bodyPr/>
        <a:lstStyle/>
        <a:p>
          <a:r>
            <a:rPr lang="en-US" b="1" dirty="0">
              <a:latin typeface="Verdana"/>
              <a:ea typeface="Verdana"/>
              <a:cs typeface="Calibri"/>
            </a:rPr>
            <a:t>Haskell 98</a:t>
          </a:r>
          <a:endParaRPr lang="en-US" b="1" dirty="0">
            <a:latin typeface="Verdana"/>
            <a:ea typeface="Verdana"/>
          </a:endParaRPr>
        </a:p>
      </dgm:t>
    </dgm:pt>
    <dgm:pt modelId="{849717F9-BB3A-4309-974D-623FE1B507B2}" type="parTrans" cxnId="{F6AE5563-5ED4-4772-9EF5-D3221D60A967}">
      <dgm:prSet/>
      <dgm:spPr/>
    </dgm:pt>
    <dgm:pt modelId="{8241924C-75B0-41E6-9775-41B4B2274CC0}" type="sibTrans" cxnId="{F6AE5563-5ED4-4772-9EF5-D3221D60A967}">
      <dgm:prSet/>
      <dgm:spPr/>
    </dgm:pt>
    <dgm:pt modelId="{2908FB86-F048-47F3-9B33-D36EFD0E30C8}">
      <dgm:prSet phldr="0"/>
      <dgm:spPr/>
      <dgm:t>
        <a:bodyPr/>
        <a:lstStyle/>
        <a:p>
          <a:pPr>
            <a:defRPr b="1"/>
          </a:pPr>
          <a:r>
            <a:rPr lang="en-US" b="1" dirty="0">
              <a:latin typeface="Verdana"/>
              <a:ea typeface="Verdana"/>
              <a:cs typeface="Calibri"/>
            </a:rPr>
            <a:t>2010</a:t>
          </a:r>
        </a:p>
      </dgm:t>
    </dgm:pt>
    <dgm:pt modelId="{C99C0AB9-097F-4F6C-90B6-A4F058AE6D1E}" type="parTrans" cxnId="{7F19702A-0288-44E2-9103-C3953350E5AC}">
      <dgm:prSet/>
      <dgm:spPr/>
    </dgm:pt>
    <dgm:pt modelId="{D00ED9E1-8067-4ADF-B352-305309D6E970}" type="sibTrans" cxnId="{7F19702A-0288-44E2-9103-C3953350E5AC}">
      <dgm:prSet/>
      <dgm:spPr/>
    </dgm:pt>
    <dgm:pt modelId="{2662181E-A891-433F-9BDE-BF81ABD25492}" type="pres">
      <dgm:prSet presAssocID="{343091F6-8A85-47B4-B114-95F7DC20FD01}" presName="root" presStyleCnt="0">
        <dgm:presLayoutVars>
          <dgm:chMax/>
          <dgm:chPref/>
          <dgm:animLvl val="lvl"/>
        </dgm:presLayoutVars>
      </dgm:prSet>
      <dgm:spPr/>
    </dgm:pt>
    <dgm:pt modelId="{40C7E847-CD92-4AD0-9337-D44EAAF9A1F9}" type="pres">
      <dgm:prSet presAssocID="{343091F6-8A85-47B4-B114-95F7DC20FD01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753933B0-AA73-4A16-B2F5-65A86CC862D1}" type="pres">
      <dgm:prSet presAssocID="{343091F6-8A85-47B4-B114-95F7DC20FD01}" presName="nodes" presStyleCnt="0">
        <dgm:presLayoutVars>
          <dgm:chMax/>
          <dgm:chPref/>
          <dgm:animLvl val="lvl"/>
        </dgm:presLayoutVars>
      </dgm:prSet>
      <dgm:spPr/>
    </dgm:pt>
    <dgm:pt modelId="{B8A9AC0C-4931-4A7F-8BA0-C70F1AC7CD4B}" type="pres">
      <dgm:prSet presAssocID="{CA816B2D-D45F-42FE-B494-398361CABE87}" presName="composite" presStyleCnt="0"/>
      <dgm:spPr/>
    </dgm:pt>
    <dgm:pt modelId="{13C641C2-46A2-47E9-880B-A383D3B0A482}" type="pres">
      <dgm:prSet presAssocID="{CA816B2D-D45F-42FE-B494-398361CABE87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39D5113-E513-4832-9BB9-3D1E96F4C4E2}" type="pres">
      <dgm:prSet presAssocID="{CA816B2D-D45F-42FE-B494-398361CABE87}" presName="DropPinPlaceHolder" presStyleCnt="0"/>
      <dgm:spPr/>
    </dgm:pt>
    <dgm:pt modelId="{7BF592F6-8BCC-4BAB-9B0E-1C0789EAE5AD}" type="pres">
      <dgm:prSet presAssocID="{CA816B2D-D45F-42FE-B494-398361CABE87}" presName="DropPin" presStyleLbl="alignNode1" presStyleIdx="0" presStyleCnt="6"/>
      <dgm:spPr/>
    </dgm:pt>
    <dgm:pt modelId="{06A788DF-6AB8-4E7D-9084-6DADBC373730}" type="pres">
      <dgm:prSet presAssocID="{CA816B2D-D45F-42FE-B494-398361CABE87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FCD51EE-874B-41E8-8679-2AEC18A71C04}" type="pres">
      <dgm:prSet presAssocID="{CA816B2D-D45F-42FE-B494-398361CABE87}" presName="L2TextContainer" presStyleLbl="revTx" presStyleIdx="0" presStyleCnt="12">
        <dgm:presLayoutVars>
          <dgm:bulletEnabled val="1"/>
        </dgm:presLayoutVars>
      </dgm:prSet>
      <dgm:spPr/>
    </dgm:pt>
    <dgm:pt modelId="{046CEC9B-E944-4E54-BA04-ACB2D12D394D}" type="pres">
      <dgm:prSet presAssocID="{CA816B2D-D45F-42FE-B494-398361CABE87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9736F3C3-C267-4F84-B1D6-485504850E66}" type="pres">
      <dgm:prSet presAssocID="{CA816B2D-D45F-42FE-B494-398361CABE87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A1A39EF-D518-4A63-876F-8A1C81A3F49A}" type="pres">
      <dgm:prSet presAssocID="{CA816B2D-D45F-42FE-B494-398361CABE87}" presName="EmptyPlaceHolder" presStyleCnt="0"/>
      <dgm:spPr/>
    </dgm:pt>
    <dgm:pt modelId="{7831689F-E66A-4C46-B056-8E031F6695A8}" type="pres">
      <dgm:prSet presAssocID="{F17923EB-CC99-4819-A562-CF009101EDC6}" presName="spaceBetweenRectangles" presStyleCnt="0"/>
      <dgm:spPr/>
    </dgm:pt>
    <dgm:pt modelId="{75C3EF01-43A7-45B6-9441-B299599AAE1D}" type="pres">
      <dgm:prSet presAssocID="{A291122A-66CD-4246-A821-101FDDFA228B}" presName="composite" presStyleCnt="0"/>
      <dgm:spPr/>
    </dgm:pt>
    <dgm:pt modelId="{9A19D6E8-A55B-4AF8-B6F8-61947D0C4DFE}" type="pres">
      <dgm:prSet presAssocID="{A291122A-66CD-4246-A821-101FDDFA228B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47B4D6E-CBA5-4E2E-8DC7-E5D0E1D9D3C0}" type="pres">
      <dgm:prSet presAssocID="{A291122A-66CD-4246-A821-101FDDFA228B}" presName="DropPinPlaceHolder" presStyleCnt="0"/>
      <dgm:spPr/>
    </dgm:pt>
    <dgm:pt modelId="{E248C937-56A1-46AE-82E8-B6A4C8424551}" type="pres">
      <dgm:prSet presAssocID="{A291122A-66CD-4246-A821-101FDDFA228B}" presName="DropPin" presStyleLbl="alignNode1" presStyleIdx="1" presStyleCnt="6"/>
      <dgm:spPr/>
    </dgm:pt>
    <dgm:pt modelId="{2D24C53E-13F5-42AF-A824-1E368A3739B9}" type="pres">
      <dgm:prSet presAssocID="{A291122A-66CD-4246-A821-101FDDFA228B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28FDADE-996E-4135-8C4E-ADAD46A33D8B}" type="pres">
      <dgm:prSet presAssocID="{A291122A-66CD-4246-A821-101FDDFA228B}" presName="L2TextContainer" presStyleLbl="revTx" presStyleIdx="2" presStyleCnt="12">
        <dgm:presLayoutVars>
          <dgm:bulletEnabled val="1"/>
        </dgm:presLayoutVars>
      </dgm:prSet>
      <dgm:spPr/>
    </dgm:pt>
    <dgm:pt modelId="{35C39F1B-22A6-4C0F-B80D-DE449A1C1105}" type="pres">
      <dgm:prSet presAssocID="{A291122A-66CD-4246-A821-101FDDFA228B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EA3F344A-DB97-4362-BBA1-BD01704EFB93}" type="pres">
      <dgm:prSet presAssocID="{A291122A-66CD-4246-A821-101FDDFA228B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D1AB5C4-6AC0-457E-A20E-93C767BA96DB}" type="pres">
      <dgm:prSet presAssocID="{A291122A-66CD-4246-A821-101FDDFA228B}" presName="EmptyPlaceHolder" presStyleCnt="0"/>
      <dgm:spPr/>
    </dgm:pt>
    <dgm:pt modelId="{AA291824-3F01-4B55-AA11-89243B702A15}" type="pres">
      <dgm:prSet presAssocID="{C72E404C-8B3A-4208-B0FE-F40DFA041728}" presName="spaceBetweenRectangles" presStyleCnt="0"/>
      <dgm:spPr/>
    </dgm:pt>
    <dgm:pt modelId="{464E28BA-359A-4AE5-ACA1-94770169C807}" type="pres">
      <dgm:prSet presAssocID="{D038E2E3-BC7F-420F-BCCD-1A5A6B110D9F}" presName="composite" presStyleCnt="0"/>
      <dgm:spPr/>
    </dgm:pt>
    <dgm:pt modelId="{C3159E2A-73C9-4D42-A2E7-E8648013B43A}" type="pres">
      <dgm:prSet presAssocID="{D038E2E3-BC7F-420F-BCCD-1A5A6B110D9F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A61486A-E9AC-4F9D-96CE-4831C2D800C8}" type="pres">
      <dgm:prSet presAssocID="{D038E2E3-BC7F-420F-BCCD-1A5A6B110D9F}" presName="DropPinPlaceHolder" presStyleCnt="0"/>
      <dgm:spPr/>
    </dgm:pt>
    <dgm:pt modelId="{05CF4F80-E3CA-48F2-A856-3285077C9420}" type="pres">
      <dgm:prSet presAssocID="{D038E2E3-BC7F-420F-BCCD-1A5A6B110D9F}" presName="DropPin" presStyleLbl="alignNode1" presStyleIdx="2" presStyleCnt="6"/>
      <dgm:spPr/>
    </dgm:pt>
    <dgm:pt modelId="{5092D131-CF37-4359-9408-6308F61FF44B}" type="pres">
      <dgm:prSet presAssocID="{D038E2E3-BC7F-420F-BCCD-1A5A6B110D9F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141EACB-111B-4022-9081-42285F5834C5}" type="pres">
      <dgm:prSet presAssocID="{D038E2E3-BC7F-420F-BCCD-1A5A6B110D9F}" presName="L2TextContainer" presStyleLbl="revTx" presStyleIdx="4" presStyleCnt="12">
        <dgm:presLayoutVars>
          <dgm:bulletEnabled val="1"/>
        </dgm:presLayoutVars>
      </dgm:prSet>
      <dgm:spPr/>
    </dgm:pt>
    <dgm:pt modelId="{0D926253-DEEF-40BD-84AD-239BDB1539A7}" type="pres">
      <dgm:prSet presAssocID="{D038E2E3-BC7F-420F-BCCD-1A5A6B110D9F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8DE97341-9DB4-4D5F-815F-969786A62790}" type="pres">
      <dgm:prSet presAssocID="{D038E2E3-BC7F-420F-BCCD-1A5A6B110D9F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AF61C38-7D81-43F1-9D6E-94D8C270DFFE}" type="pres">
      <dgm:prSet presAssocID="{D038E2E3-BC7F-420F-BCCD-1A5A6B110D9F}" presName="EmptyPlaceHolder" presStyleCnt="0"/>
      <dgm:spPr/>
    </dgm:pt>
    <dgm:pt modelId="{B3C1444C-7803-4DAA-9C90-F66E2A53E157}" type="pres">
      <dgm:prSet presAssocID="{151D26CD-093C-4251-9C0E-AC3D966111AB}" presName="spaceBetweenRectangles" presStyleCnt="0"/>
      <dgm:spPr/>
    </dgm:pt>
    <dgm:pt modelId="{49281F3E-5131-44E3-A20A-359133BEE97A}" type="pres">
      <dgm:prSet presAssocID="{D808D404-00EB-4AB3-949F-618E3F37AEA3}" presName="composite" presStyleCnt="0"/>
      <dgm:spPr/>
    </dgm:pt>
    <dgm:pt modelId="{E5702F11-5CB1-4F29-9B64-B2703675233E}" type="pres">
      <dgm:prSet presAssocID="{D808D404-00EB-4AB3-949F-618E3F37AEA3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10DFED5-C946-474F-BAE7-A1F3531D3123}" type="pres">
      <dgm:prSet presAssocID="{D808D404-00EB-4AB3-949F-618E3F37AEA3}" presName="DropPinPlaceHolder" presStyleCnt="0"/>
      <dgm:spPr/>
    </dgm:pt>
    <dgm:pt modelId="{FB8D79C4-E386-4B43-88B8-04B0CB8199D9}" type="pres">
      <dgm:prSet presAssocID="{D808D404-00EB-4AB3-949F-618E3F37AEA3}" presName="DropPin" presStyleLbl="alignNode1" presStyleIdx="3" presStyleCnt="6"/>
      <dgm:spPr/>
    </dgm:pt>
    <dgm:pt modelId="{80ECFB75-C418-435B-8193-4AC59AE7E43D}" type="pres">
      <dgm:prSet presAssocID="{D808D404-00EB-4AB3-949F-618E3F37AEA3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A8CE9EA-51FA-4BAC-99F5-888B11B42C46}" type="pres">
      <dgm:prSet presAssocID="{D808D404-00EB-4AB3-949F-618E3F37AEA3}" presName="L2TextContainer" presStyleLbl="revTx" presStyleIdx="6" presStyleCnt="12">
        <dgm:presLayoutVars>
          <dgm:bulletEnabled val="1"/>
        </dgm:presLayoutVars>
      </dgm:prSet>
      <dgm:spPr/>
    </dgm:pt>
    <dgm:pt modelId="{901AC5E0-BB06-4D68-8B35-42A927B4BB4E}" type="pres">
      <dgm:prSet presAssocID="{D808D404-00EB-4AB3-949F-618E3F37AEA3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DF3E794-35A3-409E-B6C6-518626F3A2FD}" type="pres">
      <dgm:prSet presAssocID="{D808D404-00EB-4AB3-949F-618E3F37AEA3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A27C1C4-FB59-4501-9153-944BB40B785D}" type="pres">
      <dgm:prSet presAssocID="{D808D404-00EB-4AB3-949F-618E3F37AEA3}" presName="EmptyPlaceHolder" presStyleCnt="0"/>
      <dgm:spPr/>
    </dgm:pt>
    <dgm:pt modelId="{75B1BFE1-A780-49B0-9361-BA161BE45F8F}" type="pres">
      <dgm:prSet presAssocID="{81D6EBA8-1A06-4B35-AADF-5CCDB5EDF4D6}" presName="spaceBetweenRectangles" presStyleCnt="0"/>
      <dgm:spPr/>
    </dgm:pt>
    <dgm:pt modelId="{FEB2A91D-BC09-498F-9AC4-1E5CC01D81B3}" type="pres">
      <dgm:prSet presAssocID="{147070CD-D7DB-4CCB-ACB5-F25B4E521874}" presName="composite" presStyleCnt="0"/>
      <dgm:spPr/>
    </dgm:pt>
    <dgm:pt modelId="{3CF41934-B3AE-4EA4-9E70-0F5A00B33EA0}" type="pres">
      <dgm:prSet presAssocID="{147070CD-D7DB-4CCB-ACB5-F25B4E52187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FA2DF23-BA2E-499C-9115-CD58358F5CFE}" type="pres">
      <dgm:prSet presAssocID="{147070CD-D7DB-4CCB-ACB5-F25B4E521874}" presName="DropPinPlaceHolder" presStyleCnt="0"/>
      <dgm:spPr/>
    </dgm:pt>
    <dgm:pt modelId="{D2D1B223-3128-4C26-9846-83F91144A806}" type="pres">
      <dgm:prSet presAssocID="{147070CD-D7DB-4CCB-ACB5-F25B4E521874}" presName="DropPin" presStyleLbl="alignNode1" presStyleIdx="4" presStyleCnt="6"/>
      <dgm:spPr/>
    </dgm:pt>
    <dgm:pt modelId="{02CCCC88-FFF4-4E10-A440-4F41A08270CA}" type="pres">
      <dgm:prSet presAssocID="{147070CD-D7DB-4CCB-ACB5-F25B4E521874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C96A47E-3112-4C13-8122-7F1A8921F800}" type="pres">
      <dgm:prSet presAssocID="{147070CD-D7DB-4CCB-ACB5-F25B4E521874}" presName="L2TextContainer" presStyleLbl="revTx" presStyleIdx="8" presStyleCnt="12">
        <dgm:presLayoutVars>
          <dgm:bulletEnabled val="1"/>
        </dgm:presLayoutVars>
      </dgm:prSet>
      <dgm:spPr/>
    </dgm:pt>
    <dgm:pt modelId="{D000CAEA-DE9A-4B81-B4A6-FECA80AA5327}" type="pres">
      <dgm:prSet presAssocID="{147070CD-D7DB-4CCB-ACB5-F25B4E52187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00D9F28D-8F83-4289-B050-0391168E7EFB}" type="pres">
      <dgm:prSet presAssocID="{147070CD-D7DB-4CCB-ACB5-F25B4E521874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018A0A3-F3AA-4B8B-B9AF-9228F7D609D3}" type="pres">
      <dgm:prSet presAssocID="{147070CD-D7DB-4CCB-ACB5-F25B4E521874}" presName="EmptyPlaceHolder" presStyleCnt="0"/>
      <dgm:spPr/>
    </dgm:pt>
    <dgm:pt modelId="{B5F9AC44-435D-4AE0-89B0-050AF682DF80}" type="pres">
      <dgm:prSet presAssocID="{9C8C770E-300E-4A14-90EA-5EF7A61935B7}" presName="spaceBetweenRectangles" presStyleCnt="0"/>
      <dgm:spPr/>
    </dgm:pt>
    <dgm:pt modelId="{B2793B21-B86E-48F1-A1C2-0D3B66110437}" type="pres">
      <dgm:prSet presAssocID="{2908FB86-F048-47F3-9B33-D36EFD0E30C8}" presName="composite" presStyleCnt="0"/>
      <dgm:spPr/>
    </dgm:pt>
    <dgm:pt modelId="{C2BAE40D-E26D-45F1-B345-F41F49093A8D}" type="pres">
      <dgm:prSet presAssocID="{2908FB86-F048-47F3-9B33-D36EFD0E30C8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BF31FEA-4FD7-4C73-9C51-918F51EDA1FF}" type="pres">
      <dgm:prSet presAssocID="{2908FB86-F048-47F3-9B33-D36EFD0E30C8}" presName="DropPinPlaceHolder" presStyleCnt="0"/>
      <dgm:spPr/>
    </dgm:pt>
    <dgm:pt modelId="{9918B448-CDB8-41D5-B1AA-BE0B92C3062A}" type="pres">
      <dgm:prSet presAssocID="{2908FB86-F048-47F3-9B33-D36EFD0E30C8}" presName="DropPin" presStyleLbl="alignNode1" presStyleIdx="5" presStyleCnt="6"/>
      <dgm:spPr/>
    </dgm:pt>
    <dgm:pt modelId="{4850ED42-6294-47F5-BAB0-B5D51FB77593}" type="pres">
      <dgm:prSet presAssocID="{2908FB86-F048-47F3-9B33-D36EFD0E30C8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9EA9259-F615-4BFF-AF15-3D2EC6B5591D}" type="pres">
      <dgm:prSet presAssocID="{2908FB86-F048-47F3-9B33-D36EFD0E30C8}" presName="L2TextContainer" presStyleLbl="revTx" presStyleIdx="10" presStyleCnt="12">
        <dgm:presLayoutVars>
          <dgm:bulletEnabled val="1"/>
        </dgm:presLayoutVars>
      </dgm:prSet>
      <dgm:spPr/>
    </dgm:pt>
    <dgm:pt modelId="{2303076E-A7A2-4CA4-A810-D4EC2F169362}" type="pres">
      <dgm:prSet presAssocID="{2908FB86-F048-47F3-9B33-D36EFD0E30C8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AE8F9559-DB3C-43E0-9830-A76DC8687D36}" type="pres">
      <dgm:prSet presAssocID="{2908FB86-F048-47F3-9B33-D36EFD0E30C8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9AE2B3C-DB72-4B2E-88D4-48C496EAD4BD}" type="pres">
      <dgm:prSet presAssocID="{2908FB86-F048-47F3-9B33-D36EFD0E30C8}" presName="EmptyPlaceHolder" presStyleCnt="0"/>
      <dgm:spPr/>
    </dgm:pt>
  </dgm:ptLst>
  <dgm:cxnLst>
    <dgm:cxn modelId="{EC0C3907-5743-46EA-8D97-7011E904C50E}" type="presOf" srcId="{6752F2B0-4B92-42B2-BDFB-8AAC00BB49EC}" destId="{728FDADE-996E-4135-8C4E-ADAD46A33D8B}" srcOrd="0" destOrd="0" presId="urn:microsoft.com/office/officeart/2017/3/layout/DropPinTimeline"/>
    <dgm:cxn modelId="{64FBDD11-52B3-4C52-BF3C-454D98610480}" srcId="{CA816B2D-D45F-42FE-B494-398361CABE87}" destId="{39B2BEB9-DDDD-49E7-9B53-F89067808EED}" srcOrd="0" destOrd="0" parTransId="{BA4F17A4-AB95-459B-8938-F41C5B4A6183}" sibTransId="{47F6C60A-25E7-4BA4-9618-575EB5CCF698}"/>
    <dgm:cxn modelId="{12529B1F-D24D-4246-83A1-3C99DA7AC0CC}" type="presOf" srcId="{85CF2744-8D24-475E-98EC-04789A547006}" destId="{99EA9259-F615-4BFF-AF15-3D2EC6B5591D}" srcOrd="0" destOrd="0" presId="urn:microsoft.com/office/officeart/2017/3/layout/DropPinTimeline"/>
    <dgm:cxn modelId="{7F19702A-0288-44E2-9103-C3953350E5AC}" srcId="{343091F6-8A85-47B4-B114-95F7DC20FD01}" destId="{2908FB86-F048-47F3-9B33-D36EFD0E30C8}" srcOrd="5" destOrd="0" parTransId="{C99C0AB9-097F-4F6C-90B6-A4F058AE6D1E}" sibTransId="{D00ED9E1-8067-4ADF-B352-305309D6E970}"/>
    <dgm:cxn modelId="{4034615E-E3B9-4D50-98C8-B0B7E1514453}" srcId="{2908FB86-F048-47F3-9B33-D36EFD0E30C8}" destId="{85CF2744-8D24-475E-98EC-04789A547006}" srcOrd="0" destOrd="0" parTransId="{F45B8721-B896-424E-9898-221DF1473851}" sibTransId="{1E3772FC-77FF-4BB7-BA5A-1C08CFC024FF}"/>
    <dgm:cxn modelId="{F6AE5563-5ED4-4772-9EF5-D3221D60A967}" srcId="{147070CD-D7DB-4CCB-ACB5-F25B4E521874}" destId="{93F68602-D26E-4BDA-817F-A80FEB4F766E}" srcOrd="0" destOrd="0" parTransId="{849717F9-BB3A-4309-974D-623FE1B507B2}" sibTransId="{8241924C-75B0-41E6-9775-41B4B2274CC0}"/>
    <dgm:cxn modelId="{1C0DFD67-3B66-40FA-AA2E-E3F0422E1B91}" type="presOf" srcId="{CA816B2D-D45F-42FE-B494-398361CABE87}" destId="{046CEC9B-E944-4E54-BA04-ACB2D12D394D}" srcOrd="0" destOrd="0" presId="urn:microsoft.com/office/officeart/2017/3/layout/DropPinTimeline"/>
    <dgm:cxn modelId="{0D8C4D6F-364F-46A8-A681-6524636B6281}" srcId="{A291122A-66CD-4246-A821-101FDDFA228B}" destId="{6752F2B0-4B92-42B2-BDFB-8AAC00BB49EC}" srcOrd="0" destOrd="0" parTransId="{FB296D37-49A3-4BF5-BCB7-4EDA0C59FD73}" sibTransId="{18EB4DA1-8C16-45BF-9F42-F5BF0B737E8B}"/>
    <dgm:cxn modelId="{F296DA50-F0D6-45E2-8CEB-85C051818513}" srcId="{343091F6-8A85-47B4-B114-95F7DC20FD01}" destId="{D038E2E3-BC7F-420F-BCCD-1A5A6B110D9F}" srcOrd="2" destOrd="0" parTransId="{123F9F55-33CF-420B-AA0C-C84AA0E94C6F}" sibTransId="{151D26CD-093C-4251-9C0E-AC3D966111AB}"/>
    <dgm:cxn modelId="{BAD4E975-26CA-4150-BEA1-047EC7FD3997}" srcId="{343091F6-8A85-47B4-B114-95F7DC20FD01}" destId="{D808D404-00EB-4AB3-949F-618E3F37AEA3}" srcOrd="3" destOrd="0" parTransId="{F088A6BC-14CD-4D51-B4DA-A76B397EC45F}" sibTransId="{81D6EBA8-1A06-4B35-AADF-5CCDB5EDF4D6}"/>
    <dgm:cxn modelId="{ED7D2C7C-E4A4-4D49-B7E8-A12A0227586A}" srcId="{343091F6-8A85-47B4-B114-95F7DC20FD01}" destId="{CA816B2D-D45F-42FE-B494-398361CABE87}" srcOrd="0" destOrd="0" parTransId="{8D777098-BCAA-4536-A9A2-9AE438F06C45}" sibTransId="{F17923EB-CC99-4819-A562-CF009101EDC6}"/>
    <dgm:cxn modelId="{C45CEC93-0F8D-4780-B52D-C1FC3F005616}" type="presOf" srcId="{147070CD-D7DB-4CCB-ACB5-F25B4E521874}" destId="{D000CAEA-DE9A-4B81-B4A6-FECA80AA5327}" srcOrd="0" destOrd="0" presId="urn:microsoft.com/office/officeart/2017/3/layout/DropPinTimeline"/>
    <dgm:cxn modelId="{0794D49A-0130-4AE5-8FCA-591E53E036AA}" type="presOf" srcId="{93F68602-D26E-4BDA-817F-A80FEB4F766E}" destId="{4C96A47E-3112-4C13-8122-7F1A8921F800}" srcOrd="0" destOrd="0" presId="urn:microsoft.com/office/officeart/2017/3/layout/DropPinTimeline"/>
    <dgm:cxn modelId="{FC3A6D9C-6E2E-42AF-A4FA-35AF0BDF3145}" srcId="{D038E2E3-BC7F-420F-BCCD-1A5A6B110D9F}" destId="{65A2CF2C-E2ED-4835-8F1F-F101B5442432}" srcOrd="0" destOrd="0" parTransId="{07D39E4F-7334-4788-B8EB-733458DBA5FA}" sibTransId="{D933E66E-5E6F-433A-BE26-07AA22B9246C}"/>
    <dgm:cxn modelId="{F909ACB4-B3D4-4A4E-8AA4-282AFEC53560}" type="presOf" srcId="{39B2BEB9-DDDD-49E7-9B53-F89067808EED}" destId="{1FCD51EE-874B-41E8-8679-2AEC18A71C04}" srcOrd="0" destOrd="0" presId="urn:microsoft.com/office/officeart/2017/3/layout/DropPinTimeline"/>
    <dgm:cxn modelId="{81D6A4B9-7455-40EA-B19D-7AE2490132C4}" type="presOf" srcId="{A291122A-66CD-4246-A821-101FDDFA228B}" destId="{35C39F1B-22A6-4C0F-B80D-DE449A1C1105}" srcOrd="0" destOrd="0" presId="urn:microsoft.com/office/officeart/2017/3/layout/DropPinTimeline"/>
    <dgm:cxn modelId="{401BACC0-42F8-48AF-B036-488696A283E7}" type="presOf" srcId="{65A2CF2C-E2ED-4835-8F1F-F101B5442432}" destId="{6141EACB-111B-4022-9081-42285F5834C5}" srcOrd="0" destOrd="0" presId="urn:microsoft.com/office/officeart/2017/3/layout/DropPinTimeline"/>
    <dgm:cxn modelId="{F8BB01CC-EE6C-4070-93B2-3C24EC83D5A8}" srcId="{343091F6-8A85-47B4-B114-95F7DC20FD01}" destId="{147070CD-D7DB-4CCB-ACB5-F25B4E521874}" srcOrd="4" destOrd="0" parTransId="{231354CB-ECC1-4DE5-B888-FF2BD0394DDE}" sibTransId="{9C8C770E-300E-4A14-90EA-5EF7A61935B7}"/>
    <dgm:cxn modelId="{C7696CE6-8F0B-4727-B032-1451F22A56A0}" srcId="{D808D404-00EB-4AB3-949F-618E3F37AEA3}" destId="{2081801F-99D8-4FA6-ADFC-B3E49B8B71C7}" srcOrd="0" destOrd="0" parTransId="{0C588629-4BD0-408A-93AC-84E391EF4EFF}" sibTransId="{CC8FEC81-565F-4E5D-BD76-3230DEEEFD81}"/>
    <dgm:cxn modelId="{73FD4EEC-A8B5-460F-A189-DD8C2588E401}" type="presOf" srcId="{D038E2E3-BC7F-420F-BCCD-1A5A6B110D9F}" destId="{0D926253-DEEF-40BD-84AD-239BDB1539A7}" srcOrd="0" destOrd="0" presId="urn:microsoft.com/office/officeart/2017/3/layout/DropPinTimeline"/>
    <dgm:cxn modelId="{7616B3F2-8CDB-4F33-90F4-F9871DF1A4D6}" type="presOf" srcId="{2908FB86-F048-47F3-9B33-D36EFD0E30C8}" destId="{2303076E-A7A2-4CA4-A810-D4EC2F169362}" srcOrd="0" destOrd="0" presId="urn:microsoft.com/office/officeart/2017/3/layout/DropPinTimeline"/>
    <dgm:cxn modelId="{D7B3C8F4-D337-45ED-8673-2BF5804E8442}" type="presOf" srcId="{D808D404-00EB-4AB3-949F-618E3F37AEA3}" destId="{901AC5E0-BB06-4D68-8B35-42A927B4BB4E}" srcOrd="0" destOrd="0" presId="urn:microsoft.com/office/officeart/2017/3/layout/DropPinTimeline"/>
    <dgm:cxn modelId="{A97290F5-1BF1-4745-8A71-FA7E52F0E610}" type="presOf" srcId="{2081801F-99D8-4FA6-ADFC-B3E49B8B71C7}" destId="{8A8CE9EA-51FA-4BAC-99F5-888B11B42C46}" srcOrd="0" destOrd="0" presId="urn:microsoft.com/office/officeart/2017/3/layout/DropPinTimeline"/>
    <dgm:cxn modelId="{B0FADFF9-24A6-45F8-96F8-480DDD6C777C}" srcId="{343091F6-8A85-47B4-B114-95F7DC20FD01}" destId="{A291122A-66CD-4246-A821-101FDDFA228B}" srcOrd="1" destOrd="0" parTransId="{65069F63-94EF-40F5-B927-7F9A484F6894}" sibTransId="{C72E404C-8B3A-4208-B0FE-F40DFA041728}"/>
    <dgm:cxn modelId="{249BC1FE-2F66-4566-A216-8B4757C74187}" type="presOf" srcId="{343091F6-8A85-47B4-B114-95F7DC20FD01}" destId="{2662181E-A891-433F-9BDE-BF81ABD25492}" srcOrd="0" destOrd="0" presId="urn:microsoft.com/office/officeart/2017/3/layout/DropPinTimeline"/>
    <dgm:cxn modelId="{A066AFF7-3A01-4E63-B125-808AEFBEFA73}" type="presParOf" srcId="{2662181E-A891-433F-9BDE-BF81ABD25492}" destId="{40C7E847-CD92-4AD0-9337-D44EAAF9A1F9}" srcOrd="0" destOrd="0" presId="urn:microsoft.com/office/officeart/2017/3/layout/DropPinTimeline"/>
    <dgm:cxn modelId="{4603D511-8534-4ABB-AA4F-24E5ECA20D95}" type="presParOf" srcId="{2662181E-A891-433F-9BDE-BF81ABD25492}" destId="{753933B0-AA73-4A16-B2F5-65A86CC862D1}" srcOrd="1" destOrd="0" presId="urn:microsoft.com/office/officeart/2017/3/layout/DropPinTimeline"/>
    <dgm:cxn modelId="{197E9183-1FFF-4EFC-846E-707DA7A6DBB2}" type="presParOf" srcId="{753933B0-AA73-4A16-B2F5-65A86CC862D1}" destId="{B8A9AC0C-4931-4A7F-8BA0-C70F1AC7CD4B}" srcOrd="0" destOrd="0" presId="urn:microsoft.com/office/officeart/2017/3/layout/DropPinTimeline"/>
    <dgm:cxn modelId="{6BA1A14B-869E-41E0-996B-471234982D33}" type="presParOf" srcId="{B8A9AC0C-4931-4A7F-8BA0-C70F1AC7CD4B}" destId="{13C641C2-46A2-47E9-880B-A383D3B0A482}" srcOrd="0" destOrd="0" presId="urn:microsoft.com/office/officeart/2017/3/layout/DropPinTimeline"/>
    <dgm:cxn modelId="{A693D8AF-9D0F-4346-BAF3-B41C61728F95}" type="presParOf" srcId="{B8A9AC0C-4931-4A7F-8BA0-C70F1AC7CD4B}" destId="{539D5113-E513-4832-9BB9-3D1E96F4C4E2}" srcOrd="1" destOrd="0" presId="urn:microsoft.com/office/officeart/2017/3/layout/DropPinTimeline"/>
    <dgm:cxn modelId="{5690634B-048C-4125-925F-30C88BCCF947}" type="presParOf" srcId="{539D5113-E513-4832-9BB9-3D1E96F4C4E2}" destId="{7BF592F6-8BCC-4BAB-9B0E-1C0789EAE5AD}" srcOrd="0" destOrd="0" presId="urn:microsoft.com/office/officeart/2017/3/layout/DropPinTimeline"/>
    <dgm:cxn modelId="{F9E38A92-5868-4B98-87BD-097CC7DCEA42}" type="presParOf" srcId="{539D5113-E513-4832-9BB9-3D1E96F4C4E2}" destId="{06A788DF-6AB8-4E7D-9084-6DADBC373730}" srcOrd="1" destOrd="0" presId="urn:microsoft.com/office/officeart/2017/3/layout/DropPinTimeline"/>
    <dgm:cxn modelId="{C4514044-A2FE-49D2-B613-0C92D498D1A5}" type="presParOf" srcId="{B8A9AC0C-4931-4A7F-8BA0-C70F1AC7CD4B}" destId="{1FCD51EE-874B-41E8-8679-2AEC18A71C04}" srcOrd="2" destOrd="0" presId="urn:microsoft.com/office/officeart/2017/3/layout/DropPinTimeline"/>
    <dgm:cxn modelId="{7E94F56E-9BA2-430E-A048-5A7F42203D0C}" type="presParOf" srcId="{B8A9AC0C-4931-4A7F-8BA0-C70F1AC7CD4B}" destId="{046CEC9B-E944-4E54-BA04-ACB2D12D394D}" srcOrd="3" destOrd="0" presId="urn:microsoft.com/office/officeart/2017/3/layout/DropPinTimeline"/>
    <dgm:cxn modelId="{1DD21A42-0CE6-42CF-9FA2-7E3B50763CA6}" type="presParOf" srcId="{B8A9AC0C-4931-4A7F-8BA0-C70F1AC7CD4B}" destId="{9736F3C3-C267-4F84-B1D6-485504850E66}" srcOrd="4" destOrd="0" presId="urn:microsoft.com/office/officeart/2017/3/layout/DropPinTimeline"/>
    <dgm:cxn modelId="{829CCB80-DCBE-4301-ABF3-0B3E6F8B2AB6}" type="presParOf" srcId="{B8A9AC0C-4931-4A7F-8BA0-C70F1AC7CD4B}" destId="{FA1A39EF-D518-4A63-876F-8A1C81A3F49A}" srcOrd="5" destOrd="0" presId="urn:microsoft.com/office/officeart/2017/3/layout/DropPinTimeline"/>
    <dgm:cxn modelId="{F1A8FE7B-5CA2-40B6-A7D3-78827642DDEE}" type="presParOf" srcId="{753933B0-AA73-4A16-B2F5-65A86CC862D1}" destId="{7831689F-E66A-4C46-B056-8E031F6695A8}" srcOrd="1" destOrd="0" presId="urn:microsoft.com/office/officeart/2017/3/layout/DropPinTimeline"/>
    <dgm:cxn modelId="{8F7EEA35-722D-4045-A0DD-37F3C0938AF8}" type="presParOf" srcId="{753933B0-AA73-4A16-B2F5-65A86CC862D1}" destId="{75C3EF01-43A7-45B6-9441-B299599AAE1D}" srcOrd="2" destOrd="0" presId="urn:microsoft.com/office/officeart/2017/3/layout/DropPinTimeline"/>
    <dgm:cxn modelId="{78A76C57-E83F-434B-B123-9BD5A26221D0}" type="presParOf" srcId="{75C3EF01-43A7-45B6-9441-B299599AAE1D}" destId="{9A19D6E8-A55B-4AF8-B6F8-61947D0C4DFE}" srcOrd="0" destOrd="0" presId="urn:microsoft.com/office/officeart/2017/3/layout/DropPinTimeline"/>
    <dgm:cxn modelId="{3ED80306-970F-40C3-9B0A-96DBDC3D7226}" type="presParOf" srcId="{75C3EF01-43A7-45B6-9441-B299599AAE1D}" destId="{947B4D6E-CBA5-4E2E-8DC7-E5D0E1D9D3C0}" srcOrd="1" destOrd="0" presId="urn:microsoft.com/office/officeart/2017/3/layout/DropPinTimeline"/>
    <dgm:cxn modelId="{E50879E1-C477-4C74-AEF3-2724B2E7A3D1}" type="presParOf" srcId="{947B4D6E-CBA5-4E2E-8DC7-E5D0E1D9D3C0}" destId="{E248C937-56A1-46AE-82E8-B6A4C8424551}" srcOrd="0" destOrd="0" presId="urn:microsoft.com/office/officeart/2017/3/layout/DropPinTimeline"/>
    <dgm:cxn modelId="{CB38CF38-E55E-44C8-A6CD-592FE10F02F7}" type="presParOf" srcId="{947B4D6E-CBA5-4E2E-8DC7-E5D0E1D9D3C0}" destId="{2D24C53E-13F5-42AF-A824-1E368A3739B9}" srcOrd="1" destOrd="0" presId="urn:microsoft.com/office/officeart/2017/3/layout/DropPinTimeline"/>
    <dgm:cxn modelId="{D9DB5B0C-1B09-4F7A-8993-5F825AAAD962}" type="presParOf" srcId="{75C3EF01-43A7-45B6-9441-B299599AAE1D}" destId="{728FDADE-996E-4135-8C4E-ADAD46A33D8B}" srcOrd="2" destOrd="0" presId="urn:microsoft.com/office/officeart/2017/3/layout/DropPinTimeline"/>
    <dgm:cxn modelId="{D5A1C58F-E016-4F16-A778-C23E7B4E539B}" type="presParOf" srcId="{75C3EF01-43A7-45B6-9441-B299599AAE1D}" destId="{35C39F1B-22A6-4C0F-B80D-DE449A1C1105}" srcOrd="3" destOrd="0" presId="urn:microsoft.com/office/officeart/2017/3/layout/DropPinTimeline"/>
    <dgm:cxn modelId="{C3101C96-8B2D-4F5D-9F53-71211D288049}" type="presParOf" srcId="{75C3EF01-43A7-45B6-9441-B299599AAE1D}" destId="{EA3F344A-DB97-4362-BBA1-BD01704EFB93}" srcOrd="4" destOrd="0" presId="urn:microsoft.com/office/officeart/2017/3/layout/DropPinTimeline"/>
    <dgm:cxn modelId="{88B218A3-4606-4D76-8251-0E37D853C5DA}" type="presParOf" srcId="{75C3EF01-43A7-45B6-9441-B299599AAE1D}" destId="{3D1AB5C4-6AC0-457E-A20E-93C767BA96DB}" srcOrd="5" destOrd="0" presId="urn:microsoft.com/office/officeart/2017/3/layout/DropPinTimeline"/>
    <dgm:cxn modelId="{C347EB94-449D-4FF4-807C-E824B7301E28}" type="presParOf" srcId="{753933B0-AA73-4A16-B2F5-65A86CC862D1}" destId="{AA291824-3F01-4B55-AA11-89243B702A15}" srcOrd="3" destOrd="0" presId="urn:microsoft.com/office/officeart/2017/3/layout/DropPinTimeline"/>
    <dgm:cxn modelId="{A89AE10F-A68D-44A3-A099-5F16C4403B5B}" type="presParOf" srcId="{753933B0-AA73-4A16-B2F5-65A86CC862D1}" destId="{464E28BA-359A-4AE5-ACA1-94770169C807}" srcOrd="4" destOrd="0" presId="urn:microsoft.com/office/officeart/2017/3/layout/DropPinTimeline"/>
    <dgm:cxn modelId="{98E77E57-E906-443E-B740-5F9829AD62BC}" type="presParOf" srcId="{464E28BA-359A-4AE5-ACA1-94770169C807}" destId="{C3159E2A-73C9-4D42-A2E7-E8648013B43A}" srcOrd="0" destOrd="0" presId="urn:microsoft.com/office/officeart/2017/3/layout/DropPinTimeline"/>
    <dgm:cxn modelId="{508BBC83-9945-44B8-998B-D90AF36167C8}" type="presParOf" srcId="{464E28BA-359A-4AE5-ACA1-94770169C807}" destId="{DA61486A-E9AC-4F9D-96CE-4831C2D800C8}" srcOrd="1" destOrd="0" presId="urn:microsoft.com/office/officeart/2017/3/layout/DropPinTimeline"/>
    <dgm:cxn modelId="{DB0ECC9F-BA35-4169-A33A-5F5B465E802C}" type="presParOf" srcId="{DA61486A-E9AC-4F9D-96CE-4831C2D800C8}" destId="{05CF4F80-E3CA-48F2-A856-3285077C9420}" srcOrd="0" destOrd="0" presId="urn:microsoft.com/office/officeart/2017/3/layout/DropPinTimeline"/>
    <dgm:cxn modelId="{0B877567-DF57-4E80-B845-40DA123E49C3}" type="presParOf" srcId="{DA61486A-E9AC-4F9D-96CE-4831C2D800C8}" destId="{5092D131-CF37-4359-9408-6308F61FF44B}" srcOrd="1" destOrd="0" presId="urn:microsoft.com/office/officeart/2017/3/layout/DropPinTimeline"/>
    <dgm:cxn modelId="{B8DC5752-7CD0-41A4-A4E8-7590EC589216}" type="presParOf" srcId="{464E28BA-359A-4AE5-ACA1-94770169C807}" destId="{6141EACB-111B-4022-9081-42285F5834C5}" srcOrd="2" destOrd="0" presId="urn:microsoft.com/office/officeart/2017/3/layout/DropPinTimeline"/>
    <dgm:cxn modelId="{A068235A-4A18-410C-A7D0-3316B93C7952}" type="presParOf" srcId="{464E28BA-359A-4AE5-ACA1-94770169C807}" destId="{0D926253-DEEF-40BD-84AD-239BDB1539A7}" srcOrd="3" destOrd="0" presId="urn:microsoft.com/office/officeart/2017/3/layout/DropPinTimeline"/>
    <dgm:cxn modelId="{47C6587D-79D0-47C4-B6C2-5EAFC0A697A1}" type="presParOf" srcId="{464E28BA-359A-4AE5-ACA1-94770169C807}" destId="{8DE97341-9DB4-4D5F-815F-969786A62790}" srcOrd="4" destOrd="0" presId="urn:microsoft.com/office/officeart/2017/3/layout/DropPinTimeline"/>
    <dgm:cxn modelId="{1935B0B3-70DE-49A6-A021-61AD028A1B14}" type="presParOf" srcId="{464E28BA-359A-4AE5-ACA1-94770169C807}" destId="{FAF61C38-7D81-43F1-9D6E-94D8C270DFFE}" srcOrd="5" destOrd="0" presId="urn:microsoft.com/office/officeart/2017/3/layout/DropPinTimeline"/>
    <dgm:cxn modelId="{300B2C4B-0F2C-42A8-9957-1DCC0C6B2AD8}" type="presParOf" srcId="{753933B0-AA73-4A16-B2F5-65A86CC862D1}" destId="{B3C1444C-7803-4DAA-9C90-F66E2A53E157}" srcOrd="5" destOrd="0" presId="urn:microsoft.com/office/officeart/2017/3/layout/DropPinTimeline"/>
    <dgm:cxn modelId="{445A76E2-40CD-4069-B064-AFC3429D1C8B}" type="presParOf" srcId="{753933B0-AA73-4A16-B2F5-65A86CC862D1}" destId="{49281F3E-5131-44E3-A20A-359133BEE97A}" srcOrd="6" destOrd="0" presId="urn:microsoft.com/office/officeart/2017/3/layout/DropPinTimeline"/>
    <dgm:cxn modelId="{086CD9F6-2FA7-479C-B578-719265E92874}" type="presParOf" srcId="{49281F3E-5131-44E3-A20A-359133BEE97A}" destId="{E5702F11-5CB1-4F29-9B64-B2703675233E}" srcOrd="0" destOrd="0" presId="urn:microsoft.com/office/officeart/2017/3/layout/DropPinTimeline"/>
    <dgm:cxn modelId="{E67DA7C6-A26A-4F20-82B6-ECD4333ABDE5}" type="presParOf" srcId="{49281F3E-5131-44E3-A20A-359133BEE97A}" destId="{C10DFED5-C946-474F-BAE7-A1F3531D3123}" srcOrd="1" destOrd="0" presId="urn:microsoft.com/office/officeart/2017/3/layout/DropPinTimeline"/>
    <dgm:cxn modelId="{94D9657A-EA02-4C5F-9A3E-950D92438C50}" type="presParOf" srcId="{C10DFED5-C946-474F-BAE7-A1F3531D3123}" destId="{FB8D79C4-E386-4B43-88B8-04B0CB8199D9}" srcOrd="0" destOrd="0" presId="urn:microsoft.com/office/officeart/2017/3/layout/DropPinTimeline"/>
    <dgm:cxn modelId="{8D2F285F-82C5-4871-9189-FC5DEEA901ED}" type="presParOf" srcId="{C10DFED5-C946-474F-BAE7-A1F3531D3123}" destId="{80ECFB75-C418-435B-8193-4AC59AE7E43D}" srcOrd="1" destOrd="0" presId="urn:microsoft.com/office/officeart/2017/3/layout/DropPinTimeline"/>
    <dgm:cxn modelId="{37B3E1C2-7DE1-41BF-80AC-FA97CAE3AFC2}" type="presParOf" srcId="{49281F3E-5131-44E3-A20A-359133BEE97A}" destId="{8A8CE9EA-51FA-4BAC-99F5-888B11B42C46}" srcOrd="2" destOrd="0" presId="urn:microsoft.com/office/officeart/2017/3/layout/DropPinTimeline"/>
    <dgm:cxn modelId="{A773DB00-C5FF-4DE5-8076-1E43C087FFEF}" type="presParOf" srcId="{49281F3E-5131-44E3-A20A-359133BEE97A}" destId="{901AC5E0-BB06-4D68-8B35-42A927B4BB4E}" srcOrd="3" destOrd="0" presId="urn:microsoft.com/office/officeart/2017/3/layout/DropPinTimeline"/>
    <dgm:cxn modelId="{2F690DB3-710D-4957-B427-4B56DB3ACCE8}" type="presParOf" srcId="{49281F3E-5131-44E3-A20A-359133BEE97A}" destId="{4DF3E794-35A3-409E-B6C6-518626F3A2FD}" srcOrd="4" destOrd="0" presId="urn:microsoft.com/office/officeart/2017/3/layout/DropPinTimeline"/>
    <dgm:cxn modelId="{8F38657F-C462-445D-A6A8-AE674FF0528D}" type="presParOf" srcId="{49281F3E-5131-44E3-A20A-359133BEE97A}" destId="{8A27C1C4-FB59-4501-9153-944BB40B785D}" srcOrd="5" destOrd="0" presId="urn:microsoft.com/office/officeart/2017/3/layout/DropPinTimeline"/>
    <dgm:cxn modelId="{F8B607ED-CE6C-4013-8EBA-B1521D34592A}" type="presParOf" srcId="{753933B0-AA73-4A16-B2F5-65A86CC862D1}" destId="{75B1BFE1-A780-49B0-9361-BA161BE45F8F}" srcOrd="7" destOrd="0" presId="urn:microsoft.com/office/officeart/2017/3/layout/DropPinTimeline"/>
    <dgm:cxn modelId="{3EE79A06-8104-46D7-8D7A-9420352BB94E}" type="presParOf" srcId="{753933B0-AA73-4A16-B2F5-65A86CC862D1}" destId="{FEB2A91D-BC09-498F-9AC4-1E5CC01D81B3}" srcOrd="8" destOrd="0" presId="urn:microsoft.com/office/officeart/2017/3/layout/DropPinTimeline"/>
    <dgm:cxn modelId="{3F13B18E-6EB6-49CC-9969-26FFB66F92E5}" type="presParOf" srcId="{FEB2A91D-BC09-498F-9AC4-1E5CC01D81B3}" destId="{3CF41934-B3AE-4EA4-9E70-0F5A00B33EA0}" srcOrd="0" destOrd="0" presId="urn:microsoft.com/office/officeart/2017/3/layout/DropPinTimeline"/>
    <dgm:cxn modelId="{D9EC4161-72FD-4E9C-AAF0-D68A2904915E}" type="presParOf" srcId="{FEB2A91D-BC09-498F-9AC4-1E5CC01D81B3}" destId="{AFA2DF23-BA2E-499C-9115-CD58358F5CFE}" srcOrd="1" destOrd="0" presId="urn:microsoft.com/office/officeart/2017/3/layout/DropPinTimeline"/>
    <dgm:cxn modelId="{146A1683-917E-4678-A996-2012CFA9309F}" type="presParOf" srcId="{AFA2DF23-BA2E-499C-9115-CD58358F5CFE}" destId="{D2D1B223-3128-4C26-9846-83F91144A806}" srcOrd="0" destOrd="0" presId="urn:microsoft.com/office/officeart/2017/3/layout/DropPinTimeline"/>
    <dgm:cxn modelId="{F5F3ECEC-98B2-4F06-BE07-52EB059185EB}" type="presParOf" srcId="{AFA2DF23-BA2E-499C-9115-CD58358F5CFE}" destId="{02CCCC88-FFF4-4E10-A440-4F41A08270CA}" srcOrd="1" destOrd="0" presId="urn:microsoft.com/office/officeart/2017/3/layout/DropPinTimeline"/>
    <dgm:cxn modelId="{4003E60E-7ECA-43AB-9EAC-4F1CB74BDED4}" type="presParOf" srcId="{FEB2A91D-BC09-498F-9AC4-1E5CC01D81B3}" destId="{4C96A47E-3112-4C13-8122-7F1A8921F800}" srcOrd="2" destOrd="0" presId="urn:microsoft.com/office/officeart/2017/3/layout/DropPinTimeline"/>
    <dgm:cxn modelId="{E84D94B3-1D22-4A59-A794-8220BAFA1405}" type="presParOf" srcId="{FEB2A91D-BC09-498F-9AC4-1E5CC01D81B3}" destId="{D000CAEA-DE9A-4B81-B4A6-FECA80AA5327}" srcOrd="3" destOrd="0" presId="urn:microsoft.com/office/officeart/2017/3/layout/DropPinTimeline"/>
    <dgm:cxn modelId="{270D939E-77D7-4B0F-8CB8-87839143385E}" type="presParOf" srcId="{FEB2A91D-BC09-498F-9AC4-1E5CC01D81B3}" destId="{00D9F28D-8F83-4289-B050-0391168E7EFB}" srcOrd="4" destOrd="0" presId="urn:microsoft.com/office/officeart/2017/3/layout/DropPinTimeline"/>
    <dgm:cxn modelId="{34635ACA-4C6A-4BF7-8C06-8CA4811DB1A2}" type="presParOf" srcId="{FEB2A91D-BC09-498F-9AC4-1E5CC01D81B3}" destId="{A018A0A3-F3AA-4B8B-B9AF-9228F7D609D3}" srcOrd="5" destOrd="0" presId="urn:microsoft.com/office/officeart/2017/3/layout/DropPinTimeline"/>
    <dgm:cxn modelId="{058979EE-0502-4EFB-A42E-E1DBD08A1134}" type="presParOf" srcId="{753933B0-AA73-4A16-B2F5-65A86CC862D1}" destId="{B5F9AC44-435D-4AE0-89B0-050AF682DF80}" srcOrd="9" destOrd="0" presId="urn:microsoft.com/office/officeart/2017/3/layout/DropPinTimeline"/>
    <dgm:cxn modelId="{F180A8C6-00D0-44B4-8F0A-DF04BCC67EC5}" type="presParOf" srcId="{753933B0-AA73-4A16-B2F5-65A86CC862D1}" destId="{B2793B21-B86E-48F1-A1C2-0D3B66110437}" srcOrd="10" destOrd="0" presId="urn:microsoft.com/office/officeart/2017/3/layout/DropPinTimeline"/>
    <dgm:cxn modelId="{00FD5E52-9545-4895-9DDD-EA145EFCD1E0}" type="presParOf" srcId="{B2793B21-B86E-48F1-A1C2-0D3B66110437}" destId="{C2BAE40D-E26D-45F1-B345-F41F49093A8D}" srcOrd="0" destOrd="0" presId="urn:microsoft.com/office/officeart/2017/3/layout/DropPinTimeline"/>
    <dgm:cxn modelId="{CD662145-95B7-4C64-8784-CA597A1CD59D}" type="presParOf" srcId="{B2793B21-B86E-48F1-A1C2-0D3B66110437}" destId="{0BF31FEA-4FD7-4C73-9C51-918F51EDA1FF}" srcOrd="1" destOrd="0" presId="urn:microsoft.com/office/officeart/2017/3/layout/DropPinTimeline"/>
    <dgm:cxn modelId="{F5028498-C901-4D92-B4CA-5B6F4764E23D}" type="presParOf" srcId="{0BF31FEA-4FD7-4C73-9C51-918F51EDA1FF}" destId="{9918B448-CDB8-41D5-B1AA-BE0B92C3062A}" srcOrd="0" destOrd="0" presId="urn:microsoft.com/office/officeart/2017/3/layout/DropPinTimeline"/>
    <dgm:cxn modelId="{399FBBFC-2ADE-487E-B26C-51CC213509DE}" type="presParOf" srcId="{0BF31FEA-4FD7-4C73-9C51-918F51EDA1FF}" destId="{4850ED42-6294-47F5-BAB0-B5D51FB77593}" srcOrd="1" destOrd="0" presId="urn:microsoft.com/office/officeart/2017/3/layout/DropPinTimeline"/>
    <dgm:cxn modelId="{9F2E0BA9-AD71-4D00-889D-705BEE9B1881}" type="presParOf" srcId="{B2793B21-B86E-48F1-A1C2-0D3B66110437}" destId="{99EA9259-F615-4BFF-AF15-3D2EC6B5591D}" srcOrd="2" destOrd="0" presId="urn:microsoft.com/office/officeart/2017/3/layout/DropPinTimeline"/>
    <dgm:cxn modelId="{658C1326-DA71-4639-B3F7-DF301E81081C}" type="presParOf" srcId="{B2793B21-B86E-48F1-A1C2-0D3B66110437}" destId="{2303076E-A7A2-4CA4-A810-D4EC2F169362}" srcOrd="3" destOrd="0" presId="urn:microsoft.com/office/officeart/2017/3/layout/DropPinTimeline"/>
    <dgm:cxn modelId="{A8E71847-4D07-48E7-B3A7-9E25A391BC41}" type="presParOf" srcId="{B2793B21-B86E-48F1-A1C2-0D3B66110437}" destId="{AE8F9559-DB3C-43E0-9830-A76DC8687D36}" srcOrd="4" destOrd="0" presId="urn:microsoft.com/office/officeart/2017/3/layout/DropPinTimeline"/>
    <dgm:cxn modelId="{A270F120-C5F0-43ED-8C8D-FF0AE313EFDE}" type="presParOf" srcId="{B2793B21-B86E-48F1-A1C2-0D3B66110437}" destId="{69AE2B3C-DB72-4B2E-88D4-48C496EAD4B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7E847-CD92-4AD0-9337-D44EAAF9A1F9}">
      <dsp:nvSpPr>
        <dsp:cNvPr id="0" name=""/>
        <dsp:cNvSpPr/>
      </dsp:nvSpPr>
      <dsp:spPr>
        <a:xfrm>
          <a:off x="0" y="2823863"/>
          <a:ext cx="1142604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592F6-8BCC-4BAB-9B0E-1C0789EAE5AD}">
      <dsp:nvSpPr>
        <dsp:cNvPr id="0" name=""/>
        <dsp:cNvSpPr/>
      </dsp:nvSpPr>
      <dsp:spPr>
        <a:xfrm rot="8100000">
          <a:off x="92942" y="652758"/>
          <a:ext cx="411392" cy="411392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A788DF-6AB8-4E7D-9084-6DADBC373730}">
      <dsp:nvSpPr>
        <dsp:cNvPr id="0" name=""/>
        <dsp:cNvSpPr/>
      </dsp:nvSpPr>
      <dsp:spPr>
        <a:xfrm>
          <a:off x="138644" y="698460"/>
          <a:ext cx="319988" cy="3199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D51EE-874B-41E8-8679-2AEC18A71C04}">
      <dsp:nvSpPr>
        <dsp:cNvPr id="0" name=""/>
        <dsp:cNvSpPr/>
      </dsp:nvSpPr>
      <dsp:spPr>
        <a:xfrm>
          <a:off x="589536" y="1152136"/>
          <a:ext cx="2689172" cy="167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Verdana"/>
              <a:ea typeface="Verdana"/>
            </a:rPr>
            <a:t>FPCA's Conference</a:t>
          </a:r>
        </a:p>
      </dsp:txBody>
      <dsp:txXfrm>
        <a:off x="589536" y="1152136"/>
        <a:ext cx="2689172" cy="1671726"/>
      </dsp:txXfrm>
    </dsp:sp>
    <dsp:sp modelId="{046CEC9B-E944-4E54-BA04-ACB2D12D394D}">
      <dsp:nvSpPr>
        <dsp:cNvPr id="0" name=""/>
        <dsp:cNvSpPr/>
      </dsp:nvSpPr>
      <dsp:spPr>
        <a:xfrm>
          <a:off x="589536" y="564772"/>
          <a:ext cx="2689172" cy="587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Verdana"/>
              <a:ea typeface="Verdana"/>
            </a:rPr>
            <a:t>1987</a:t>
          </a:r>
        </a:p>
      </dsp:txBody>
      <dsp:txXfrm>
        <a:off x="589536" y="564772"/>
        <a:ext cx="2689172" cy="587363"/>
      </dsp:txXfrm>
    </dsp:sp>
    <dsp:sp modelId="{9736F3C3-C267-4F84-B1D6-485504850E66}">
      <dsp:nvSpPr>
        <dsp:cNvPr id="0" name=""/>
        <dsp:cNvSpPr/>
      </dsp:nvSpPr>
      <dsp:spPr>
        <a:xfrm>
          <a:off x="298638" y="1152136"/>
          <a:ext cx="0" cy="16717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641C2-46A2-47E9-880B-A383D3B0A482}">
      <dsp:nvSpPr>
        <dsp:cNvPr id="0" name=""/>
        <dsp:cNvSpPr/>
      </dsp:nvSpPr>
      <dsp:spPr>
        <a:xfrm>
          <a:off x="249060" y="2771000"/>
          <a:ext cx="104723" cy="105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48C937-56A1-46AE-82E8-B6A4C8424551}">
      <dsp:nvSpPr>
        <dsp:cNvPr id="0" name=""/>
        <dsp:cNvSpPr/>
      </dsp:nvSpPr>
      <dsp:spPr>
        <a:xfrm rot="18900000">
          <a:off x="1720860" y="4583575"/>
          <a:ext cx="411392" cy="411392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24C53E-13F5-42AF-A824-1E368A3739B9}">
      <dsp:nvSpPr>
        <dsp:cNvPr id="0" name=""/>
        <dsp:cNvSpPr/>
      </dsp:nvSpPr>
      <dsp:spPr>
        <a:xfrm>
          <a:off x="1766562" y="4629277"/>
          <a:ext cx="319988" cy="3199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FDADE-996E-4135-8C4E-ADAD46A33D8B}">
      <dsp:nvSpPr>
        <dsp:cNvPr id="0" name=""/>
        <dsp:cNvSpPr/>
      </dsp:nvSpPr>
      <dsp:spPr>
        <a:xfrm>
          <a:off x="2217455" y="2823863"/>
          <a:ext cx="2689172" cy="167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Verdana"/>
              <a:ea typeface="Verdana"/>
            </a:rPr>
            <a:t>First Haskell Report</a:t>
          </a:r>
        </a:p>
      </dsp:txBody>
      <dsp:txXfrm>
        <a:off x="2217455" y="2823863"/>
        <a:ext cx="2689172" cy="1671726"/>
      </dsp:txXfrm>
    </dsp:sp>
    <dsp:sp modelId="{35C39F1B-22A6-4C0F-B80D-DE449A1C1105}">
      <dsp:nvSpPr>
        <dsp:cNvPr id="0" name=""/>
        <dsp:cNvSpPr/>
      </dsp:nvSpPr>
      <dsp:spPr>
        <a:xfrm>
          <a:off x="2217455" y="4495589"/>
          <a:ext cx="2689172" cy="587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Verdana"/>
              <a:ea typeface="Verdana"/>
            </a:rPr>
            <a:t>1990</a:t>
          </a:r>
        </a:p>
      </dsp:txBody>
      <dsp:txXfrm>
        <a:off x="2217455" y="4495589"/>
        <a:ext cx="2689172" cy="587363"/>
      </dsp:txXfrm>
    </dsp:sp>
    <dsp:sp modelId="{EA3F344A-DB97-4362-BBA1-BD01704EFB93}">
      <dsp:nvSpPr>
        <dsp:cNvPr id="0" name=""/>
        <dsp:cNvSpPr/>
      </dsp:nvSpPr>
      <dsp:spPr>
        <a:xfrm>
          <a:off x="1926556" y="2823863"/>
          <a:ext cx="0" cy="16717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9D6E8-A55B-4AF8-B6F8-61947D0C4DFE}">
      <dsp:nvSpPr>
        <dsp:cNvPr id="0" name=""/>
        <dsp:cNvSpPr/>
      </dsp:nvSpPr>
      <dsp:spPr>
        <a:xfrm>
          <a:off x="1876978" y="2771000"/>
          <a:ext cx="104723" cy="105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CF4F80-E3CA-48F2-A856-3285077C9420}">
      <dsp:nvSpPr>
        <dsp:cNvPr id="0" name=""/>
        <dsp:cNvSpPr/>
      </dsp:nvSpPr>
      <dsp:spPr>
        <a:xfrm rot="8100000">
          <a:off x="3348778" y="652758"/>
          <a:ext cx="411392" cy="411392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92D131-CF37-4359-9408-6308F61FF44B}">
      <dsp:nvSpPr>
        <dsp:cNvPr id="0" name=""/>
        <dsp:cNvSpPr/>
      </dsp:nvSpPr>
      <dsp:spPr>
        <a:xfrm>
          <a:off x="3394480" y="698460"/>
          <a:ext cx="319988" cy="3199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1EACB-111B-4022-9081-42285F5834C5}">
      <dsp:nvSpPr>
        <dsp:cNvPr id="0" name=""/>
        <dsp:cNvSpPr/>
      </dsp:nvSpPr>
      <dsp:spPr>
        <a:xfrm>
          <a:off x="3845373" y="1152136"/>
          <a:ext cx="2689172" cy="167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Verdana"/>
              <a:ea typeface="Verdana"/>
              <a:cs typeface="Calibri"/>
            </a:rPr>
            <a:t>Glasgow Haskell Compiler</a:t>
          </a:r>
          <a:endParaRPr lang="en-US" sz="1500" b="1" kern="1200" dirty="0">
            <a:latin typeface="Verdana"/>
            <a:ea typeface="Verdana"/>
          </a:endParaRPr>
        </a:p>
      </dsp:txBody>
      <dsp:txXfrm>
        <a:off x="3845373" y="1152136"/>
        <a:ext cx="2689172" cy="1671726"/>
      </dsp:txXfrm>
    </dsp:sp>
    <dsp:sp modelId="{0D926253-DEEF-40BD-84AD-239BDB1539A7}">
      <dsp:nvSpPr>
        <dsp:cNvPr id="0" name=""/>
        <dsp:cNvSpPr/>
      </dsp:nvSpPr>
      <dsp:spPr>
        <a:xfrm>
          <a:off x="3845373" y="564772"/>
          <a:ext cx="2689172" cy="587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Verdana"/>
              <a:ea typeface="Verdana"/>
              <a:cs typeface="Calibri"/>
            </a:rPr>
            <a:t>1992</a:t>
          </a:r>
        </a:p>
      </dsp:txBody>
      <dsp:txXfrm>
        <a:off x="3845373" y="564772"/>
        <a:ext cx="2689172" cy="587363"/>
      </dsp:txXfrm>
    </dsp:sp>
    <dsp:sp modelId="{8DE97341-9DB4-4D5F-815F-969786A62790}">
      <dsp:nvSpPr>
        <dsp:cNvPr id="0" name=""/>
        <dsp:cNvSpPr/>
      </dsp:nvSpPr>
      <dsp:spPr>
        <a:xfrm>
          <a:off x="3554474" y="1152136"/>
          <a:ext cx="0" cy="16717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59E2A-73C9-4D42-A2E7-E8648013B43A}">
      <dsp:nvSpPr>
        <dsp:cNvPr id="0" name=""/>
        <dsp:cNvSpPr/>
      </dsp:nvSpPr>
      <dsp:spPr>
        <a:xfrm>
          <a:off x="3504896" y="2771000"/>
          <a:ext cx="104723" cy="105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8D79C4-E386-4B43-88B8-04B0CB8199D9}">
      <dsp:nvSpPr>
        <dsp:cNvPr id="0" name=""/>
        <dsp:cNvSpPr/>
      </dsp:nvSpPr>
      <dsp:spPr>
        <a:xfrm rot="18900000">
          <a:off x="4976696" y="4583575"/>
          <a:ext cx="411392" cy="411392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ECFB75-C418-435B-8193-4AC59AE7E43D}">
      <dsp:nvSpPr>
        <dsp:cNvPr id="0" name=""/>
        <dsp:cNvSpPr/>
      </dsp:nvSpPr>
      <dsp:spPr>
        <a:xfrm>
          <a:off x="5022399" y="4629277"/>
          <a:ext cx="319988" cy="3199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CE9EA-51FA-4BAC-99F5-888B11B42C46}">
      <dsp:nvSpPr>
        <dsp:cNvPr id="0" name=""/>
        <dsp:cNvSpPr/>
      </dsp:nvSpPr>
      <dsp:spPr>
        <a:xfrm>
          <a:off x="5473291" y="2823863"/>
          <a:ext cx="2689172" cy="167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Verdana"/>
              <a:ea typeface="Verdana"/>
              <a:cs typeface="Calibri"/>
            </a:rPr>
            <a:t> Haskell.Org</a:t>
          </a:r>
        </a:p>
      </dsp:txBody>
      <dsp:txXfrm>
        <a:off x="5473291" y="2823863"/>
        <a:ext cx="2689172" cy="1671726"/>
      </dsp:txXfrm>
    </dsp:sp>
    <dsp:sp modelId="{901AC5E0-BB06-4D68-8B35-42A927B4BB4E}">
      <dsp:nvSpPr>
        <dsp:cNvPr id="0" name=""/>
        <dsp:cNvSpPr/>
      </dsp:nvSpPr>
      <dsp:spPr>
        <a:xfrm>
          <a:off x="5473291" y="4495589"/>
          <a:ext cx="2689172" cy="587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Verdana"/>
              <a:ea typeface="Verdana"/>
              <a:cs typeface="Calibri"/>
            </a:rPr>
            <a:t>1994</a:t>
          </a:r>
        </a:p>
      </dsp:txBody>
      <dsp:txXfrm>
        <a:off x="5473291" y="4495589"/>
        <a:ext cx="2689172" cy="587363"/>
      </dsp:txXfrm>
    </dsp:sp>
    <dsp:sp modelId="{4DF3E794-35A3-409E-B6C6-518626F3A2FD}">
      <dsp:nvSpPr>
        <dsp:cNvPr id="0" name=""/>
        <dsp:cNvSpPr/>
      </dsp:nvSpPr>
      <dsp:spPr>
        <a:xfrm>
          <a:off x="5182393" y="2823863"/>
          <a:ext cx="0" cy="16717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02F11-5CB1-4F29-9B64-B2703675233E}">
      <dsp:nvSpPr>
        <dsp:cNvPr id="0" name=""/>
        <dsp:cNvSpPr/>
      </dsp:nvSpPr>
      <dsp:spPr>
        <a:xfrm>
          <a:off x="5132814" y="2771000"/>
          <a:ext cx="104723" cy="105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D1B223-3128-4C26-9846-83F91144A806}">
      <dsp:nvSpPr>
        <dsp:cNvPr id="0" name=""/>
        <dsp:cNvSpPr/>
      </dsp:nvSpPr>
      <dsp:spPr>
        <a:xfrm rot="8100000">
          <a:off x="6604615" y="652758"/>
          <a:ext cx="411392" cy="411392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CCCC88-FFF4-4E10-A440-4F41A08270CA}">
      <dsp:nvSpPr>
        <dsp:cNvPr id="0" name=""/>
        <dsp:cNvSpPr/>
      </dsp:nvSpPr>
      <dsp:spPr>
        <a:xfrm>
          <a:off x="6650317" y="698460"/>
          <a:ext cx="319988" cy="3199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6A47E-3112-4C13-8122-7F1A8921F800}">
      <dsp:nvSpPr>
        <dsp:cNvPr id="0" name=""/>
        <dsp:cNvSpPr/>
      </dsp:nvSpPr>
      <dsp:spPr>
        <a:xfrm>
          <a:off x="7101209" y="1152136"/>
          <a:ext cx="2689172" cy="167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Verdana"/>
              <a:ea typeface="Verdana"/>
              <a:cs typeface="Calibri"/>
            </a:rPr>
            <a:t>Haskell 98</a:t>
          </a:r>
          <a:endParaRPr lang="en-US" sz="1500" b="1" kern="1200" dirty="0">
            <a:latin typeface="Verdana"/>
            <a:ea typeface="Verdana"/>
          </a:endParaRPr>
        </a:p>
      </dsp:txBody>
      <dsp:txXfrm>
        <a:off x="7101209" y="1152136"/>
        <a:ext cx="2689172" cy="1671726"/>
      </dsp:txXfrm>
    </dsp:sp>
    <dsp:sp modelId="{D000CAEA-DE9A-4B81-B4A6-FECA80AA5327}">
      <dsp:nvSpPr>
        <dsp:cNvPr id="0" name=""/>
        <dsp:cNvSpPr/>
      </dsp:nvSpPr>
      <dsp:spPr>
        <a:xfrm>
          <a:off x="7101209" y="564772"/>
          <a:ext cx="2689172" cy="587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Verdana"/>
              <a:ea typeface="Verdana"/>
              <a:cs typeface="Calibri"/>
            </a:rPr>
            <a:t>1999</a:t>
          </a:r>
        </a:p>
      </dsp:txBody>
      <dsp:txXfrm>
        <a:off x="7101209" y="564772"/>
        <a:ext cx="2689172" cy="587363"/>
      </dsp:txXfrm>
    </dsp:sp>
    <dsp:sp modelId="{00D9F28D-8F83-4289-B050-0391168E7EFB}">
      <dsp:nvSpPr>
        <dsp:cNvPr id="0" name=""/>
        <dsp:cNvSpPr/>
      </dsp:nvSpPr>
      <dsp:spPr>
        <a:xfrm>
          <a:off x="6810311" y="1152136"/>
          <a:ext cx="0" cy="16717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41934-B3AE-4EA4-9E70-0F5A00B33EA0}">
      <dsp:nvSpPr>
        <dsp:cNvPr id="0" name=""/>
        <dsp:cNvSpPr/>
      </dsp:nvSpPr>
      <dsp:spPr>
        <a:xfrm>
          <a:off x="6760733" y="2771000"/>
          <a:ext cx="104723" cy="105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18B448-CDB8-41D5-B1AA-BE0B92C3062A}">
      <dsp:nvSpPr>
        <dsp:cNvPr id="0" name=""/>
        <dsp:cNvSpPr/>
      </dsp:nvSpPr>
      <dsp:spPr>
        <a:xfrm rot="18900000">
          <a:off x="8232533" y="4583575"/>
          <a:ext cx="411392" cy="411392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50ED42-6294-47F5-BAB0-B5D51FB77593}">
      <dsp:nvSpPr>
        <dsp:cNvPr id="0" name=""/>
        <dsp:cNvSpPr/>
      </dsp:nvSpPr>
      <dsp:spPr>
        <a:xfrm>
          <a:off x="8278235" y="4629277"/>
          <a:ext cx="319988" cy="3199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A9259-F615-4BFF-AF15-3D2EC6B5591D}">
      <dsp:nvSpPr>
        <dsp:cNvPr id="0" name=""/>
        <dsp:cNvSpPr/>
      </dsp:nvSpPr>
      <dsp:spPr>
        <a:xfrm>
          <a:off x="8729127" y="2823863"/>
          <a:ext cx="2689172" cy="167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Verdana"/>
              <a:ea typeface="Verdana"/>
              <a:cs typeface="Calibri"/>
            </a:rPr>
            <a:t>Haskell 2010 Release</a:t>
          </a:r>
          <a:endParaRPr lang="en-US" sz="1500" b="1" kern="1200" dirty="0">
            <a:latin typeface="Verdana"/>
            <a:ea typeface="Verdana"/>
          </a:endParaRPr>
        </a:p>
      </dsp:txBody>
      <dsp:txXfrm>
        <a:off x="8729127" y="2823863"/>
        <a:ext cx="2689172" cy="1671726"/>
      </dsp:txXfrm>
    </dsp:sp>
    <dsp:sp modelId="{2303076E-A7A2-4CA4-A810-D4EC2F169362}">
      <dsp:nvSpPr>
        <dsp:cNvPr id="0" name=""/>
        <dsp:cNvSpPr/>
      </dsp:nvSpPr>
      <dsp:spPr>
        <a:xfrm>
          <a:off x="8729127" y="4495589"/>
          <a:ext cx="2689172" cy="587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Verdana"/>
              <a:ea typeface="Verdana"/>
              <a:cs typeface="Calibri"/>
            </a:rPr>
            <a:t>2010</a:t>
          </a:r>
        </a:p>
      </dsp:txBody>
      <dsp:txXfrm>
        <a:off x="8729127" y="4495589"/>
        <a:ext cx="2689172" cy="587363"/>
      </dsp:txXfrm>
    </dsp:sp>
    <dsp:sp modelId="{AE8F9559-DB3C-43E0-9830-A76DC8687D36}">
      <dsp:nvSpPr>
        <dsp:cNvPr id="0" name=""/>
        <dsp:cNvSpPr/>
      </dsp:nvSpPr>
      <dsp:spPr>
        <a:xfrm>
          <a:off x="8438229" y="2823863"/>
          <a:ext cx="0" cy="16717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AE40D-E26D-45F1-B345-F41F49093A8D}">
      <dsp:nvSpPr>
        <dsp:cNvPr id="0" name=""/>
        <dsp:cNvSpPr/>
      </dsp:nvSpPr>
      <dsp:spPr>
        <a:xfrm>
          <a:off x="8388651" y="2771000"/>
          <a:ext cx="104723" cy="105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052" y="2295157"/>
            <a:ext cx="6433896" cy="23452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eorgia"/>
                <a:cs typeface="Calibri Light"/>
              </a:rPr>
              <a:t>HASKELL</a:t>
            </a:r>
            <a:endParaRPr lang="en-US" sz="6000" b="1" dirty="0">
              <a:solidFill>
                <a:schemeClr val="bg1"/>
              </a:solidFill>
              <a:latin typeface="Georgi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19D0F5-181C-75F9-98D4-7180E921AB22}"/>
              </a:ext>
            </a:extLst>
          </p:cNvPr>
          <p:cNvSpPr/>
          <p:nvPr/>
        </p:nvSpPr>
        <p:spPr>
          <a:xfrm rot="19260000">
            <a:off x="15092" y="137760"/>
            <a:ext cx="1409875" cy="4377676"/>
          </a:xfrm>
          <a:prstGeom prst="rect">
            <a:avLst/>
          </a:prstGeom>
          <a:solidFill>
            <a:srgbClr val="453A6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A28A7-DB2F-785B-DE8C-355375EADCC5}"/>
              </a:ext>
            </a:extLst>
          </p:cNvPr>
          <p:cNvSpPr/>
          <p:nvPr/>
        </p:nvSpPr>
        <p:spPr>
          <a:xfrm rot="2340000">
            <a:off x="9568" y="2660707"/>
            <a:ext cx="1429667" cy="4351112"/>
          </a:xfrm>
          <a:prstGeom prst="rect">
            <a:avLst/>
          </a:prstGeom>
          <a:solidFill>
            <a:srgbClr val="453A6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8D2350-3991-33B6-DF74-4066F5B6B0E7}"/>
              </a:ext>
            </a:extLst>
          </p:cNvPr>
          <p:cNvSpPr/>
          <p:nvPr/>
        </p:nvSpPr>
        <p:spPr>
          <a:xfrm rot="2280000">
            <a:off x="1885489" y="2833375"/>
            <a:ext cx="1409875" cy="5025459"/>
          </a:xfrm>
          <a:prstGeom prst="rect">
            <a:avLst/>
          </a:prstGeom>
          <a:solidFill>
            <a:srgbClr val="5E508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9C552-E198-2A0D-9B09-0497BE260569}"/>
              </a:ext>
            </a:extLst>
          </p:cNvPr>
          <p:cNvSpPr/>
          <p:nvPr/>
        </p:nvSpPr>
        <p:spPr>
          <a:xfrm rot="16200000">
            <a:off x="7299173" y="-2117156"/>
            <a:ext cx="1372159" cy="8481573"/>
          </a:xfrm>
          <a:prstGeom prst="rect">
            <a:avLst/>
          </a:prstGeom>
          <a:solidFill>
            <a:srgbClr val="8F4E8B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FA2455-7804-ABF6-8518-0DF68406D340}"/>
              </a:ext>
            </a:extLst>
          </p:cNvPr>
          <p:cNvSpPr/>
          <p:nvPr/>
        </p:nvSpPr>
        <p:spPr>
          <a:xfrm rot="16200000">
            <a:off x="8498648" y="1899786"/>
            <a:ext cx="1285894" cy="6099368"/>
          </a:xfrm>
          <a:prstGeom prst="rect">
            <a:avLst/>
          </a:prstGeom>
          <a:solidFill>
            <a:srgbClr val="8F4E8B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D54A3-AB3D-E6E3-09D1-2A7B98AD6580}"/>
              </a:ext>
            </a:extLst>
          </p:cNvPr>
          <p:cNvSpPr/>
          <p:nvPr/>
        </p:nvSpPr>
        <p:spPr>
          <a:xfrm rot="19320000">
            <a:off x="5010128" y="-285827"/>
            <a:ext cx="506429" cy="7864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029E75-2C02-5DDF-C742-C95CE074CE8D}"/>
              </a:ext>
            </a:extLst>
          </p:cNvPr>
          <p:cNvSpPr/>
          <p:nvPr/>
        </p:nvSpPr>
        <p:spPr>
          <a:xfrm rot="19320000">
            <a:off x="3110011" y="-1595857"/>
            <a:ext cx="1438629" cy="9966688"/>
          </a:xfrm>
          <a:prstGeom prst="rect">
            <a:avLst/>
          </a:prstGeom>
          <a:solidFill>
            <a:srgbClr val="5E508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B8223-6617-E982-0128-280FC5ACB618}"/>
              </a:ext>
            </a:extLst>
          </p:cNvPr>
          <p:cNvSpPr txBox="1"/>
          <p:nvPr/>
        </p:nvSpPr>
        <p:spPr>
          <a:xfrm>
            <a:off x="5872736" y="2801467"/>
            <a:ext cx="638044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400" b="1" dirty="0">
                <a:latin typeface="Verdana"/>
                <a:ea typeface="Verdana"/>
                <a:cs typeface="Calibri"/>
              </a:rPr>
              <a:t>HASKELL</a:t>
            </a:r>
            <a:endParaRPr lang="en-US" sz="9400" b="1" dirty="0">
              <a:latin typeface="Verdana"/>
              <a:ea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E0BF4-92A8-12D7-4FAE-04E8CB14DC3F}"/>
              </a:ext>
            </a:extLst>
          </p:cNvPr>
          <p:cNvSpPr txBox="1"/>
          <p:nvPr/>
        </p:nvSpPr>
        <p:spPr>
          <a:xfrm>
            <a:off x="7262812" y="4677455"/>
            <a:ext cx="42352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Verdana"/>
                <a:ea typeface="Verdana"/>
                <a:cs typeface="Calibri"/>
              </a:rPr>
              <a:t>CS305</a:t>
            </a:r>
            <a:endParaRPr lang="en-US" sz="36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AB797-18F1-CB52-6A69-82E85B34CC3E}"/>
              </a:ext>
            </a:extLst>
          </p:cNvPr>
          <p:cNvSpPr txBox="1"/>
          <p:nvPr/>
        </p:nvSpPr>
        <p:spPr>
          <a:xfrm>
            <a:off x="7878534" y="5633356"/>
            <a:ext cx="40141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latin typeface="Verdana"/>
                <a:ea typeface="Verdana"/>
                <a:cs typeface="Calibri"/>
              </a:rPr>
              <a:t>Emre Arapcic-</a:t>
            </a:r>
            <a:r>
              <a:rPr lang="en-US" err="1">
                <a:latin typeface="Verdana"/>
                <a:ea typeface="Verdana"/>
                <a:cs typeface="Calibri"/>
              </a:rPr>
              <a:t>Uevak</a:t>
            </a:r>
            <a:endParaRPr lang="en-US">
              <a:latin typeface="Verdana"/>
              <a:ea typeface="Verdana"/>
              <a:cs typeface="Calibri"/>
            </a:endParaRPr>
          </a:p>
          <a:p>
            <a:pPr algn="r"/>
            <a:r>
              <a:rPr lang="en-US" dirty="0">
                <a:latin typeface="Verdana"/>
                <a:ea typeface="Verdana"/>
                <a:cs typeface="Calibri"/>
              </a:rPr>
              <a:t>Adna </a:t>
            </a:r>
            <a:r>
              <a:rPr lang="en-US" err="1">
                <a:latin typeface="Verdana"/>
                <a:ea typeface="Verdana"/>
                <a:cs typeface="Calibri"/>
              </a:rPr>
              <a:t>Kikanovic</a:t>
            </a:r>
            <a:endParaRPr lang="en-US">
              <a:latin typeface="Verdana"/>
              <a:ea typeface="Verdana"/>
              <a:cs typeface="Calibri"/>
            </a:endParaRPr>
          </a:p>
          <a:p>
            <a:pPr algn="r"/>
            <a:r>
              <a:rPr lang="en-US" dirty="0">
                <a:latin typeface="Verdana"/>
                <a:ea typeface="Verdana"/>
                <a:cs typeface="Calibri"/>
              </a:rPr>
              <a:t>Vedad </a:t>
            </a:r>
            <a:r>
              <a:rPr lang="en-US" err="1">
                <a:latin typeface="Verdana"/>
                <a:ea typeface="Verdana"/>
                <a:cs typeface="Calibri"/>
              </a:rPr>
              <a:t>Siljic</a:t>
            </a:r>
            <a:endParaRPr lang="en-US">
              <a:latin typeface="Verdana"/>
              <a:ea typeface="Verdana"/>
              <a:cs typeface="Calibri"/>
            </a:endParaRPr>
          </a:p>
          <a:p>
            <a:pPr algn="r"/>
            <a:r>
              <a:rPr lang="en-US" dirty="0">
                <a:latin typeface="Verdana"/>
                <a:ea typeface="Verdana"/>
                <a:cs typeface="Calibri"/>
              </a:rPr>
              <a:t>Selma Alic</a:t>
            </a:r>
          </a:p>
          <a:p>
            <a:pPr algn="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052" y="2295157"/>
            <a:ext cx="6433896" cy="23452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eorgia"/>
                <a:cs typeface="Calibri Light"/>
              </a:rPr>
              <a:t>HASKELL</a:t>
            </a:r>
            <a:endParaRPr lang="en-US" sz="6000" b="1" dirty="0">
              <a:solidFill>
                <a:schemeClr val="bg1"/>
              </a:solidFill>
              <a:latin typeface="Georgi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19D0F5-181C-75F9-98D4-7180E921AB22}"/>
              </a:ext>
            </a:extLst>
          </p:cNvPr>
          <p:cNvSpPr/>
          <p:nvPr/>
        </p:nvSpPr>
        <p:spPr>
          <a:xfrm rot="19260000">
            <a:off x="-594689" y="3105243"/>
            <a:ext cx="1409875" cy="2268583"/>
          </a:xfrm>
          <a:prstGeom prst="rect">
            <a:avLst/>
          </a:prstGeom>
          <a:solidFill>
            <a:srgbClr val="453A6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A28A7-DB2F-785B-DE8C-355375EADCC5}"/>
              </a:ext>
            </a:extLst>
          </p:cNvPr>
          <p:cNvSpPr/>
          <p:nvPr/>
        </p:nvSpPr>
        <p:spPr>
          <a:xfrm rot="2340000">
            <a:off x="-597309" y="3990146"/>
            <a:ext cx="1418462" cy="2264431"/>
          </a:xfrm>
          <a:prstGeom prst="rect">
            <a:avLst/>
          </a:prstGeom>
          <a:solidFill>
            <a:srgbClr val="453A6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8D2350-3991-33B6-DF74-4066F5B6B0E7}"/>
              </a:ext>
            </a:extLst>
          </p:cNvPr>
          <p:cNvSpPr/>
          <p:nvPr/>
        </p:nvSpPr>
        <p:spPr>
          <a:xfrm rot="2280000">
            <a:off x="1174160" y="4158999"/>
            <a:ext cx="1409875" cy="3513951"/>
          </a:xfrm>
          <a:prstGeom prst="rect">
            <a:avLst/>
          </a:prstGeom>
          <a:solidFill>
            <a:srgbClr val="5E508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9C552-E198-2A0D-9B09-0497BE260569}"/>
              </a:ext>
            </a:extLst>
          </p:cNvPr>
          <p:cNvSpPr/>
          <p:nvPr/>
        </p:nvSpPr>
        <p:spPr>
          <a:xfrm rot="16200000">
            <a:off x="7452933" y="577398"/>
            <a:ext cx="1147307" cy="8344164"/>
          </a:xfrm>
          <a:prstGeom prst="rect">
            <a:avLst/>
          </a:prstGeom>
          <a:solidFill>
            <a:srgbClr val="8F4E8B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FA2455-7804-ABF6-8518-0DF68406D340}"/>
              </a:ext>
            </a:extLst>
          </p:cNvPr>
          <p:cNvSpPr/>
          <p:nvPr/>
        </p:nvSpPr>
        <p:spPr>
          <a:xfrm rot="16200000">
            <a:off x="8150257" y="2815637"/>
            <a:ext cx="1023567" cy="7088977"/>
          </a:xfrm>
          <a:prstGeom prst="rect">
            <a:avLst/>
          </a:prstGeom>
          <a:solidFill>
            <a:srgbClr val="8F4E8B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D54A3-AB3D-E6E3-09D1-2A7B98AD6580}"/>
              </a:ext>
            </a:extLst>
          </p:cNvPr>
          <p:cNvSpPr/>
          <p:nvPr/>
        </p:nvSpPr>
        <p:spPr>
          <a:xfrm rot="19320000">
            <a:off x="3260410" y="-433601"/>
            <a:ext cx="506429" cy="855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029E75-2C02-5DDF-C742-C95CE074CE8D}"/>
              </a:ext>
            </a:extLst>
          </p:cNvPr>
          <p:cNvSpPr/>
          <p:nvPr/>
        </p:nvSpPr>
        <p:spPr>
          <a:xfrm rot="19320000">
            <a:off x="1572923" y="-606343"/>
            <a:ext cx="1438629" cy="8907091"/>
          </a:xfrm>
          <a:prstGeom prst="rect">
            <a:avLst/>
          </a:prstGeom>
          <a:solidFill>
            <a:srgbClr val="5E508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FD8133-B147-C244-E653-6C161596BA0D}"/>
              </a:ext>
            </a:extLst>
          </p:cNvPr>
          <p:cNvSpPr txBox="1">
            <a:spLocks/>
          </p:cNvSpPr>
          <p:nvPr/>
        </p:nvSpPr>
        <p:spPr>
          <a:xfrm>
            <a:off x="2760688" y="622690"/>
            <a:ext cx="9581213" cy="3175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Verdana"/>
                <a:ea typeface="Verdana"/>
              </a:rPr>
              <a:t>Thank You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6938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3A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129D-A5ED-6F91-D600-CABF54276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552"/>
            <a:ext cx="10515600" cy="35477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en-US" dirty="0">
                <a:solidFill>
                  <a:schemeClr val="bg1"/>
                </a:solidFill>
                <a:latin typeface="Verdana"/>
                <a:ea typeface="Verdana"/>
                <a:cs typeface="Calibri" panose="020F0502020204030204"/>
              </a:rPr>
              <a:t>Introduction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bg1"/>
                </a:solidFill>
                <a:latin typeface="Verdana"/>
                <a:ea typeface="Verdana"/>
                <a:cs typeface="Calibri" panose="020F0502020204030204"/>
              </a:rPr>
              <a:t>History of the Language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bg1"/>
                </a:solidFill>
                <a:latin typeface="Verdana"/>
                <a:ea typeface="Verdana"/>
                <a:cs typeface="Calibri" panose="020F0502020204030204"/>
              </a:rPr>
              <a:t>Structure &amp; Features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bg1"/>
                </a:solidFill>
                <a:latin typeface="Verdana"/>
                <a:ea typeface="Verdana"/>
                <a:cs typeface="Calibri" panose="020F0502020204030204"/>
              </a:rPr>
              <a:t>Comparison with other languages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bg1"/>
                </a:solidFill>
                <a:latin typeface="Verdana"/>
                <a:ea typeface="Verdana"/>
                <a:cs typeface="Calibri" panose="020F0502020204030204"/>
              </a:rPr>
              <a:t>Code examples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6FD51622-9F2E-807F-56DC-862C6BE11719}"/>
              </a:ext>
            </a:extLst>
          </p:cNvPr>
          <p:cNvSpPr/>
          <p:nvPr/>
        </p:nvSpPr>
        <p:spPr>
          <a:xfrm>
            <a:off x="1578427" y="695200"/>
            <a:ext cx="9035141" cy="1672441"/>
          </a:xfrm>
          <a:prstGeom prst="flowChartPreparation">
            <a:avLst/>
          </a:prstGeom>
          <a:solidFill>
            <a:srgbClr val="8F4E8B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F6ABB-39B3-CB2C-D36F-9DCF06BF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278" y="1058642"/>
            <a:ext cx="4815447" cy="949512"/>
          </a:xfrm>
          <a:solidFill>
            <a:srgbClr val="8F4E8B"/>
          </a:solidFill>
          <a:ln>
            <a:solidFill>
              <a:srgbClr val="8F4E8B"/>
            </a:solidFill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4815447"/>
                      <a:gd name="connsiteY0" fmla="*/ 0 h 949512"/>
                      <a:gd name="connsiteX1" fmla="*/ 543458 w 4815447"/>
                      <a:gd name="connsiteY1" fmla="*/ 0 h 949512"/>
                      <a:gd name="connsiteX2" fmla="*/ 1183224 w 4815447"/>
                      <a:gd name="connsiteY2" fmla="*/ 0 h 949512"/>
                      <a:gd name="connsiteX3" fmla="*/ 1967454 w 4815447"/>
                      <a:gd name="connsiteY3" fmla="*/ 0 h 949512"/>
                      <a:gd name="connsiteX4" fmla="*/ 2655375 w 4815447"/>
                      <a:gd name="connsiteY4" fmla="*/ 0 h 949512"/>
                      <a:gd name="connsiteX5" fmla="*/ 3343296 w 4815447"/>
                      <a:gd name="connsiteY5" fmla="*/ 0 h 949512"/>
                      <a:gd name="connsiteX6" fmla="*/ 3886754 w 4815447"/>
                      <a:gd name="connsiteY6" fmla="*/ 0 h 949512"/>
                      <a:gd name="connsiteX7" fmla="*/ 4815447 w 4815447"/>
                      <a:gd name="connsiteY7" fmla="*/ 0 h 949512"/>
                      <a:gd name="connsiteX8" fmla="*/ 4815447 w 4815447"/>
                      <a:gd name="connsiteY8" fmla="*/ 455766 h 949512"/>
                      <a:gd name="connsiteX9" fmla="*/ 4815447 w 4815447"/>
                      <a:gd name="connsiteY9" fmla="*/ 949512 h 949512"/>
                      <a:gd name="connsiteX10" fmla="*/ 4079372 w 4815447"/>
                      <a:gd name="connsiteY10" fmla="*/ 949512 h 949512"/>
                      <a:gd name="connsiteX11" fmla="*/ 3391451 w 4815447"/>
                      <a:gd name="connsiteY11" fmla="*/ 949512 h 949512"/>
                      <a:gd name="connsiteX12" fmla="*/ 2655375 w 4815447"/>
                      <a:gd name="connsiteY12" fmla="*/ 949512 h 949512"/>
                      <a:gd name="connsiteX13" fmla="*/ 1871145 w 4815447"/>
                      <a:gd name="connsiteY13" fmla="*/ 949512 h 949512"/>
                      <a:gd name="connsiteX14" fmla="*/ 1231379 w 4815447"/>
                      <a:gd name="connsiteY14" fmla="*/ 949512 h 949512"/>
                      <a:gd name="connsiteX15" fmla="*/ 639767 w 4815447"/>
                      <a:gd name="connsiteY15" fmla="*/ 949512 h 949512"/>
                      <a:gd name="connsiteX16" fmla="*/ 0 w 4815447"/>
                      <a:gd name="connsiteY16" fmla="*/ 949512 h 949512"/>
                      <a:gd name="connsiteX17" fmla="*/ 0 w 4815447"/>
                      <a:gd name="connsiteY17" fmla="*/ 493746 h 949512"/>
                      <a:gd name="connsiteX18" fmla="*/ 0 w 4815447"/>
                      <a:gd name="connsiteY18" fmla="*/ 0 h 949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15447" h="949512" fill="none" extrusionOk="0">
                        <a:moveTo>
                          <a:pt x="0" y="0"/>
                        </a:moveTo>
                        <a:cubicBezTo>
                          <a:pt x="166136" y="19310"/>
                          <a:pt x="289699" y="-5460"/>
                          <a:pt x="543458" y="0"/>
                        </a:cubicBezTo>
                        <a:cubicBezTo>
                          <a:pt x="797217" y="5460"/>
                          <a:pt x="933892" y="11209"/>
                          <a:pt x="1183224" y="0"/>
                        </a:cubicBezTo>
                        <a:cubicBezTo>
                          <a:pt x="1432556" y="-11209"/>
                          <a:pt x="1721764" y="6854"/>
                          <a:pt x="1967454" y="0"/>
                        </a:cubicBezTo>
                        <a:cubicBezTo>
                          <a:pt x="2213144" y="-6854"/>
                          <a:pt x="2337570" y="-29891"/>
                          <a:pt x="2655375" y="0"/>
                        </a:cubicBezTo>
                        <a:cubicBezTo>
                          <a:pt x="2973180" y="29891"/>
                          <a:pt x="3082764" y="3306"/>
                          <a:pt x="3343296" y="0"/>
                        </a:cubicBezTo>
                        <a:cubicBezTo>
                          <a:pt x="3603828" y="-3306"/>
                          <a:pt x="3641026" y="-2414"/>
                          <a:pt x="3886754" y="0"/>
                        </a:cubicBezTo>
                        <a:cubicBezTo>
                          <a:pt x="4132482" y="2414"/>
                          <a:pt x="4410594" y="40798"/>
                          <a:pt x="4815447" y="0"/>
                        </a:cubicBezTo>
                        <a:cubicBezTo>
                          <a:pt x="4817942" y="178193"/>
                          <a:pt x="4815606" y="330778"/>
                          <a:pt x="4815447" y="455766"/>
                        </a:cubicBezTo>
                        <a:cubicBezTo>
                          <a:pt x="4815288" y="580754"/>
                          <a:pt x="4826310" y="714758"/>
                          <a:pt x="4815447" y="949512"/>
                        </a:cubicBezTo>
                        <a:cubicBezTo>
                          <a:pt x="4516309" y="955786"/>
                          <a:pt x="4279608" y="958679"/>
                          <a:pt x="4079372" y="949512"/>
                        </a:cubicBezTo>
                        <a:cubicBezTo>
                          <a:pt x="3879137" y="940345"/>
                          <a:pt x="3606519" y="953403"/>
                          <a:pt x="3391451" y="949512"/>
                        </a:cubicBezTo>
                        <a:cubicBezTo>
                          <a:pt x="3176383" y="945621"/>
                          <a:pt x="2978123" y="921289"/>
                          <a:pt x="2655375" y="949512"/>
                        </a:cubicBezTo>
                        <a:cubicBezTo>
                          <a:pt x="2332627" y="977735"/>
                          <a:pt x="2119428" y="951944"/>
                          <a:pt x="1871145" y="949512"/>
                        </a:cubicBezTo>
                        <a:cubicBezTo>
                          <a:pt x="1622862" y="947081"/>
                          <a:pt x="1413114" y="967329"/>
                          <a:pt x="1231379" y="949512"/>
                        </a:cubicBezTo>
                        <a:cubicBezTo>
                          <a:pt x="1049644" y="931695"/>
                          <a:pt x="908703" y="940825"/>
                          <a:pt x="639767" y="949512"/>
                        </a:cubicBezTo>
                        <a:cubicBezTo>
                          <a:pt x="370831" y="958199"/>
                          <a:pt x="294793" y="939036"/>
                          <a:pt x="0" y="949512"/>
                        </a:cubicBezTo>
                        <a:cubicBezTo>
                          <a:pt x="-16755" y="819736"/>
                          <a:pt x="-1133" y="643414"/>
                          <a:pt x="0" y="493746"/>
                        </a:cubicBezTo>
                        <a:cubicBezTo>
                          <a:pt x="1133" y="344078"/>
                          <a:pt x="-10771" y="148687"/>
                          <a:pt x="0" y="0"/>
                        </a:cubicBezTo>
                        <a:close/>
                      </a:path>
                      <a:path w="4815447" h="949512" stroke="0" extrusionOk="0">
                        <a:moveTo>
                          <a:pt x="0" y="0"/>
                        </a:moveTo>
                        <a:cubicBezTo>
                          <a:pt x="272393" y="-11582"/>
                          <a:pt x="347763" y="-13119"/>
                          <a:pt x="639767" y="0"/>
                        </a:cubicBezTo>
                        <a:cubicBezTo>
                          <a:pt x="931771" y="13119"/>
                          <a:pt x="935971" y="19270"/>
                          <a:pt x="1231379" y="0"/>
                        </a:cubicBezTo>
                        <a:cubicBezTo>
                          <a:pt x="1526787" y="-19270"/>
                          <a:pt x="1657269" y="18227"/>
                          <a:pt x="1822991" y="0"/>
                        </a:cubicBezTo>
                        <a:cubicBezTo>
                          <a:pt x="1988713" y="-18227"/>
                          <a:pt x="2226575" y="8897"/>
                          <a:pt x="2366448" y="0"/>
                        </a:cubicBezTo>
                        <a:cubicBezTo>
                          <a:pt x="2506321" y="-8897"/>
                          <a:pt x="2719312" y="9049"/>
                          <a:pt x="2909906" y="0"/>
                        </a:cubicBezTo>
                        <a:cubicBezTo>
                          <a:pt x="3100500" y="-9049"/>
                          <a:pt x="3311210" y="-15682"/>
                          <a:pt x="3453363" y="0"/>
                        </a:cubicBezTo>
                        <a:cubicBezTo>
                          <a:pt x="3595516" y="15682"/>
                          <a:pt x="3969389" y="27952"/>
                          <a:pt x="4189439" y="0"/>
                        </a:cubicBezTo>
                        <a:cubicBezTo>
                          <a:pt x="4409489" y="-27952"/>
                          <a:pt x="4614194" y="12956"/>
                          <a:pt x="4815447" y="0"/>
                        </a:cubicBezTo>
                        <a:cubicBezTo>
                          <a:pt x="4804666" y="154114"/>
                          <a:pt x="4809743" y="298225"/>
                          <a:pt x="4815447" y="455766"/>
                        </a:cubicBezTo>
                        <a:cubicBezTo>
                          <a:pt x="4821151" y="613307"/>
                          <a:pt x="4818524" y="784714"/>
                          <a:pt x="4815447" y="949512"/>
                        </a:cubicBezTo>
                        <a:cubicBezTo>
                          <a:pt x="4651301" y="930969"/>
                          <a:pt x="4491026" y="960347"/>
                          <a:pt x="4223835" y="949512"/>
                        </a:cubicBezTo>
                        <a:cubicBezTo>
                          <a:pt x="3956644" y="938677"/>
                          <a:pt x="3766156" y="913623"/>
                          <a:pt x="3487759" y="949512"/>
                        </a:cubicBezTo>
                        <a:cubicBezTo>
                          <a:pt x="3209362" y="985401"/>
                          <a:pt x="3114926" y="946370"/>
                          <a:pt x="2896147" y="949512"/>
                        </a:cubicBezTo>
                        <a:cubicBezTo>
                          <a:pt x="2677368" y="952654"/>
                          <a:pt x="2430506" y="921091"/>
                          <a:pt x="2160072" y="949512"/>
                        </a:cubicBezTo>
                        <a:cubicBezTo>
                          <a:pt x="1889638" y="977933"/>
                          <a:pt x="1678988" y="955370"/>
                          <a:pt x="1423996" y="949512"/>
                        </a:cubicBezTo>
                        <a:cubicBezTo>
                          <a:pt x="1169004" y="943654"/>
                          <a:pt x="913751" y="962721"/>
                          <a:pt x="784230" y="949512"/>
                        </a:cubicBezTo>
                        <a:cubicBezTo>
                          <a:pt x="654709" y="936303"/>
                          <a:pt x="391902" y="973524"/>
                          <a:pt x="0" y="949512"/>
                        </a:cubicBezTo>
                        <a:cubicBezTo>
                          <a:pt x="-18572" y="728396"/>
                          <a:pt x="-18424" y="654110"/>
                          <a:pt x="0" y="493746"/>
                        </a:cubicBezTo>
                        <a:cubicBezTo>
                          <a:pt x="18424" y="333382"/>
                          <a:pt x="-21860" y="17818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/>
                <a:ea typeface="Verdana"/>
                <a:cs typeface="Calibri Light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54012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989D-5942-FE39-8B0A-7E2CA289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/>
                <a:ea typeface="Verdana"/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0E66-EC8A-08C0-BC7D-9B4D8B66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51" y="2330326"/>
            <a:ext cx="10515600" cy="4875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Verdana"/>
                <a:ea typeface="+mn-lt"/>
                <a:cs typeface="+mn-lt"/>
              </a:rPr>
              <a:t>Haskell is a purely functional programming language</a:t>
            </a:r>
            <a:endParaRPr lang="en-US">
              <a:latin typeface="Verdana"/>
              <a:ea typeface="Verdana"/>
            </a:endParaRPr>
          </a:p>
          <a:p>
            <a:r>
              <a:rPr lang="en-US" dirty="0">
                <a:latin typeface="Verdana"/>
                <a:ea typeface="+mn-lt"/>
                <a:cs typeface="+mn-lt"/>
              </a:rPr>
              <a:t> Distinguished by strong static typing, high level of abstraction, and lazy evaluation. </a:t>
            </a:r>
            <a:endParaRPr lang="en-US">
              <a:latin typeface="Verdana"/>
              <a:ea typeface="Verdana"/>
            </a:endParaRPr>
          </a:p>
          <a:p>
            <a:r>
              <a:rPr lang="en-US" dirty="0">
                <a:latin typeface="Verdana"/>
                <a:ea typeface="+mn-lt"/>
                <a:cs typeface="+mn-lt"/>
              </a:rPr>
              <a:t>Inspired by the principles of lambda calculus</a:t>
            </a:r>
          </a:p>
          <a:p>
            <a:r>
              <a:rPr lang="en-US" dirty="0">
                <a:latin typeface="Verdana"/>
                <a:ea typeface="+mn-lt"/>
                <a:cs typeface="+mn-lt"/>
              </a:rPr>
              <a:t> Named after the logician Haskell Curry</a:t>
            </a:r>
            <a:endParaRPr lang="en-US" dirty="0">
              <a:latin typeface="Verdana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A762B1-FDBD-0F94-D71A-9530195AF3FF}"/>
              </a:ext>
            </a:extLst>
          </p:cNvPr>
          <p:cNvSpPr/>
          <p:nvPr/>
        </p:nvSpPr>
        <p:spPr>
          <a:xfrm rot="13680000">
            <a:off x="9653059" y="2139227"/>
            <a:ext cx="1438629" cy="6310745"/>
          </a:xfrm>
          <a:prstGeom prst="rect">
            <a:avLst/>
          </a:prstGeom>
          <a:solidFill>
            <a:srgbClr val="5E508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750E1-97AE-B16E-75FB-054C7D6DBC5E}"/>
              </a:ext>
            </a:extLst>
          </p:cNvPr>
          <p:cNvSpPr/>
          <p:nvPr/>
        </p:nvSpPr>
        <p:spPr>
          <a:xfrm rot="13680000">
            <a:off x="10957949" y="5113560"/>
            <a:ext cx="1438629" cy="2788322"/>
          </a:xfrm>
          <a:prstGeom prst="rect">
            <a:avLst/>
          </a:prstGeom>
          <a:solidFill>
            <a:srgbClr val="453A6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A4586-BF90-5CE9-C804-E27EA74F1664}"/>
              </a:ext>
            </a:extLst>
          </p:cNvPr>
          <p:cNvSpPr/>
          <p:nvPr/>
        </p:nvSpPr>
        <p:spPr>
          <a:xfrm rot="13680000">
            <a:off x="187421" y="-1189392"/>
            <a:ext cx="1428733" cy="3774830"/>
          </a:xfrm>
          <a:prstGeom prst="rect">
            <a:avLst/>
          </a:prstGeom>
          <a:solidFill>
            <a:srgbClr val="8F4E8B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19BE2-EE13-8789-E9C0-19436A258EBC}"/>
              </a:ext>
            </a:extLst>
          </p:cNvPr>
          <p:cNvSpPr/>
          <p:nvPr/>
        </p:nvSpPr>
        <p:spPr>
          <a:xfrm rot="7800000">
            <a:off x="306601" y="4258555"/>
            <a:ext cx="1458421" cy="3999339"/>
          </a:xfrm>
          <a:prstGeom prst="rect">
            <a:avLst/>
          </a:prstGeom>
          <a:solidFill>
            <a:srgbClr val="8F4E8B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F6E1187-6D03-75D3-C1B9-BE272CD07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029207"/>
              </p:ext>
            </p:extLst>
          </p:nvPr>
        </p:nvGraphicFramePr>
        <p:xfrm>
          <a:off x="531424" y="1132899"/>
          <a:ext cx="11426041" cy="564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91" name="TextBox 990">
            <a:extLst>
              <a:ext uri="{FF2B5EF4-FFF2-40B4-BE49-F238E27FC236}">
                <a16:creationId xmlns:a16="http://schemas.microsoft.com/office/drawing/2014/main" id="{B0D60FE8-BEC1-C438-D51A-1D6B9F8CCC63}"/>
              </a:ext>
            </a:extLst>
          </p:cNvPr>
          <p:cNvSpPr txBox="1"/>
          <p:nvPr/>
        </p:nvSpPr>
        <p:spPr>
          <a:xfrm>
            <a:off x="1791195" y="351312"/>
            <a:ext cx="8597240" cy="707886"/>
          </a:xfrm>
          <a:prstGeom prst="rect">
            <a:avLst/>
          </a:prstGeom>
          <a:ln w="57150">
            <a:solidFill>
              <a:srgbClr val="5E508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Verdana"/>
                <a:ea typeface="Verdana"/>
                <a:cs typeface="Calibri"/>
              </a:rPr>
              <a:t>History and Evolution</a:t>
            </a:r>
            <a:endParaRPr lang="en-US" sz="4000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7189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3A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CA-F116-00F2-FEDB-55054FF6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14" y="582839"/>
            <a:ext cx="8031678" cy="1127641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/>
                <a:ea typeface="Verdana"/>
                <a:cs typeface="Calibri Light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19F3-7CE5-3F9B-E5F5-20B9F976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041"/>
            <a:ext cx="10515600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/>
                <a:ea typeface="+mn-lt"/>
                <a:cs typeface="+mn-lt"/>
              </a:rPr>
              <a:t>Purely Functional Programming </a:t>
            </a:r>
          </a:p>
          <a:p>
            <a:r>
              <a:rPr lang="en-US" dirty="0">
                <a:solidFill>
                  <a:schemeClr val="bg1"/>
                </a:solidFill>
                <a:latin typeface="Verdana"/>
                <a:ea typeface="+mn-lt"/>
                <a:cs typeface="+mn-lt"/>
              </a:rPr>
              <a:t>Strong, Static Type System with Type Inference</a:t>
            </a:r>
          </a:p>
          <a:p>
            <a:r>
              <a:rPr lang="en-US" dirty="0">
                <a:solidFill>
                  <a:schemeClr val="bg1"/>
                </a:solidFill>
                <a:latin typeface="Verdana"/>
                <a:ea typeface="+mn-lt"/>
                <a:cs typeface="+mn-lt"/>
              </a:rPr>
              <a:t>Lazy Evaluation</a:t>
            </a:r>
          </a:p>
          <a:p>
            <a:r>
              <a:rPr lang="en-US" dirty="0">
                <a:solidFill>
                  <a:schemeClr val="bg1"/>
                </a:solidFill>
                <a:latin typeface="Verdana"/>
                <a:ea typeface="+mn-lt"/>
                <a:cs typeface="+mn-lt"/>
              </a:rPr>
              <a:t>Immutability</a:t>
            </a:r>
          </a:p>
          <a:p>
            <a:r>
              <a:rPr lang="en-US" dirty="0">
                <a:solidFill>
                  <a:schemeClr val="bg1"/>
                </a:solidFill>
                <a:latin typeface="Verdana"/>
                <a:ea typeface="+mn-lt"/>
                <a:cs typeface="+mn-lt"/>
              </a:rPr>
              <a:t>First-Class Functions</a:t>
            </a:r>
          </a:p>
          <a:p>
            <a:r>
              <a:rPr lang="en-US" dirty="0">
                <a:solidFill>
                  <a:schemeClr val="bg1"/>
                </a:solidFill>
                <a:latin typeface="Verdana"/>
                <a:ea typeface="+mn-lt"/>
                <a:cs typeface="+mn-lt"/>
              </a:rPr>
              <a:t>Pattern Matching</a:t>
            </a:r>
            <a:endParaRPr lang="en-US" dirty="0">
              <a:solidFill>
                <a:schemeClr val="bg1"/>
              </a:solidFill>
              <a:latin typeface="Verdana"/>
              <a:ea typeface="Verdana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Verdana"/>
                <a:ea typeface="+mn-lt"/>
                <a:cs typeface="+mn-lt"/>
              </a:rPr>
              <a:t>High-Level Abstractions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7652C5-AB37-8958-1D24-D013B1908750}"/>
              </a:ext>
            </a:extLst>
          </p:cNvPr>
          <p:cNvSpPr/>
          <p:nvPr/>
        </p:nvSpPr>
        <p:spPr>
          <a:xfrm rot="18660000">
            <a:off x="11248523" y="-650738"/>
            <a:ext cx="446591" cy="2352991"/>
          </a:xfrm>
          <a:prstGeom prst="rect">
            <a:avLst/>
          </a:prstGeom>
          <a:solidFill>
            <a:srgbClr val="8F4E8B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F410D-FE7B-6F99-F7F6-2F38BE92E8D6}"/>
              </a:ext>
            </a:extLst>
          </p:cNvPr>
          <p:cNvSpPr/>
          <p:nvPr/>
        </p:nvSpPr>
        <p:spPr>
          <a:xfrm rot="2700000">
            <a:off x="435548" y="-591169"/>
            <a:ext cx="446591" cy="2323302"/>
          </a:xfrm>
          <a:prstGeom prst="rect">
            <a:avLst/>
          </a:prstGeom>
          <a:solidFill>
            <a:srgbClr val="8F4E8B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8A2D3-0853-0DB0-F20F-C211E915A9BC}"/>
              </a:ext>
            </a:extLst>
          </p:cNvPr>
          <p:cNvSpPr/>
          <p:nvPr/>
        </p:nvSpPr>
        <p:spPr>
          <a:xfrm rot="2700000">
            <a:off x="11230790" y="4833303"/>
            <a:ext cx="446591" cy="2699354"/>
          </a:xfrm>
          <a:prstGeom prst="rect">
            <a:avLst/>
          </a:prstGeom>
          <a:solidFill>
            <a:srgbClr val="8F4E8B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CC57E-2E88-53E9-39CB-B39AC2B3C7D6}"/>
              </a:ext>
            </a:extLst>
          </p:cNvPr>
          <p:cNvSpPr/>
          <p:nvPr/>
        </p:nvSpPr>
        <p:spPr>
          <a:xfrm rot="-3120000">
            <a:off x="513310" y="5001536"/>
            <a:ext cx="446591" cy="2699354"/>
          </a:xfrm>
          <a:prstGeom prst="rect">
            <a:avLst/>
          </a:prstGeom>
          <a:solidFill>
            <a:srgbClr val="8F4E8B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A537F-00C3-28A2-689B-9C71C15D160A}"/>
              </a:ext>
            </a:extLst>
          </p:cNvPr>
          <p:cNvSpPr/>
          <p:nvPr/>
        </p:nvSpPr>
        <p:spPr>
          <a:xfrm rot="2700000">
            <a:off x="489479" y="-755569"/>
            <a:ext cx="80436" cy="1798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0128B-FA31-F8D3-4CAA-7DC2E138224F}"/>
              </a:ext>
            </a:extLst>
          </p:cNvPr>
          <p:cNvSpPr/>
          <p:nvPr/>
        </p:nvSpPr>
        <p:spPr>
          <a:xfrm rot="18600000" flipH="1">
            <a:off x="369415" y="5926243"/>
            <a:ext cx="68004" cy="1323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B5256-F9ED-8AA8-E467-6BC77F051681}"/>
              </a:ext>
            </a:extLst>
          </p:cNvPr>
          <p:cNvSpPr/>
          <p:nvPr/>
        </p:nvSpPr>
        <p:spPr>
          <a:xfrm rot="18600000" flipH="1">
            <a:off x="11838999" y="-308303"/>
            <a:ext cx="68004" cy="1323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70C07-CB41-F796-C442-A4CDF63A5BBB}"/>
              </a:ext>
            </a:extLst>
          </p:cNvPr>
          <p:cNvSpPr/>
          <p:nvPr/>
        </p:nvSpPr>
        <p:spPr>
          <a:xfrm rot="2700000" flipH="1">
            <a:off x="11633315" y="5459488"/>
            <a:ext cx="58108" cy="2046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3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FF4E2-9387-307A-9F9C-B396656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495" y="-49493"/>
            <a:ext cx="3816095" cy="1938076"/>
          </a:xfrm>
        </p:spPr>
        <p:txBody>
          <a:bodyPr>
            <a:normAutofit/>
          </a:bodyPr>
          <a:lstStyle/>
          <a:p>
            <a:r>
              <a:rPr lang="en-US" b="1" dirty="0">
                <a:latin typeface="Verdana"/>
                <a:ea typeface="Verdana"/>
                <a:cs typeface="Calibri Light"/>
              </a:rPr>
              <a:t>Structure</a:t>
            </a:r>
            <a:endParaRPr lang="en-US" b="1">
              <a:latin typeface="Verdana"/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7CC9-26EA-A168-3092-34188563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54" y="1563708"/>
            <a:ext cx="7726948" cy="46020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Verdana"/>
                <a:ea typeface="+mn-lt"/>
                <a:cs typeface="+mn-lt"/>
              </a:rPr>
              <a:t>Features a Clean and Concise Syntax</a:t>
            </a:r>
          </a:p>
          <a:p>
            <a:r>
              <a:rPr lang="en-US" sz="2400" dirty="0">
                <a:latin typeface="Verdana"/>
                <a:ea typeface="+mn-lt"/>
                <a:cs typeface="+mn-lt"/>
              </a:rPr>
              <a:t>Indentation-Sensitive</a:t>
            </a:r>
          </a:p>
          <a:p>
            <a:r>
              <a:rPr lang="en-US" sz="2400" dirty="0">
                <a:latin typeface="Verdana"/>
                <a:ea typeface="+mn-lt"/>
                <a:cs typeface="+mn-lt"/>
              </a:rPr>
              <a:t>Allows both Infix and Prefix Notation for Functions</a:t>
            </a:r>
          </a:p>
          <a:p>
            <a:r>
              <a:rPr lang="en-US" sz="2400" dirty="0">
                <a:latin typeface="Verdana"/>
                <a:ea typeface="+mn-lt"/>
                <a:cs typeface="+mn-lt"/>
              </a:rPr>
              <a:t>Most Common Types: Bool, Char, String, Int, Integer &amp; Double</a:t>
            </a:r>
          </a:p>
          <a:p>
            <a:r>
              <a:rPr lang="en-US" sz="2400" dirty="0">
                <a:latin typeface="Verdana"/>
                <a:ea typeface="Verdana"/>
                <a:cs typeface="Calibri"/>
              </a:rPr>
              <a:t>Comments denoted by braces- { }</a:t>
            </a:r>
          </a:p>
          <a:p>
            <a:r>
              <a:rPr lang="en-US" sz="2400" dirty="0">
                <a:latin typeface="Verdana"/>
                <a:ea typeface="Verdana"/>
                <a:cs typeface="+mn-lt"/>
              </a:rPr>
              <a:t>Lists- Head, Tail, Length</a:t>
            </a:r>
          </a:p>
          <a:p>
            <a:r>
              <a:rPr lang="en-US" sz="2400" dirty="0">
                <a:latin typeface="Verdana"/>
                <a:ea typeface="+mn-lt"/>
                <a:cs typeface="+mn-lt"/>
              </a:rPr>
              <a:t>Tuples- collections of finite, ordered and </a:t>
            </a:r>
            <a:r>
              <a:rPr lang="en-US" sz="2400" dirty="0">
                <a:latin typeface="Verdana"/>
                <a:ea typeface="+mn-lt"/>
                <a:cs typeface="Arial"/>
              </a:rPr>
              <a:t>heterogeneous</a:t>
            </a:r>
            <a:r>
              <a:rPr lang="en-US" sz="2400" dirty="0">
                <a:latin typeface="Verdana"/>
                <a:ea typeface="+mn-lt"/>
                <a:cs typeface="+mn-lt"/>
              </a:rPr>
              <a:t> elements</a:t>
            </a:r>
            <a:endParaRPr lang="en-US" sz="2400" dirty="0">
              <a:latin typeface="Verdana"/>
              <a:ea typeface="Verdana"/>
              <a:cs typeface="Calibri"/>
            </a:endParaRPr>
          </a:p>
          <a:p>
            <a:endParaRPr lang="en-US" sz="1400">
              <a:cs typeface="Calibri"/>
            </a:endParaRPr>
          </a:p>
        </p:txBody>
      </p:sp>
      <p:pic>
        <p:nvPicPr>
          <p:cNvPr id="4" name="Picture 3" descr="3D box skeletons">
            <a:extLst>
              <a:ext uri="{FF2B5EF4-FFF2-40B4-BE49-F238E27FC236}">
                <a16:creationId xmlns:a16="http://schemas.microsoft.com/office/drawing/2014/main" id="{87EE02D6-0A7B-6C73-3B91-0702DC0F1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5" r="-1" b="12199"/>
          <a:stretch/>
        </p:blipFill>
        <p:spPr>
          <a:xfrm>
            <a:off x="7885081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ED57CE98-B5B9-081D-C4EA-515F1EE68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02" b="19548"/>
          <a:stretch/>
        </p:blipFill>
        <p:spPr>
          <a:xfrm>
            <a:off x="7696286" y="3758137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01DB-00EF-3CE4-D7BB-9805DA672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3427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Verdana"/>
                <a:ea typeface="Verdana"/>
                <a:cs typeface="+mn-lt"/>
              </a:rPr>
              <a:t>Tuples- collections of finite, ordered and heterogeneous elements</a:t>
            </a:r>
            <a:endParaRPr lang="en-US" dirty="0">
              <a:latin typeface="Verdana"/>
              <a:ea typeface="+mn-lt"/>
              <a:cs typeface="+mn-lt"/>
            </a:endParaRPr>
          </a:p>
          <a:p>
            <a:r>
              <a:rPr lang="en-US" dirty="0">
                <a:latin typeface="Verdana"/>
                <a:ea typeface="+mn-lt"/>
                <a:cs typeface="+mn-lt"/>
              </a:rPr>
              <a:t>Guards-convenient way to express branching in functions</a:t>
            </a:r>
          </a:p>
          <a:p>
            <a:r>
              <a:rPr lang="en-US" dirty="0">
                <a:latin typeface="Verdana"/>
                <a:ea typeface="+mn-lt"/>
                <a:cs typeface="+mn-lt"/>
              </a:rPr>
              <a:t>Pattern matching -allows a way to deconstruct data structures and bind variables to values.</a:t>
            </a:r>
            <a:endParaRPr lang="en-US" dirty="0">
              <a:latin typeface="Verdana"/>
              <a:cs typeface="Calibri"/>
            </a:endParaRPr>
          </a:p>
        </p:txBody>
      </p:sp>
      <p:pic>
        <p:nvPicPr>
          <p:cNvPr id="7" name="Picture 6" descr="3D box skeletons">
            <a:extLst>
              <a:ext uri="{FF2B5EF4-FFF2-40B4-BE49-F238E27FC236}">
                <a16:creationId xmlns:a16="http://schemas.microsoft.com/office/drawing/2014/main" id="{EE60AEED-1187-5D94-32E4-BA0E875AC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5" r="-1" b="12199"/>
          <a:stretch/>
        </p:blipFill>
        <p:spPr>
          <a:xfrm rot="8220000">
            <a:off x="-2790257" y="4742131"/>
            <a:ext cx="4951717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9" name="Picture 8" descr="3D box skeletons">
            <a:extLst>
              <a:ext uri="{FF2B5EF4-FFF2-40B4-BE49-F238E27FC236}">
                <a16:creationId xmlns:a16="http://schemas.microsoft.com/office/drawing/2014/main" id="{615544B3-4E65-A6D6-7926-C17B28111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5" r="-1" b="12199"/>
          <a:stretch/>
        </p:blipFill>
        <p:spPr>
          <a:xfrm rot="840000">
            <a:off x="9077519" y="1974286"/>
            <a:ext cx="9013390" cy="61708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850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B927-68D3-C61F-03CC-C8FA775F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Verdana"/>
                <a:ea typeface="Verdana"/>
                <a:cs typeface="Calibri Light"/>
              </a:rPr>
              <a:t>Haskell vs Java &amp; 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3B90D-4361-9225-79EE-38718334C42C}"/>
              </a:ext>
            </a:extLst>
          </p:cNvPr>
          <p:cNvSpPr/>
          <p:nvPr/>
        </p:nvSpPr>
        <p:spPr>
          <a:xfrm rot="18900000">
            <a:off x="134144" y="5015854"/>
            <a:ext cx="331573" cy="3438016"/>
          </a:xfrm>
          <a:prstGeom prst="rect">
            <a:avLst/>
          </a:prstGeom>
          <a:solidFill>
            <a:srgbClr val="453A6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36C455-787C-BA3A-43B9-6E37503EBFF8}"/>
              </a:ext>
            </a:extLst>
          </p:cNvPr>
          <p:cNvSpPr/>
          <p:nvPr/>
        </p:nvSpPr>
        <p:spPr>
          <a:xfrm rot="18900000">
            <a:off x="333114" y="4642712"/>
            <a:ext cx="180965" cy="3514187"/>
          </a:xfrm>
          <a:prstGeom prst="rect">
            <a:avLst/>
          </a:prstGeom>
          <a:solidFill>
            <a:srgbClr val="5E508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BD77B-75D6-F070-8050-13F7522DA0A2}"/>
              </a:ext>
            </a:extLst>
          </p:cNvPr>
          <p:cNvSpPr/>
          <p:nvPr/>
        </p:nvSpPr>
        <p:spPr>
          <a:xfrm rot="18900000">
            <a:off x="11652419" y="-1544137"/>
            <a:ext cx="202177" cy="5005576"/>
          </a:xfrm>
          <a:prstGeom prst="rect">
            <a:avLst/>
          </a:prstGeom>
          <a:solidFill>
            <a:srgbClr val="8F4E8B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52D9C-C707-6CB3-D088-2D18352830C8}"/>
              </a:ext>
            </a:extLst>
          </p:cNvPr>
          <p:cNvSpPr/>
          <p:nvPr/>
        </p:nvSpPr>
        <p:spPr>
          <a:xfrm rot="18900000">
            <a:off x="11562657" y="-854160"/>
            <a:ext cx="619119" cy="2494725"/>
          </a:xfrm>
          <a:prstGeom prst="rect">
            <a:avLst/>
          </a:prstGeom>
          <a:solidFill>
            <a:srgbClr val="8F4E8B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4B6E79B-8B65-E2F1-CC36-6184B6C4A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48357"/>
              </p:ext>
            </p:extLst>
          </p:nvPr>
        </p:nvGraphicFramePr>
        <p:xfrm>
          <a:off x="1361606" y="1061803"/>
          <a:ext cx="9485754" cy="5433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918">
                  <a:extLst>
                    <a:ext uri="{9D8B030D-6E8A-4147-A177-3AD203B41FA5}">
                      <a16:colId xmlns:a16="http://schemas.microsoft.com/office/drawing/2014/main" val="3982870196"/>
                    </a:ext>
                  </a:extLst>
                </a:gridCol>
                <a:gridCol w="3161918">
                  <a:extLst>
                    <a:ext uri="{9D8B030D-6E8A-4147-A177-3AD203B41FA5}">
                      <a16:colId xmlns:a16="http://schemas.microsoft.com/office/drawing/2014/main" val="3696099589"/>
                    </a:ext>
                  </a:extLst>
                </a:gridCol>
                <a:gridCol w="3161918">
                  <a:extLst>
                    <a:ext uri="{9D8B030D-6E8A-4147-A177-3AD203B41FA5}">
                      <a16:colId xmlns:a16="http://schemas.microsoft.com/office/drawing/2014/main" val="872811591"/>
                    </a:ext>
                  </a:extLst>
                </a:gridCol>
              </a:tblGrid>
              <a:tr h="425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Haskell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Java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C++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484758"/>
                  </a:ext>
                </a:extLst>
              </a:tr>
              <a:tr h="1039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effectLst/>
                          <a:latin typeface="Verdana"/>
                        </a:rPr>
                        <a:t>Purely Functional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effectLst/>
                          <a:latin typeface="Verdana"/>
                        </a:rPr>
                        <a:t>Object-Oriented, Imperative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71317"/>
                  </a:ext>
                </a:extLst>
              </a:tr>
              <a:tr h="1086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effectLst/>
                          <a:latin typeface="Verdana"/>
                        </a:rPr>
                        <a:t>Garbage Collector+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200" dirty="0">
                          <a:effectLst/>
                          <a:latin typeface="Verdana"/>
                        </a:rPr>
                        <a:t>Type Inference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effectLst/>
                          <a:latin typeface="Verdana"/>
                        </a:rPr>
                        <a:t>Garbage Collector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effectLst/>
                          <a:latin typeface="Verdana"/>
                        </a:rPr>
                        <a:t>Deallocation of Memory Done Manually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508336"/>
                  </a:ext>
                </a:extLst>
              </a:tr>
              <a:tr h="1086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effectLst/>
                          <a:latin typeface="Verdana"/>
                        </a:rPr>
                        <a:t>Off-side rule syntax with indentation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effectLst/>
                          <a:latin typeface="Verdana"/>
                        </a:rPr>
                        <a:t>C-style Syntax with Curly Braces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91603"/>
                  </a:ext>
                </a:extLst>
              </a:tr>
              <a:tr h="1039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effectLst/>
                          <a:latin typeface="Verdana"/>
                        </a:rPr>
                        <a:t>Immutable Values- Default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effectLst/>
                          <a:latin typeface="Verdana"/>
                        </a:rPr>
                        <a:t>Mutable &amp; Immutable Variables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68519"/>
                  </a:ext>
                </a:extLst>
              </a:tr>
              <a:tr h="756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effectLst/>
                          <a:latin typeface="Verdana"/>
                        </a:rPr>
                        <a:t>Error handling by </a:t>
                      </a:r>
                      <a:r>
                        <a:rPr lang="en-US" sz="2200" b="1" i="1" dirty="0">
                          <a:effectLst/>
                          <a:latin typeface="Verdana"/>
                        </a:rPr>
                        <a:t>Either</a:t>
                      </a:r>
                      <a:r>
                        <a:rPr lang="en-US" sz="2200" dirty="0">
                          <a:effectLst/>
                          <a:latin typeface="Verdana"/>
                        </a:rPr>
                        <a:t> Type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2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effectLst/>
                          <a:latin typeface="Verdana"/>
                        </a:rPr>
                        <a:t>Error Handling -  Try-Catch Blocks</a:t>
                      </a:r>
                      <a:endParaRPr lang="en-US" sz="2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4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BEDB62BE-761B-C0B8-8027-446BBC497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9FE9AF-D9F0-B212-361B-976BBA63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1" dirty="0">
                <a:solidFill>
                  <a:srgbClr val="FFFFFF"/>
                </a:solidFill>
                <a:latin typeface="Verdana"/>
                <a:ea typeface="Verdana"/>
              </a:rPr>
              <a:t>Code Examples</a:t>
            </a:r>
          </a:p>
        </p:txBody>
      </p:sp>
    </p:spTree>
    <p:extLst>
      <p:ext uri="{BB962C8B-B14F-4D97-AF65-F5344CB8AC3E}">
        <p14:creationId xmlns:p14="http://schemas.microsoft.com/office/powerpoint/2010/main" val="472917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HASKELL</vt:lpstr>
      <vt:lpstr>Table of Content</vt:lpstr>
      <vt:lpstr>Introduction</vt:lpstr>
      <vt:lpstr>PowerPoint Presentation</vt:lpstr>
      <vt:lpstr>Features</vt:lpstr>
      <vt:lpstr>Structure</vt:lpstr>
      <vt:lpstr>PowerPoint Presentation</vt:lpstr>
      <vt:lpstr>Haskell vs Java &amp; C++</vt:lpstr>
      <vt:lpstr>Code Examples</vt:lpstr>
      <vt:lpstr>HASKELL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1023</cp:revision>
  <dcterms:created xsi:type="dcterms:W3CDTF">2023-11-28T11:38:13Z</dcterms:created>
  <dcterms:modified xsi:type="dcterms:W3CDTF">2023-12-01T21:55:33Z</dcterms:modified>
</cp:coreProperties>
</file>