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9" r:id="rId4"/>
    <p:sldId id="257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6"/>
  </p:normalViewPr>
  <p:slideViewPr>
    <p:cSldViewPr snapToGrid="0" snapToObjects="1">
      <p:cViewPr varScale="1">
        <p:scale>
          <a:sx n="72" d="100"/>
          <a:sy n="72" d="100"/>
        </p:scale>
        <p:origin x="331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C7D2-66D8-EC4B-9904-A8798DA8EFDE}" type="datetimeFigureOut">
              <a:rPr lang="tr-TR" smtClean="0"/>
              <a:t>3.08.2022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9B0D-305E-4E4B-B5C9-C17B03A490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7575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C7D2-66D8-EC4B-9904-A8798DA8EFDE}" type="datetimeFigureOut">
              <a:rPr lang="tr-TR" smtClean="0"/>
              <a:t>3.08.2022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9B0D-305E-4E4B-B5C9-C17B03A490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3581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C7D2-66D8-EC4B-9904-A8798DA8EFDE}" type="datetimeFigureOut">
              <a:rPr lang="tr-TR" smtClean="0"/>
              <a:t>3.08.2022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9B0D-305E-4E4B-B5C9-C17B03A490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8874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C7D2-66D8-EC4B-9904-A8798DA8EFDE}" type="datetimeFigureOut">
              <a:rPr lang="tr-TR" smtClean="0"/>
              <a:t>3.08.2022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9B0D-305E-4E4B-B5C9-C17B03A490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435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C7D2-66D8-EC4B-9904-A8798DA8EFDE}" type="datetimeFigureOut">
              <a:rPr lang="tr-TR" smtClean="0"/>
              <a:t>3.08.2022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9B0D-305E-4E4B-B5C9-C17B03A490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989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C7D2-66D8-EC4B-9904-A8798DA8EFDE}" type="datetimeFigureOut">
              <a:rPr lang="tr-TR" smtClean="0"/>
              <a:t>3.08.2022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9B0D-305E-4E4B-B5C9-C17B03A490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769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C7D2-66D8-EC4B-9904-A8798DA8EFDE}" type="datetimeFigureOut">
              <a:rPr lang="tr-TR" smtClean="0"/>
              <a:t>3.08.2022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9B0D-305E-4E4B-B5C9-C17B03A490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4428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C7D2-66D8-EC4B-9904-A8798DA8EFDE}" type="datetimeFigureOut">
              <a:rPr lang="tr-TR" smtClean="0"/>
              <a:t>3.08.2022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9B0D-305E-4E4B-B5C9-C17B03A490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6425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C7D2-66D8-EC4B-9904-A8798DA8EFDE}" type="datetimeFigureOut">
              <a:rPr lang="tr-TR" smtClean="0"/>
              <a:t>3.08.2022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9B0D-305E-4E4B-B5C9-C17B03A490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5700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C7D2-66D8-EC4B-9904-A8798DA8EFDE}" type="datetimeFigureOut">
              <a:rPr lang="tr-TR" smtClean="0"/>
              <a:t>3.08.2022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9B0D-305E-4E4B-B5C9-C17B03A490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7613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C7D2-66D8-EC4B-9904-A8798DA8EFDE}" type="datetimeFigureOut">
              <a:rPr lang="tr-TR" smtClean="0"/>
              <a:t>3.08.2022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9B0D-305E-4E4B-B5C9-C17B03A490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444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3C7D2-66D8-EC4B-9904-A8798DA8EFDE}" type="datetimeFigureOut">
              <a:rPr lang="tr-TR" smtClean="0"/>
              <a:t>3.08.2022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F9B0D-305E-4E4B-B5C9-C17B03A490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5819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3550F0D2-B65B-D046-8764-650C3D5FB149}"/>
              </a:ext>
            </a:extLst>
          </p:cNvPr>
          <p:cNvSpPr txBox="1"/>
          <p:nvPr/>
        </p:nvSpPr>
        <p:spPr>
          <a:xfrm>
            <a:off x="2355340" y="143435"/>
            <a:ext cx="21473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 err="1"/>
              <a:t>DummyAds</a:t>
            </a:r>
            <a:endParaRPr lang="tr-TR" sz="3200" b="1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DE2ED6E9-5A82-5844-A024-A766464E3C82}"/>
              </a:ext>
            </a:extLst>
          </p:cNvPr>
          <p:cNvSpPr txBox="1"/>
          <p:nvPr/>
        </p:nvSpPr>
        <p:spPr>
          <a:xfrm>
            <a:off x="262966" y="858347"/>
            <a:ext cx="1204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err="1"/>
              <a:t>Settings</a:t>
            </a:r>
            <a:endParaRPr lang="tr-TR" sz="2400" b="1" dirty="0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884F9657-4F22-2D48-B645-CF3748664EF2}"/>
              </a:ext>
            </a:extLst>
          </p:cNvPr>
          <p:cNvSpPr txBox="1"/>
          <p:nvPr/>
        </p:nvSpPr>
        <p:spPr>
          <a:xfrm>
            <a:off x="262966" y="5639224"/>
            <a:ext cx="5235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/>
              <a:t> </a:t>
            </a:r>
            <a:r>
              <a:rPr lang="tr-TR" sz="2000" b="1" dirty="0" err="1"/>
              <a:t>You</a:t>
            </a:r>
            <a:r>
              <a:rPr lang="tr-TR" sz="2000" b="1" dirty="0"/>
              <a:t> can </a:t>
            </a:r>
            <a:r>
              <a:rPr lang="tr-TR" sz="2000" b="1" dirty="0" err="1"/>
              <a:t>add</a:t>
            </a:r>
            <a:r>
              <a:rPr lang="tr-TR" sz="2000" b="1" dirty="0"/>
              <a:t> </a:t>
            </a:r>
            <a:r>
              <a:rPr lang="tr-TR" sz="2000" b="1" dirty="0" err="1"/>
              <a:t>Custom</a:t>
            </a:r>
            <a:r>
              <a:rPr lang="tr-TR" sz="2000" b="1" dirty="0"/>
              <a:t> </a:t>
            </a:r>
            <a:r>
              <a:rPr lang="tr-TR" sz="2000" b="1" dirty="0" err="1"/>
              <a:t>ads</a:t>
            </a:r>
            <a:r>
              <a:rPr lang="tr-TR" sz="2000" b="1" dirty="0"/>
              <a:t> </a:t>
            </a:r>
            <a:r>
              <a:rPr lang="tr-TR" sz="2000" b="1" dirty="0" err="1"/>
              <a:t>from</a:t>
            </a:r>
            <a:r>
              <a:rPr lang="tr-TR" sz="2000" b="1" dirty="0"/>
              <a:t> Ad </a:t>
            </a:r>
            <a:r>
              <a:rPr lang="tr-TR" sz="2000" b="1" dirty="0" err="1"/>
              <a:t>Datas</a:t>
            </a:r>
            <a:r>
              <a:rPr lang="tr-TR" sz="2000" b="1" dirty="0"/>
              <a:t> </a:t>
            </a:r>
            <a:r>
              <a:rPr lang="tr-TR" sz="2000" b="1" dirty="0" err="1"/>
              <a:t>section</a:t>
            </a:r>
            <a:endParaRPr lang="tr-TR" sz="2000" b="1" dirty="0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6DE6B266-740A-1849-AA8F-8EDE79C11358}"/>
              </a:ext>
            </a:extLst>
          </p:cNvPr>
          <p:cNvSpPr txBox="1"/>
          <p:nvPr/>
        </p:nvSpPr>
        <p:spPr>
          <a:xfrm>
            <a:off x="262966" y="6267634"/>
            <a:ext cx="5235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err="1"/>
              <a:t>If</a:t>
            </a:r>
            <a:r>
              <a:rPr lang="tr-TR" sz="2000" b="1" dirty="0"/>
              <a:t> </a:t>
            </a:r>
            <a:r>
              <a:rPr lang="tr-TR" sz="2000" b="1" dirty="0" err="1"/>
              <a:t>you</a:t>
            </a:r>
            <a:r>
              <a:rPr lang="tr-TR" sz="2000" b="1" dirty="0"/>
              <a:t> </a:t>
            </a:r>
            <a:r>
              <a:rPr lang="tr-TR" sz="2000" b="1" dirty="0" err="1"/>
              <a:t>leave</a:t>
            </a:r>
            <a:r>
              <a:rPr lang="tr-TR" sz="2000" b="1" dirty="0"/>
              <a:t> </a:t>
            </a:r>
            <a:r>
              <a:rPr lang="tr-TR" sz="2000" b="1" dirty="0" err="1"/>
              <a:t>the</a:t>
            </a:r>
            <a:r>
              <a:rPr lang="tr-TR" sz="2000" b="1" dirty="0"/>
              <a:t> Ad </a:t>
            </a:r>
            <a:r>
              <a:rPr lang="tr-TR" sz="2000" b="1" dirty="0" err="1"/>
              <a:t>Datas</a:t>
            </a:r>
            <a:r>
              <a:rPr lang="tr-TR" sz="2000" b="1" dirty="0"/>
              <a:t> </a:t>
            </a:r>
            <a:r>
              <a:rPr lang="tr-TR" sz="2000" b="1" dirty="0" err="1"/>
              <a:t>list</a:t>
            </a:r>
            <a:r>
              <a:rPr lang="tr-TR" sz="2000" b="1" dirty="0"/>
              <a:t> </a:t>
            </a:r>
            <a:r>
              <a:rPr lang="tr-TR" sz="2000" b="1" dirty="0" err="1"/>
              <a:t>empty</a:t>
            </a:r>
            <a:r>
              <a:rPr lang="tr-TR" sz="2000" b="1" dirty="0"/>
              <a:t>, </a:t>
            </a:r>
            <a:r>
              <a:rPr lang="tr-TR" sz="2000" b="1" dirty="0" err="1"/>
              <a:t>Default</a:t>
            </a:r>
            <a:r>
              <a:rPr lang="tr-TR" sz="2000" b="1" dirty="0"/>
              <a:t> Ad Data </a:t>
            </a:r>
            <a:r>
              <a:rPr lang="tr-TR" sz="2000" b="1" dirty="0" err="1"/>
              <a:t>will</a:t>
            </a:r>
            <a:r>
              <a:rPr lang="tr-TR" sz="2000" b="1" dirty="0"/>
              <a:t> be </a:t>
            </a:r>
            <a:r>
              <a:rPr lang="tr-TR" sz="2000" b="1" dirty="0" err="1"/>
              <a:t>used</a:t>
            </a:r>
            <a:r>
              <a:rPr lang="tr-TR" sz="2000" b="1" dirty="0"/>
              <a:t> </a:t>
            </a:r>
            <a:r>
              <a:rPr lang="tr-TR" sz="2000" b="1" dirty="0" err="1"/>
              <a:t>instead</a:t>
            </a:r>
            <a:r>
              <a:rPr lang="tr-TR" sz="2000" b="1" dirty="0"/>
              <a:t>.</a:t>
            </a:r>
          </a:p>
        </p:txBody>
      </p:sp>
      <p:pic>
        <p:nvPicPr>
          <p:cNvPr id="15" name="Resim 14" descr="metin içeren bir resim&#10;&#10;Açıklama otomatik olarak oluşturuldu">
            <a:extLst>
              <a:ext uri="{FF2B5EF4-FFF2-40B4-BE49-F238E27FC236}">
                <a16:creationId xmlns:a16="http://schemas.microsoft.com/office/drawing/2014/main" id="{3E243C1E-CC1D-6E45-A2D4-94B9145D6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60" y="1476890"/>
            <a:ext cx="3073400" cy="838200"/>
          </a:xfrm>
          <a:prstGeom prst="rect">
            <a:avLst/>
          </a:prstGeom>
        </p:spPr>
      </p:pic>
      <p:pic>
        <p:nvPicPr>
          <p:cNvPr id="17" name="Resim 16" descr="metin içeren bir resim&#10;&#10;Açıklama otomatik olarak oluşturuldu">
            <a:extLst>
              <a:ext uri="{FF2B5EF4-FFF2-40B4-BE49-F238E27FC236}">
                <a16:creationId xmlns:a16="http://schemas.microsoft.com/office/drawing/2014/main" id="{69CCC1B2-BA5A-934B-810A-6F198D7F3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60" y="2471968"/>
            <a:ext cx="4470400" cy="3048000"/>
          </a:xfrm>
          <a:prstGeom prst="rect">
            <a:avLst/>
          </a:prstGeom>
        </p:spPr>
      </p:pic>
      <p:sp>
        <p:nvSpPr>
          <p:cNvPr id="20" name="Metin kutusu 19">
            <a:extLst>
              <a:ext uri="{FF2B5EF4-FFF2-40B4-BE49-F238E27FC236}">
                <a16:creationId xmlns:a16="http://schemas.microsoft.com/office/drawing/2014/main" id="{68062867-F0A8-FF4B-9FB3-6833C0988CF1}"/>
              </a:ext>
            </a:extLst>
          </p:cNvPr>
          <p:cNvSpPr txBox="1"/>
          <p:nvPr/>
        </p:nvSpPr>
        <p:spPr>
          <a:xfrm>
            <a:off x="59767" y="7297160"/>
            <a:ext cx="5235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err="1"/>
              <a:t>Example</a:t>
            </a:r>
            <a:r>
              <a:rPr lang="tr-TR" sz="2000" b="1" dirty="0"/>
              <a:t> </a:t>
            </a:r>
            <a:r>
              <a:rPr lang="tr-TR" sz="2000" b="1" dirty="0" err="1"/>
              <a:t>Custom</a:t>
            </a:r>
            <a:r>
              <a:rPr lang="tr-TR" sz="2000" b="1" dirty="0"/>
              <a:t> Ad</a:t>
            </a:r>
          </a:p>
        </p:txBody>
      </p: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31855FD0-8E49-2847-9751-DD7F328FD0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966" y="7698765"/>
            <a:ext cx="44450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652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3550F0D2-B65B-D046-8764-650C3D5FB149}"/>
              </a:ext>
            </a:extLst>
          </p:cNvPr>
          <p:cNvSpPr txBox="1"/>
          <p:nvPr/>
        </p:nvSpPr>
        <p:spPr>
          <a:xfrm>
            <a:off x="2355340" y="143435"/>
            <a:ext cx="21473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 err="1"/>
              <a:t>DummyAds</a:t>
            </a:r>
            <a:endParaRPr lang="tr-TR" sz="3200" b="1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DE2ED6E9-5A82-5844-A024-A766464E3C82}"/>
              </a:ext>
            </a:extLst>
          </p:cNvPr>
          <p:cNvSpPr txBox="1"/>
          <p:nvPr/>
        </p:nvSpPr>
        <p:spPr>
          <a:xfrm>
            <a:off x="407893" y="1238804"/>
            <a:ext cx="4916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err="1"/>
              <a:t>Overriding</a:t>
            </a:r>
            <a:r>
              <a:rPr lang="tr-TR" sz="2400" b="1" dirty="0"/>
              <a:t> </a:t>
            </a:r>
            <a:r>
              <a:rPr lang="tr-TR" sz="2400" b="1" dirty="0" err="1"/>
              <a:t>the</a:t>
            </a:r>
            <a:r>
              <a:rPr lang="tr-TR" sz="2400" b="1" dirty="0"/>
              <a:t> Ad </a:t>
            </a:r>
            <a:r>
              <a:rPr lang="tr-TR" sz="2400" b="1" dirty="0" err="1"/>
              <a:t>Settings</a:t>
            </a:r>
            <a:r>
              <a:rPr lang="tr-TR" sz="2400" b="1" dirty="0"/>
              <a:t> (</a:t>
            </a:r>
            <a:r>
              <a:rPr lang="tr-TR" sz="2400" b="1" dirty="0" err="1"/>
              <a:t>Optional</a:t>
            </a:r>
            <a:r>
              <a:rPr lang="tr-TR" sz="2400" b="1" dirty="0"/>
              <a:t>)</a:t>
            </a:r>
          </a:p>
        </p:txBody>
      </p: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77899E98-46A5-594A-AB76-E633ED0ED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93" y="1943741"/>
            <a:ext cx="6042212" cy="3661947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68885F86-EFAB-7542-AC2F-75EAA6179492}"/>
              </a:ext>
            </a:extLst>
          </p:cNvPr>
          <p:cNvSpPr txBox="1"/>
          <p:nvPr/>
        </p:nvSpPr>
        <p:spPr>
          <a:xfrm>
            <a:off x="256592" y="6113333"/>
            <a:ext cx="6344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err="1"/>
              <a:t>SetDuration</a:t>
            </a:r>
            <a:r>
              <a:rPr lang="tr-TR" sz="2000" b="1" dirty="0"/>
              <a:t> =&gt; </a:t>
            </a:r>
            <a:r>
              <a:rPr lang="tr-TR" sz="2000" b="1" dirty="0" err="1"/>
              <a:t>Sets</a:t>
            </a:r>
            <a:r>
              <a:rPr lang="tr-TR" sz="2000" b="1" dirty="0"/>
              <a:t> </a:t>
            </a:r>
            <a:r>
              <a:rPr lang="tr-TR" sz="2000" b="1" dirty="0" err="1"/>
              <a:t>the</a:t>
            </a:r>
            <a:r>
              <a:rPr lang="tr-TR" sz="2000" b="1" dirty="0"/>
              <a:t> </a:t>
            </a:r>
            <a:r>
              <a:rPr lang="tr-TR" sz="2000" b="1" dirty="0" err="1"/>
              <a:t>Duration</a:t>
            </a:r>
            <a:r>
              <a:rPr lang="tr-TR" sz="2000" b="1" dirty="0"/>
              <a:t> of </a:t>
            </a:r>
            <a:r>
              <a:rPr lang="tr-TR" sz="2000" b="1" dirty="0" err="1"/>
              <a:t>the</a:t>
            </a:r>
            <a:r>
              <a:rPr lang="tr-TR" sz="2000" b="1" dirty="0"/>
              <a:t> Ad.</a:t>
            </a:r>
          </a:p>
          <a:p>
            <a:r>
              <a:rPr lang="tr-TR" sz="2000" b="1" dirty="0" err="1"/>
              <a:t>If</a:t>
            </a:r>
            <a:r>
              <a:rPr lang="tr-TR" sz="2000" b="1" dirty="0"/>
              <a:t> </a:t>
            </a:r>
            <a:r>
              <a:rPr lang="tr-TR" sz="2000" b="1" dirty="0" err="1"/>
              <a:t>you</a:t>
            </a:r>
            <a:r>
              <a:rPr lang="tr-TR" sz="2000" b="1" dirty="0"/>
              <a:t> </a:t>
            </a:r>
            <a:r>
              <a:rPr lang="tr-TR" sz="2000" b="1" dirty="0" err="1"/>
              <a:t>don’t</a:t>
            </a:r>
            <a:r>
              <a:rPr lang="tr-TR" sz="2000" b="1" dirty="0"/>
              <a:t> </a:t>
            </a:r>
            <a:r>
              <a:rPr lang="tr-TR" sz="2000" b="1" dirty="0" err="1"/>
              <a:t>call</a:t>
            </a:r>
            <a:r>
              <a:rPr lang="tr-TR" sz="2000" b="1" dirty="0"/>
              <a:t> </a:t>
            </a:r>
            <a:r>
              <a:rPr lang="tr-TR" sz="2000" b="1" dirty="0" err="1"/>
              <a:t>this</a:t>
            </a:r>
            <a:r>
              <a:rPr lang="tr-TR" sz="2000" b="1" dirty="0"/>
              <a:t> </a:t>
            </a:r>
            <a:r>
              <a:rPr lang="tr-TR" sz="2000" b="1" dirty="0" err="1"/>
              <a:t>Default</a:t>
            </a:r>
            <a:r>
              <a:rPr lang="tr-TR" sz="2000" b="1" dirty="0"/>
              <a:t> </a:t>
            </a:r>
            <a:r>
              <a:rPr lang="tr-TR" sz="2000" b="1" dirty="0" err="1"/>
              <a:t>Duration</a:t>
            </a:r>
            <a:r>
              <a:rPr lang="tr-TR" sz="2000" b="1" dirty="0"/>
              <a:t> </a:t>
            </a:r>
            <a:r>
              <a:rPr lang="tr-TR" sz="2000" b="1" dirty="0" err="1"/>
              <a:t>will</a:t>
            </a:r>
            <a:r>
              <a:rPr lang="tr-TR" sz="2000" b="1" dirty="0"/>
              <a:t> be </a:t>
            </a:r>
            <a:r>
              <a:rPr lang="tr-TR" sz="2000" b="1" dirty="0" err="1"/>
              <a:t>used</a:t>
            </a:r>
            <a:r>
              <a:rPr lang="tr-TR" sz="2000" b="1" dirty="0"/>
              <a:t> </a:t>
            </a:r>
            <a:r>
              <a:rPr lang="tr-TR" sz="2000" b="1" dirty="0" err="1"/>
              <a:t>instead</a:t>
            </a:r>
            <a:r>
              <a:rPr lang="tr-TR" sz="2000" b="1" dirty="0"/>
              <a:t>.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82AF31A9-EC12-B349-9253-D9F5D9F3C666}"/>
              </a:ext>
            </a:extLst>
          </p:cNvPr>
          <p:cNvSpPr txBox="1"/>
          <p:nvPr/>
        </p:nvSpPr>
        <p:spPr>
          <a:xfrm>
            <a:off x="256592" y="6974921"/>
            <a:ext cx="58090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err="1"/>
              <a:t>SetAdSprite</a:t>
            </a:r>
            <a:r>
              <a:rPr lang="tr-TR" sz="2000" b="1" dirty="0"/>
              <a:t> =&gt; </a:t>
            </a:r>
            <a:r>
              <a:rPr lang="tr-TR" sz="2000" b="1" dirty="0" err="1"/>
              <a:t>Sets</a:t>
            </a:r>
            <a:r>
              <a:rPr lang="tr-TR" sz="2000" b="1" dirty="0"/>
              <a:t> </a:t>
            </a:r>
            <a:r>
              <a:rPr lang="tr-TR" sz="2000" b="1" dirty="0" err="1"/>
              <a:t>the</a:t>
            </a:r>
            <a:r>
              <a:rPr lang="tr-TR" sz="2000" b="1" dirty="0"/>
              <a:t> </a:t>
            </a:r>
            <a:r>
              <a:rPr lang="tr-TR" sz="2000" b="1" dirty="0" err="1"/>
              <a:t>Sprite</a:t>
            </a:r>
            <a:r>
              <a:rPr lang="tr-TR" sz="2000" b="1" dirty="0"/>
              <a:t> of </a:t>
            </a:r>
            <a:r>
              <a:rPr lang="tr-TR" sz="2000" b="1" dirty="0" err="1"/>
              <a:t>the</a:t>
            </a:r>
            <a:r>
              <a:rPr lang="tr-TR" sz="2000" b="1" dirty="0"/>
              <a:t> Ad.</a:t>
            </a:r>
          </a:p>
          <a:p>
            <a:r>
              <a:rPr lang="tr-TR" sz="2000" b="1" dirty="0" err="1"/>
              <a:t>You</a:t>
            </a:r>
            <a:r>
              <a:rPr lang="tr-TR" sz="2000" b="1" dirty="0"/>
              <a:t> can </a:t>
            </a:r>
            <a:r>
              <a:rPr lang="tr-TR" sz="2000" b="1" dirty="0" err="1"/>
              <a:t>use</a:t>
            </a:r>
            <a:r>
              <a:rPr lang="tr-TR" sz="2000" b="1" dirty="0"/>
              <a:t> </a:t>
            </a:r>
            <a:r>
              <a:rPr lang="tr-TR" sz="2000" b="1" dirty="0" err="1"/>
              <a:t>this</a:t>
            </a:r>
            <a:r>
              <a:rPr lang="tr-TR" sz="2000" b="1" dirty="0"/>
              <a:t> </a:t>
            </a:r>
            <a:r>
              <a:rPr lang="tr-TR" sz="2000" b="1" dirty="0" err="1"/>
              <a:t>for</a:t>
            </a:r>
            <a:r>
              <a:rPr lang="tr-TR" sz="2000" b="1" dirty="0"/>
              <a:t> </a:t>
            </a:r>
            <a:r>
              <a:rPr lang="tr-TR" sz="2000" b="1" dirty="0" err="1"/>
              <a:t>Showing</a:t>
            </a:r>
            <a:r>
              <a:rPr lang="tr-TR" sz="2000" b="1" dirty="0"/>
              <a:t> </a:t>
            </a:r>
            <a:r>
              <a:rPr lang="tr-TR" sz="2000" b="1" dirty="0" err="1"/>
              <a:t>the</a:t>
            </a:r>
            <a:r>
              <a:rPr lang="tr-TR" sz="2000" b="1" dirty="0"/>
              <a:t> </a:t>
            </a:r>
            <a:r>
              <a:rPr lang="tr-TR" sz="2000" b="1" dirty="0" err="1"/>
              <a:t>same</a:t>
            </a:r>
            <a:r>
              <a:rPr lang="tr-TR" sz="2000" b="1" dirty="0"/>
              <a:t> Ad </a:t>
            </a:r>
            <a:r>
              <a:rPr lang="tr-TR" sz="2000" b="1" dirty="0" err="1"/>
              <a:t>everytime</a:t>
            </a:r>
            <a:r>
              <a:rPr lang="tr-TR" sz="2000" b="1" dirty="0"/>
              <a:t>.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83267D66-21D7-CB4D-B8B2-F3154ABD6DDE}"/>
              </a:ext>
            </a:extLst>
          </p:cNvPr>
          <p:cNvSpPr txBox="1"/>
          <p:nvPr/>
        </p:nvSpPr>
        <p:spPr>
          <a:xfrm>
            <a:off x="256592" y="7926079"/>
            <a:ext cx="6100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err="1"/>
              <a:t>SetTargetURL</a:t>
            </a:r>
            <a:r>
              <a:rPr lang="tr-TR" sz="2000" b="1" dirty="0"/>
              <a:t> =&gt; </a:t>
            </a:r>
            <a:r>
              <a:rPr lang="tr-TR" sz="2000" b="1" dirty="0" err="1"/>
              <a:t>Sets</a:t>
            </a:r>
            <a:r>
              <a:rPr lang="tr-TR" sz="2000" b="1" dirty="0"/>
              <a:t> </a:t>
            </a:r>
            <a:r>
              <a:rPr lang="tr-TR" sz="2000" b="1" dirty="0" err="1"/>
              <a:t>the</a:t>
            </a:r>
            <a:r>
              <a:rPr lang="tr-TR" sz="2000" b="1" dirty="0"/>
              <a:t> </a:t>
            </a:r>
            <a:r>
              <a:rPr lang="tr-TR" sz="2000" b="1" dirty="0" err="1"/>
              <a:t>Target</a:t>
            </a:r>
            <a:r>
              <a:rPr lang="tr-TR" sz="2000" b="1" dirty="0"/>
              <a:t> URL of </a:t>
            </a:r>
            <a:r>
              <a:rPr lang="tr-TR" sz="2000" b="1" dirty="0" err="1"/>
              <a:t>the</a:t>
            </a:r>
            <a:r>
              <a:rPr lang="tr-TR" sz="2000" b="1" dirty="0"/>
              <a:t> Ad.</a:t>
            </a:r>
          </a:p>
          <a:p>
            <a:r>
              <a:rPr lang="tr-TR" sz="2000" b="1" dirty="0" err="1"/>
              <a:t>You</a:t>
            </a:r>
            <a:r>
              <a:rPr lang="tr-TR" sz="2000" b="1" dirty="0"/>
              <a:t> can </a:t>
            </a:r>
            <a:r>
              <a:rPr lang="tr-TR" sz="2000" b="1" dirty="0" err="1"/>
              <a:t>use</a:t>
            </a:r>
            <a:r>
              <a:rPr lang="tr-TR" sz="2000" b="1" dirty="0"/>
              <a:t> </a:t>
            </a:r>
            <a:r>
              <a:rPr lang="tr-TR" sz="2000" b="1" dirty="0" err="1"/>
              <a:t>this</a:t>
            </a:r>
            <a:r>
              <a:rPr lang="tr-TR" sz="2000" b="1" dirty="0"/>
              <a:t> </a:t>
            </a:r>
            <a:r>
              <a:rPr lang="tr-TR" sz="2000" b="1" dirty="0" err="1"/>
              <a:t>for</a:t>
            </a:r>
            <a:r>
              <a:rPr lang="tr-TR" sz="2000" b="1" dirty="0"/>
              <a:t> </a:t>
            </a:r>
            <a:r>
              <a:rPr lang="tr-TR" sz="2000" b="1" dirty="0" err="1"/>
              <a:t>Redirecting</a:t>
            </a:r>
            <a:r>
              <a:rPr lang="tr-TR" sz="2000" b="1" dirty="0"/>
              <a:t> </a:t>
            </a:r>
            <a:r>
              <a:rPr lang="tr-TR" sz="2000" b="1" dirty="0" err="1"/>
              <a:t>to</a:t>
            </a:r>
            <a:r>
              <a:rPr lang="tr-TR" sz="2000" b="1" dirty="0"/>
              <a:t> </a:t>
            </a:r>
            <a:r>
              <a:rPr lang="tr-TR" sz="2000" b="1" dirty="0" err="1"/>
              <a:t>same</a:t>
            </a:r>
            <a:r>
              <a:rPr lang="tr-TR" sz="2000" b="1" dirty="0"/>
              <a:t> URL </a:t>
            </a:r>
            <a:r>
              <a:rPr lang="tr-TR" sz="2000" b="1" dirty="0" err="1"/>
              <a:t>everytime</a:t>
            </a:r>
            <a:r>
              <a:rPr lang="tr-TR" sz="2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1767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3550F0D2-B65B-D046-8764-650C3D5FB149}"/>
              </a:ext>
            </a:extLst>
          </p:cNvPr>
          <p:cNvSpPr txBox="1"/>
          <p:nvPr/>
        </p:nvSpPr>
        <p:spPr>
          <a:xfrm>
            <a:off x="2355340" y="143435"/>
            <a:ext cx="21473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 err="1"/>
              <a:t>DummyAds</a:t>
            </a:r>
            <a:endParaRPr lang="tr-TR" sz="3200" b="1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DE2ED6E9-5A82-5844-A024-A766464E3C82}"/>
              </a:ext>
            </a:extLst>
          </p:cNvPr>
          <p:cNvSpPr txBox="1"/>
          <p:nvPr/>
        </p:nvSpPr>
        <p:spPr>
          <a:xfrm>
            <a:off x="407893" y="1238804"/>
            <a:ext cx="3046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err="1"/>
              <a:t>Subscribing</a:t>
            </a:r>
            <a:r>
              <a:rPr lang="tr-TR" sz="2400" b="1" dirty="0"/>
              <a:t> </a:t>
            </a:r>
            <a:r>
              <a:rPr lang="tr-TR" sz="2400" b="1" dirty="0" err="1"/>
              <a:t>the</a:t>
            </a:r>
            <a:r>
              <a:rPr lang="tr-TR" sz="2400" b="1" dirty="0"/>
              <a:t> </a:t>
            </a:r>
            <a:r>
              <a:rPr lang="tr-TR" sz="2400" b="1" dirty="0" err="1"/>
              <a:t>Events</a:t>
            </a:r>
            <a:endParaRPr lang="tr-TR" sz="2400" b="1" dirty="0"/>
          </a:p>
        </p:txBody>
      </p:sp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A6B77FB1-5571-6042-B636-804D2F98C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93" y="2211063"/>
            <a:ext cx="5898776" cy="2242881"/>
          </a:xfrm>
          <a:prstGeom prst="rect">
            <a:avLst/>
          </a:prstGeom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29B433D1-634C-614F-83E9-8DA12595A2D9}"/>
              </a:ext>
            </a:extLst>
          </p:cNvPr>
          <p:cNvSpPr txBox="1"/>
          <p:nvPr/>
        </p:nvSpPr>
        <p:spPr>
          <a:xfrm>
            <a:off x="212830" y="4915232"/>
            <a:ext cx="6281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err="1"/>
              <a:t>All</a:t>
            </a:r>
            <a:r>
              <a:rPr lang="tr-TR" sz="2000" b="1" dirty="0"/>
              <a:t> </a:t>
            </a:r>
            <a:r>
              <a:rPr lang="tr-TR" sz="2000" b="1" dirty="0" err="1"/>
              <a:t>Ads</a:t>
            </a:r>
            <a:r>
              <a:rPr lang="tr-TR" sz="2000" b="1" dirty="0"/>
              <a:t> </a:t>
            </a:r>
            <a:r>
              <a:rPr lang="tr-TR" sz="2000" b="1" dirty="0" err="1"/>
              <a:t>have</a:t>
            </a:r>
            <a:r>
              <a:rPr lang="tr-TR" sz="2000" b="1" dirty="0"/>
              <a:t> </a:t>
            </a:r>
            <a:r>
              <a:rPr lang="tr-TR" sz="2000" b="1" dirty="0" err="1"/>
              <a:t>OnOpened</a:t>
            </a:r>
            <a:r>
              <a:rPr lang="tr-TR" sz="2000" b="1" dirty="0"/>
              <a:t>, </a:t>
            </a:r>
            <a:r>
              <a:rPr lang="tr-TR" sz="2000" b="1" dirty="0" err="1"/>
              <a:t>OnLoaded</a:t>
            </a:r>
            <a:r>
              <a:rPr lang="tr-TR" sz="2000" b="1" dirty="0"/>
              <a:t> </a:t>
            </a:r>
            <a:r>
              <a:rPr lang="tr-TR" sz="2000" b="1" dirty="0" err="1"/>
              <a:t>and</a:t>
            </a:r>
            <a:r>
              <a:rPr lang="tr-TR" sz="2000" b="1" dirty="0"/>
              <a:t> </a:t>
            </a:r>
            <a:r>
              <a:rPr lang="tr-TR" sz="2000" b="1" dirty="0" err="1"/>
              <a:t>OnClosed</a:t>
            </a:r>
            <a:r>
              <a:rPr lang="tr-TR" sz="2000" b="1" dirty="0"/>
              <a:t> </a:t>
            </a:r>
            <a:r>
              <a:rPr lang="tr-TR" sz="2000" b="1" dirty="0" err="1"/>
              <a:t>events</a:t>
            </a:r>
            <a:r>
              <a:rPr lang="tr-TR" sz="2000" b="1" dirty="0"/>
              <a:t>.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F83DC8CC-173A-4D45-9278-0B5D27D2E3DD}"/>
              </a:ext>
            </a:extLst>
          </p:cNvPr>
          <p:cNvSpPr txBox="1"/>
          <p:nvPr/>
        </p:nvSpPr>
        <p:spPr>
          <a:xfrm>
            <a:off x="212830" y="5595880"/>
            <a:ext cx="59599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err="1"/>
              <a:t>Some</a:t>
            </a:r>
            <a:r>
              <a:rPr lang="tr-TR" sz="2000" b="1" dirty="0"/>
              <a:t> </a:t>
            </a:r>
            <a:r>
              <a:rPr lang="tr-TR" sz="2000" b="1" dirty="0" err="1"/>
              <a:t>Ads</a:t>
            </a:r>
            <a:r>
              <a:rPr lang="tr-TR" sz="2000" b="1" dirty="0"/>
              <a:t> </a:t>
            </a:r>
            <a:r>
              <a:rPr lang="tr-TR" sz="2000" b="1" dirty="0" err="1"/>
              <a:t>might</a:t>
            </a:r>
            <a:r>
              <a:rPr lang="tr-TR" sz="2000" b="1" dirty="0"/>
              <a:t> </a:t>
            </a:r>
            <a:r>
              <a:rPr lang="tr-TR" sz="2000" b="1" dirty="0" err="1"/>
              <a:t>have</a:t>
            </a:r>
            <a:r>
              <a:rPr lang="tr-TR" sz="2000" b="1" dirty="0"/>
              <a:t> </a:t>
            </a:r>
            <a:r>
              <a:rPr lang="tr-TR" sz="2000" b="1" dirty="0" err="1"/>
              <a:t>additional</a:t>
            </a:r>
            <a:r>
              <a:rPr lang="tr-TR" sz="2000" b="1" dirty="0"/>
              <a:t> </a:t>
            </a:r>
            <a:r>
              <a:rPr lang="tr-TR" sz="2000" b="1" dirty="0" err="1"/>
              <a:t>events</a:t>
            </a:r>
            <a:r>
              <a:rPr lang="tr-TR" sz="2000" b="1" dirty="0"/>
              <a:t>.</a:t>
            </a:r>
          </a:p>
          <a:p>
            <a:r>
              <a:rPr lang="tr-TR" sz="2000" b="1" dirty="0" err="1"/>
              <a:t>For</a:t>
            </a:r>
            <a:r>
              <a:rPr lang="tr-TR" sz="2000" b="1" dirty="0"/>
              <a:t> </a:t>
            </a:r>
            <a:r>
              <a:rPr lang="tr-TR" sz="2000" b="1" dirty="0" err="1"/>
              <a:t>Example</a:t>
            </a:r>
            <a:r>
              <a:rPr lang="tr-TR" sz="2000" b="1" dirty="0"/>
              <a:t>, </a:t>
            </a:r>
            <a:r>
              <a:rPr lang="tr-TR" sz="2000" b="1" dirty="0" err="1"/>
              <a:t>RewardedDummyAd</a:t>
            </a:r>
            <a:r>
              <a:rPr lang="tr-TR" sz="2000" b="1" dirty="0"/>
              <a:t> has </a:t>
            </a:r>
            <a:r>
              <a:rPr lang="tr-TR" sz="2000" b="1" dirty="0" err="1"/>
              <a:t>OnFinished</a:t>
            </a:r>
            <a:r>
              <a:rPr lang="tr-TR" sz="2000" b="1" dirty="0"/>
              <a:t> </a:t>
            </a:r>
            <a:r>
              <a:rPr lang="tr-TR" sz="2000" b="1" dirty="0" err="1"/>
              <a:t>and</a:t>
            </a:r>
            <a:endParaRPr lang="tr-TR" sz="2000" b="1" dirty="0"/>
          </a:p>
          <a:p>
            <a:r>
              <a:rPr lang="tr-TR" sz="2000" b="1" dirty="0" err="1"/>
              <a:t>OnRewardGranted</a:t>
            </a:r>
            <a:r>
              <a:rPr lang="tr-TR" sz="2000" b="1" dirty="0"/>
              <a:t> </a:t>
            </a:r>
            <a:r>
              <a:rPr lang="tr-TR" sz="2000" b="1" dirty="0" err="1"/>
              <a:t>events</a:t>
            </a:r>
            <a:r>
              <a:rPr lang="tr-TR" sz="2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4441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3550F0D2-B65B-D046-8764-650C3D5FB149}"/>
              </a:ext>
            </a:extLst>
          </p:cNvPr>
          <p:cNvSpPr txBox="1"/>
          <p:nvPr/>
        </p:nvSpPr>
        <p:spPr>
          <a:xfrm>
            <a:off x="2355340" y="143435"/>
            <a:ext cx="21473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 err="1"/>
              <a:t>DummyAds</a:t>
            </a:r>
            <a:endParaRPr lang="tr-TR" sz="3200" b="1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DE2ED6E9-5A82-5844-A024-A766464E3C82}"/>
              </a:ext>
            </a:extLst>
          </p:cNvPr>
          <p:cNvSpPr txBox="1"/>
          <p:nvPr/>
        </p:nvSpPr>
        <p:spPr>
          <a:xfrm>
            <a:off x="550294" y="1272035"/>
            <a:ext cx="3610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err="1"/>
              <a:t>Requesting</a:t>
            </a:r>
            <a:r>
              <a:rPr lang="tr-TR" sz="2400" b="1" dirty="0"/>
              <a:t> a </a:t>
            </a:r>
            <a:r>
              <a:rPr lang="tr-TR" sz="2400" b="1" dirty="0" err="1"/>
              <a:t>Rewarded</a:t>
            </a:r>
            <a:r>
              <a:rPr lang="tr-TR" sz="2400" b="1" dirty="0"/>
              <a:t> Ad</a:t>
            </a:r>
          </a:p>
        </p:txBody>
      </p:sp>
      <p:pic>
        <p:nvPicPr>
          <p:cNvPr id="13" name="Resim 12" descr="metin içeren bir resim&#10;&#10;Açıklama otomatik olarak oluşturuldu">
            <a:extLst>
              <a:ext uri="{FF2B5EF4-FFF2-40B4-BE49-F238E27FC236}">
                <a16:creationId xmlns:a16="http://schemas.microsoft.com/office/drawing/2014/main" id="{B7DC653F-31B7-704A-97B2-BDE5AE73F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22" y="2277525"/>
            <a:ext cx="5396753" cy="250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143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 Temas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eması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</TotalTime>
  <Words>138</Words>
  <Application>Microsoft Macintosh PowerPoint</Application>
  <PresentationFormat>A4 Kağıt (210x297 mm)</PresentationFormat>
  <Paragraphs>21</Paragraphs>
  <Slides>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Emre Berat KIRAN</dc:creator>
  <cp:lastModifiedBy>Emre Berat KIRAN</cp:lastModifiedBy>
  <cp:revision>5</cp:revision>
  <dcterms:created xsi:type="dcterms:W3CDTF">2022-08-03T12:17:16Z</dcterms:created>
  <dcterms:modified xsi:type="dcterms:W3CDTF">2022-08-03T15:46:25Z</dcterms:modified>
</cp:coreProperties>
</file>