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7" r:id="rId9"/>
    <p:sldId id="261" r:id="rId10"/>
    <p:sldId id="262" r:id="rId11"/>
    <p:sldId id="266" r:id="rId12"/>
    <p:sldId id="260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56BA73-BE55-4E47-ADB5-7BB01E917AE8}" v="674" dt="2020-11-26T23:22:53.390"/>
    <p1510:client id="{573941BC-C90D-A18C-C50A-693EB9CCC548}" v="1742" dt="2020-11-27T12:30:26.0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kmak, Emre" userId="S::ecakmak@qa.com::9db33347-c96c-4286-87bf-27eb13bad603" providerId="AD" clId="Web-{1756BA73-BE55-4E47-ADB5-7BB01E917AE8}"/>
    <pc:docChg chg="addSld modSld addMainMaster delMainMaster">
      <pc:chgData name="Cakmak, Emre" userId="S::ecakmak@qa.com::9db33347-c96c-4286-87bf-27eb13bad603" providerId="AD" clId="Web-{1756BA73-BE55-4E47-ADB5-7BB01E917AE8}" dt="2020-11-26T23:22:53.390" v="670" actId="20577"/>
      <pc:docMkLst>
        <pc:docMk/>
      </pc:docMkLst>
      <pc:sldChg chg="addSp delSp modSp mod setBg modClrScheme delAnim chgLayout">
        <pc:chgData name="Cakmak, Emre" userId="S::ecakmak@qa.com::9db33347-c96c-4286-87bf-27eb13bad603" providerId="AD" clId="Web-{1756BA73-BE55-4E47-ADB5-7BB01E917AE8}" dt="2020-11-26T23:13:43.931" v="50"/>
        <pc:sldMkLst>
          <pc:docMk/>
          <pc:sldMk cId="128632686" sldId="256"/>
        </pc:sldMkLst>
        <pc:spChg chg="mod">
          <ac:chgData name="Cakmak, Emre" userId="S::ecakmak@qa.com::9db33347-c96c-4286-87bf-27eb13bad603" providerId="AD" clId="Web-{1756BA73-BE55-4E47-ADB5-7BB01E917AE8}" dt="2020-11-26T23:12:58.490" v="47"/>
          <ac:spMkLst>
            <pc:docMk/>
            <pc:sldMk cId="128632686" sldId="256"/>
            <ac:spMk id="2" creationId="{00000000-0000-0000-0000-000000000000}"/>
          </ac:spMkLst>
        </pc:spChg>
        <pc:spChg chg="mod ord">
          <ac:chgData name="Cakmak, Emre" userId="S::ecakmak@qa.com::9db33347-c96c-4286-87bf-27eb13bad603" providerId="AD" clId="Web-{1756BA73-BE55-4E47-ADB5-7BB01E917AE8}" dt="2020-11-26T23:13:43.931" v="50"/>
          <ac:spMkLst>
            <pc:docMk/>
            <pc:sldMk cId="128632686" sldId="256"/>
            <ac:spMk id="3" creationId="{00000000-0000-0000-0000-000000000000}"/>
          </ac:spMkLst>
        </pc:spChg>
        <pc:spChg chg="add del">
          <ac:chgData name="Cakmak, Emre" userId="S::ecakmak@qa.com::9db33347-c96c-4286-87bf-27eb13bad603" providerId="AD" clId="Web-{1756BA73-BE55-4E47-ADB5-7BB01E917AE8}" dt="2020-11-26T23:12:58.490" v="47"/>
          <ac:spMkLst>
            <pc:docMk/>
            <pc:sldMk cId="128632686" sldId="256"/>
            <ac:spMk id="9" creationId="{C987A7FD-AAD9-4A01-B753-DC50A900C362}"/>
          </ac:spMkLst>
        </pc:spChg>
        <pc:spChg chg="add">
          <ac:chgData name="Cakmak, Emre" userId="S::ecakmak@qa.com::9db33347-c96c-4286-87bf-27eb13bad603" providerId="AD" clId="Web-{1756BA73-BE55-4E47-ADB5-7BB01E917AE8}" dt="2020-11-26T23:12:58.490" v="47"/>
          <ac:spMkLst>
            <pc:docMk/>
            <pc:sldMk cId="128632686" sldId="256"/>
            <ac:spMk id="14" creationId="{51F77B6A-7F53-4B28-B73D-C8CC899AB221}"/>
          </ac:spMkLst>
        </pc:spChg>
        <pc:spChg chg="add">
          <ac:chgData name="Cakmak, Emre" userId="S::ecakmak@qa.com::9db33347-c96c-4286-87bf-27eb13bad603" providerId="AD" clId="Web-{1756BA73-BE55-4E47-ADB5-7BB01E917AE8}" dt="2020-11-26T23:12:58.490" v="47"/>
          <ac:spMkLst>
            <pc:docMk/>
            <pc:sldMk cId="128632686" sldId="256"/>
            <ac:spMk id="20" creationId="{F6E412EF-CF39-4C25-85B0-DB30B1B0A8C4}"/>
          </ac:spMkLst>
        </pc:spChg>
        <pc:spChg chg="add">
          <ac:chgData name="Cakmak, Emre" userId="S::ecakmak@qa.com::9db33347-c96c-4286-87bf-27eb13bad603" providerId="AD" clId="Web-{1756BA73-BE55-4E47-ADB5-7BB01E917AE8}" dt="2020-11-26T23:12:58.490" v="47"/>
          <ac:spMkLst>
            <pc:docMk/>
            <pc:sldMk cId="128632686" sldId="256"/>
            <ac:spMk id="22" creationId="{E8DA6235-17F2-4C9E-88C6-C5D38D8D3C03}"/>
          </ac:spMkLst>
        </pc:spChg>
        <pc:spChg chg="add">
          <ac:chgData name="Cakmak, Emre" userId="S::ecakmak@qa.com::9db33347-c96c-4286-87bf-27eb13bad603" providerId="AD" clId="Web-{1756BA73-BE55-4E47-ADB5-7BB01E917AE8}" dt="2020-11-26T23:12:58.490" v="47"/>
          <ac:spMkLst>
            <pc:docMk/>
            <pc:sldMk cId="128632686" sldId="256"/>
            <ac:spMk id="24" creationId="{B55DEF71-1741-4489-8E77-46FC5BAA66E2}"/>
          </ac:spMkLst>
        </pc:spChg>
        <pc:spChg chg="add">
          <ac:chgData name="Cakmak, Emre" userId="S::ecakmak@qa.com::9db33347-c96c-4286-87bf-27eb13bad603" providerId="AD" clId="Web-{1756BA73-BE55-4E47-ADB5-7BB01E917AE8}" dt="2020-11-26T23:12:58.490" v="47"/>
          <ac:spMkLst>
            <pc:docMk/>
            <pc:sldMk cId="128632686" sldId="256"/>
            <ac:spMk id="26" creationId="{82347B6D-A7CC-48EB-861F-917D0D61E3EA}"/>
          </ac:spMkLst>
        </pc:spChg>
        <pc:spChg chg="add">
          <ac:chgData name="Cakmak, Emre" userId="S::ecakmak@qa.com::9db33347-c96c-4286-87bf-27eb13bad603" providerId="AD" clId="Web-{1756BA73-BE55-4E47-ADB5-7BB01E917AE8}" dt="2020-11-26T23:12:58.490" v="47"/>
          <ac:spMkLst>
            <pc:docMk/>
            <pc:sldMk cId="128632686" sldId="256"/>
            <ac:spMk id="28" creationId="{A7A0A46D-CC9B-4E32-870A-7BC2DF940144}"/>
          </ac:spMkLst>
        </pc:spChg>
        <pc:spChg chg="add">
          <ac:chgData name="Cakmak, Emre" userId="S::ecakmak@qa.com::9db33347-c96c-4286-87bf-27eb13bad603" providerId="AD" clId="Web-{1756BA73-BE55-4E47-ADB5-7BB01E917AE8}" dt="2020-11-26T23:12:58.490" v="47"/>
          <ac:spMkLst>
            <pc:docMk/>
            <pc:sldMk cId="128632686" sldId="256"/>
            <ac:spMk id="30" creationId="{9178722E-1BD0-427E-BAAE-4F206DAB5818}"/>
          </ac:spMkLst>
        </pc:spChg>
        <pc:grpChg chg="add">
          <ac:chgData name="Cakmak, Emre" userId="S::ecakmak@qa.com::9db33347-c96c-4286-87bf-27eb13bad603" providerId="AD" clId="Web-{1756BA73-BE55-4E47-ADB5-7BB01E917AE8}" dt="2020-11-26T23:12:58.490" v="47"/>
          <ac:grpSpMkLst>
            <pc:docMk/>
            <pc:sldMk cId="128632686" sldId="256"/>
            <ac:grpSpMk id="16" creationId="{2515629F-0D83-4A44-A125-CD50FC660AB4}"/>
          </ac:grpSpMkLst>
        </pc:grpChg>
        <pc:grpChg chg="add">
          <ac:chgData name="Cakmak, Emre" userId="S::ecakmak@qa.com::9db33347-c96c-4286-87bf-27eb13bad603" providerId="AD" clId="Web-{1756BA73-BE55-4E47-ADB5-7BB01E917AE8}" dt="2020-11-26T23:12:58.490" v="47"/>
          <ac:grpSpMkLst>
            <pc:docMk/>
            <pc:sldMk cId="128632686" sldId="256"/>
            <ac:grpSpMk id="32" creationId="{7D8E00FA-5561-4253-B903-92B49719E760}"/>
          </ac:grpSpMkLst>
        </pc:grpChg>
        <pc:grpChg chg="add">
          <ac:chgData name="Cakmak, Emre" userId="S::ecakmak@qa.com::9db33347-c96c-4286-87bf-27eb13bad603" providerId="AD" clId="Web-{1756BA73-BE55-4E47-ADB5-7BB01E917AE8}" dt="2020-11-26T23:12:58.490" v="47"/>
          <ac:grpSpMkLst>
            <pc:docMk/>
            <pc:sldMk cId="128632686" sldId="256"/>
            <ac:grpSpMk id="36" creationId="{5E6BB5FD-DB7B-4BE3-BA45-1EF042115ED5}"/>
          </ac:grpSpMkLst>
        </pc:grpChg>
        <pc:picChg chg="add del mod ord">
          <ac:chgData name="Cakmak, Emre" userId="S::ecakmak@qa.com::9db33347-c96c-4286-87bf-27eb13bad603" providerId="AD" clId="Web-{1756BA73-BE55-4E47-ADB5-7BB01E917AE8}" dt="2020-11-26T23:13:31.524" v="48"/>
          <ac:picMkLst>
            <pc:docMk/>
            <pc:sldMk cId="128632686" sldId="256"/>
            <ac:picMk id="4" creationId="{C06720D9-280A-4278-A90B-D040CE73F778}"/>
          </ac:picMkLst>
        </pc:picChg>
      </pc:sldChg>
      <pc:sldChg chg="modSp new">
        <pc:chgData name="Cakmak, Emre" userId="S::ecakmak@qa.com::9db33347-c96c-4286-87bf-27eb13bad603" providerId="AD" clId="Web-{1756BA73-BE55-4E47-ADB5-7BB01E917AE8}" dt="2020-11-26T23:22:53.374" v="669" actId="20577"/>
        <pc:sldMkLst>
          <pc:docMk/>
          <pc:sldMk cId="2714794922" sldId="257"/>
        </pc:sldMkLst>
        <pc:spChg chg="mod">
          <ac:chgData name="Cakmak, Emre" userId="S::ecakmak@qa.com::9db33347-c96c-4286-87bf-27eb13bad603" providerId="AD" clId="Web-{1756BA73-BE55-4E47-ADB5-7BB01E917AE8}" dt="2020-11-26T23:15:49.345" v="276" actId="20577"/>
          <ac:spMkLst>
            <pc:docMk/>
            <pc:sldMk cId="2714794922" sldId="257"/>
            <ac:spMk id="2" creationId="{997073AF-E84E-4CB1-A12B-729BCB3D593C}"/>
          </ac:spMkLst>
        </pc:spChg>
        <pc:spChg chg="mod">
          <ac:chgData name="Cakmak, Emre" userId="S::ecakmak@qa.com::9db33347-c96c-4286-87bf-27eb13bad603" providerId="AD" clId="Web-{1756BA73-BE55-4E47-ADB5-7BB01E917AE8}" dt="2020-11-26T23:22:53.374" v="669" actId="20577"/>
          <ac:spMkLst>
            <pc:docMk/>
            <pc:sldMk cId="2714794922" sldId="257"/>
            <ac:spMk id="3" creationId="{DDD7E9CD-355C-4476-BD6F-74EC650781BA}"/>
          </ac:spMkLst>
        </pc:spChg>
      </pc:sldChg>
      <pc:sldChg chg="modSp new">
        <pc:chgData name="Cakmak, Emre" userId="S::ecakmak@qa.com::9db33347-c96c-4286-87bf-27eb13bad603" providerId="AD" clId="Web-{1756BA73-BE55-4E47-ADB5-7BB01E917AE8}" dt="2020-11-26T23:17:58.557" v="444" actId="20577"/>
        <pc:sldMkLst>
          <pc:docMk/>
          <pc:sldMk cId="3249604879" sldId="258"/>
        </pc:sldMkLst>
        <pc:spChg chg="mod">
          <ac:chgData name="Cakmak, Emre" userId="S::ecakmak@qa.com::9db33347-c96c-4286-87bf-27eb13bad603" providerId="AD" clId="Web-{1756BA73-BE55-4E47-ADB5-7BB01E917AE8}" dt="2020-11-26T23:17:47.509" v="441" actId="20577"/>
          <ac:spMkLst>
            <pc:docMk/>
            <pc:sldMk cId="3249604879" sldId="258"/>
            <ac:spMk id="2" creationId="{6BD61A9F-3642-4EA2-BE05-9EA8F6F4373A}"/>
          </ac:spMkLst>
        </pc:spChg>
        <pc:spChg chg="mod">
          <ac:chgData name="Cakmak, Emre" userId="S::ecakmak@qa.com::9db33347-c96c-4286-87bf-27eb13bad603" providerId="AD" clId="Web-{1756BA73-BE55-4E47-ADB5-7BB01E917AE8}" dt="2020-11-26T23:17:58.557" v="444" actId="20577"/>
          <ac:spMkLst>
            <pc:docMk/>
            <pc:sldMk cId="3249604879" sldId="258"/>
            <ac:spMk id="3" creationId="{88CDED45-E120-4203-8768-4FE3C7D96C77}"/>
          </ac:spMkLst>
        </pc:spChg>
      </pc:sldChg>
      <pc:sldMasterChg chg="del delSldLayout">
        <pc:chgData name="Cakmak, Emre" userId="S::ecakmak@qa.com::9db33347-c96c-4286-87bf-27eb13bad603" providerId="AD" clId="Web-{1756BA73-BE55-4E47-ADB5-7BB01E917AE8}" dt="2020-11-26T23:12:32.442" v="0"/>
        <pc:sldMasterMkLst>
          <pc:docMk/>
          <pc:sldMasterMk cId="0" sldId="2147483648"/>
        </pc:sldMasterMkLst>
        <pc:sldLayoutChg chg="del">
          <pc:chgData name="Cakmak, Emre" userId="S::ecakmak@qa.com::9db33347-c96c-4286-87bf-27eb13bad603" providerId="AD" clId="Web-{1756BA73-BE55-4E47-ADB5-7BB01E917AE8}" dt="2020-11-26T23:12:32.442" v="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Cakmak, Emre" userId="S::ecakmak@qa.com::9db33347-c96c-4286-87bf-27eb13bad603" providerId="AD" clId="Web-{1756BA73-BE55-4E47-ADB5-7BB01E917AE8}" dt="2020-11-26T23:12:32.442" v="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Cakmak, Emre" userId="S::ecakmak@qa.com::9db33347-c96c-4286-87bf-27eb13bad603" providerId="AD" clId="Web-{1756BA73-BE55-4E47-ADB5-7BB01E917AE8}" dt="2020-11-26T23:12:32.442" v="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Cakmak, Emre" userId="S::ecakmak@qa.com::9db33347-c96c-4286-87bf-27eb13bad603" providerId="AD" clId="Web-{1756BA73-BE55-4E47-ADB5-7BB01E917AE8}" dt="2020-11-26T23:12:32.442" v="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Cakmak, Emre" userId="S::ecakmak@qa.com::9db33347-c96c-4286-87bf-27eb13bad603" providerId="AD" clId="Web-{1756BA73-BE55-4E47-ADB5-7BB01E917AE8}" dt="2020-11-26T23:12:32.442" v="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Cakmak, Emre" userId="S::ecakmak@qa.com::9db33347-c96c-4286-87bf-27eb13bad603" providerId="AD" clId="Web-{1756BA73-BE55-4E47-ADB5-7BB01E917AE8}" dt="2020-11-26T23:12:32.442" v="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Cakmak, Emre" userId="S::ecakmak@qa.com::9db33347-c96c-4286-87bf-27eb13bad603" providerId="AD" clId="Web-{1756BA73-BE55-4E47-ADB5-7BB01E917AE8}" dt="2020-11-26T23:12:32.442" v="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Cakmak, Emre" userId="S::ecakmak@qa.com::9db33347-c96c-4286-87bf-27eb13bad603" providerId="AD" clId="Web-{1756BA73-BE55-4E47-ADB5-7BB01E917AE8}" dt="2020-11-26T23:12:32.442" v="0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Cakmak, Emre" userId="S::ecakmak@qa.com::9db33347-c96c-4286-87bf-27eb13bad603" providerId="AD" clId="Web-{1756BA73-BE55-4E47-ADB5-7BB01E917AE8}" dt="2020-11-26T23:12:32.442" v="0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Cakmak, Emre" userId="S::ecakmak@qa.com::9db33347-c96c-4286-87bf-27eb13bad603" providerId="AD" clId="Web-{1756BA73-BE55-4E47-ADB5-7BB01E917AE8}" dt="2020-11-26T23:12:32.442" v="0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Cakmak, Emre" userId="S::ecakmak@qa.com::9db33347-c96c-4286-87bf-27eb13bad603" providerId="AD" clId="Web-{1756BA73-BE55-4E47-ADB5-7BB01E917AE8}" dt="2020-11-26T23:12:32.442" v="0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add del replId addSldLayout delSldLayout">
        <pc:chgData name="Cakmak, Emre" userId="S::ecakmak@qa.com::9db33347-c96c-4286-87bf-27eb13bad603" providerId="AD" clId="Web-{1756BA73-BE55-4E47-ADB5-7BB01E917AE8}" dt="2020-11-26T23:12:58.490" v="47"/>
        <pc:sldMasterMkLst>
          <pc:docMk/>
          <pc:sldMasterMk cId="1558947860" sldId="2147483660"/>
        </pc:sldMasterMkLst>
        <pc:sldLayoutChg chg="add del">
          <pc:chgData name="Cakmak, Emre" userId="S::ecakmak@qa.com::9db33347-c96c-4286-87bf-27eb13bad603" providerId="AD" clId="Web-{1756BA73-BE55-4E47-ADB5-7BB01E917AE8}" dt="2020-11-26T23:12:58.490" v="47"/>
          <pc:sldLayoutMkLst>
            <pc:docMk/>
            <pc:sldMasterMk cId="1558947860" sldId="2147483660"/>
            <pc:sldLayoutMk cId="707549614" sldId="2147483661"/>
          </pc:sldLayoutMkLst>
        </pc:sldLayoutChg>
        <pc:sldLayoutChg chg="add del">
          <pc:chgData name="Cakmak, Emre" userId="S::ecakmak@qa.com::9db33347-c96c-4286-87bf-27eb13bad603" providerId="AD" clId="Web-{1756BA73-BE55-4E47-ADB5-7BB01E917AE8}" dt="2020-11-26T23:12:58.490" v="47"/>
          <pc:sldLayoutMkLst>
            <pc:docMk/>
            <pc:sldMasterMk cId="1558947860" sldId="2147483660"/>
            <pc:sldLayoutMk cId="2023204116" sldId="2147483662"/>
          </pc:sldLayoutMkLst>
        </pc:sldLayoutChg>
        <pc:sldLayoutChg chg="add del">
          <pc:chgData name="Cakmak, Emre" userId="S::ecakmak@qa.com::9db33347-c96c-4286-87bf-27eb13bad603" providerId="AD" clId="Web-{1756BA73-BE55-4E47-ADB5-7BB01E917AE8}" dt="2020-11-26T23:12:58.490" v="47"/>
          <pc:sldLayoutMkLst>
            <pc:docMk/>
            <pc:sldMasterMk cId="1558947860" sldId="2147483660"/>
            <pc:sldLayoutMk cId="3844055787" sldId="2147483663"/>
          </pc:sldLayoutMkLst>
        </pc:sldLayoutChg>
        <pc:sldLayoutChg chg="add del">
          <pc:chgData name="Cakmak, Emre" userId="S::ecakmak@qa.com::9db33347-c96c-4286-87bf-27eb13bad603" providerId="AD" clId="Web-{1756BA73-BE55-4E47-ADB5-7BB01E917AE8}" dt="2020-11-26T23:12:58.490" v="47"/>
          <pc:sldLayoutMkLst>
            <pc:docMk/>
            <pc:sldMasterMk cId="1558947860" sldId="2147483660"/>
            <pc:sldLayoutMk cId="528790966" sldId="2147483664"/>
          </pc:sldLayoutMkLst>
        </pc:sldLayoutChg>
        <pc:sldLayoutChg chg="add del">
          <pc:chgData name="Cakmak, Emre" userId="S::ecakmak@qa.com::9db33347-c96c-4286-87bf-27eb13bad603" providerId="AD" clId="Web-{1756BA73-BE55-4E47-ADB5-7BB01E917AE8}" dt="2020-11-26T23:12:58.490" v="47"/>
          <pc:sldLayoutMkLst>
            <pc:docMk/>
            <pc:sldMasterMk cId="1558947860" sldId="2147483660"/>
            <pc:sldLayoutMk cId="3170595551" sldId="2147483665"/>
          </pc:sldLayoutMkLst>
        </pc:sldLayoutChg>
        <pc:sldLayoutChg chg="add del">
          <pc:chgData name="Cakmak, Emre" userId="S::ecakmak@qa.com::9db33347-c96c-4286-87bf-27eb13bad603" providerId="AD" clId="Web-{1756BA73-BE55-4E47-ADB5-7BB01E917AE8}" dt="2020-11-26T23:12:58.490" v="47"/>
          <pc:sldLayoutMkLst>
            <pc:docMk/>
            <pc:sldMasterMk cId="1558947860" sldId="2147483660"/>
            <pc:sldLayoutMk cId="1787025319" sldId="2147483666"/>
          </pc:sldLayoutMkLst>
        </pc:sldLayoutChg>
        <pc:sldLayoutChg chg="add del">
          <pc:chgData name="Cakmak, Emre" userId="S::ecakmak@qa.com::9db33347-c96c-4286-87bf-27eb13bad603" providerId="AD" clId="Web-{1756BA73-BE55-4E47-ADB5-7BB01E917AE8}" dt="2020-11-26T23:12:58.490" v="47"/>
          <pc:sldLayoutMkLst>
            <pc:docMk/>
            <pc:sldMasterMk cId="1558947860" sldId="2147483660"/>
            <pc:sldLayoutMk cId="1523677083" sldId="2147483667"/>
          </pc:sldLayoutMkLst>
        </pc:sldLayoutChg>
        <pc:sldLayoutChg chg="add del replId">
          <pc:chgData name="Cakmak, Emre" userId="S::ecakmak@qa.com::9db33347-c96c-4286-87bf-27eb13bad603" providerId="AD" clId="Web-{1756BA73-BE55-4E47-ADB5-7BB01E917AE8}" dt="2020-11-26T23:12:58.490" v="47"/>
          <pc:sldLayoutMkLst>
            <pc:docMk/>
            <pc:sldMasterMk cId="1558947860" sldId="2147483660"/>
            <pc:sldLayoutMk cId="243783016" sldId="2147483668"/>
          </pc:sldLayoutMkLst>
        </pc:sldLayoutChg>
        <pc:sldLayoutChg chg="add del replId">
          <pc:chgData name="Cakmak, Emre" userId="S::ecakmak@qa.com::9db33347-c96c-4286-87bf-27eb13bad603" providerId="AD" clId="Web-{1756BA73-BE55-4E47-ADB5-7BB01E917AE8}" dt="2020-11-26T23:12:58.490" v="47"/>
          <pc:sldLayoutMkLst>
            <pc:docMk/>
            <pc:sldMasterMk cId="1558947860" sldId="2147483660"/>
            <pc:sldLayoutMk cId="4294367339" sldId="2147483669"/>
          </pc:sldLayoutMkLst>
        </pc:sldLayoutChg>
        <pc:sldLayoutChg chg="add del replId">
          <pc:chgData name="Cakmak, Emre" userId="S::ecakmak@qa.com::9db33347-c96c-4286-87bf-27eb13bad603" providerId="AD" clId="Web-{1756BA73-BE55-4E47-ADB5-7BB01E917AE8}" dt="2020-11-26T23:12:58.490" v="47"/>
          <pc:sldLayoutMkLst>
            <pc:docMk/>
            <pc:sldMasterMk cId="1558947860" sldId="2147483660"/>
            <pc:sldLayoutMk cId="3802463041" sldId="2147483670"/>
          </pc:sldLayoutMkLst>
        </pc:sldLayoutChg>
        <pc:sldLayoutChg chg="add del replId">
          <pc:chgData name="Cakmak, Emre" userId="S::ecakmak@qa.com::9db33347-c96c-4286-87bf-27eb13bad603" providerId="AD" clId="Web-{1756BA73-BE55-4E47-ADB5-7BB01E917AE8}" dt="2020-11-26T23:12:58.490" v="47"/>
          <pc:sldLayoutMkLst>
            <pc:docMk/>
            <pc:sldMasterMk cId="1558947860" sldId="2147483660"/>
            <pc:sldLayoutMk cId="4235083975" sldId="2147483671"/>
          </pc:sldLayoutMkLst>
        </pc:sldLayoutChg>
        <pc:sldLayoutChg chg="add del replId">
          <pc:chgData name="Cakmak, Emre" userId="S::ecakmak@qa.com::9db33347-c96c-4286-87bf-27eb13bad603" providerId="AD" clId="Web-{1756BA73-BE55-4E47-ADB5-7BB01E917AE8}" dt="2020-11-26T23:12:58.490" v="47"/>
          <pc:sldLayoutMkLst>
            <pc:docMk/>
            <pc:sldMasterMk cId="1558947860" sldId="2147483660"/>
            <pc:sldLayoutMk cId="3429157643" sldId="2147483672"/>
          </pc:sldLayoutMkLst>
        </pc:sldLayoutChg>
        <pc:sldLayoutChg chg="add del replId">
          <pc:chgData name="Cakmak, Emre" userId="S::ecakmak@qa.com::9db33347-c96c-4286-87bf-27eb13bad603" providerId="AD" clId="Web-{1756BA73-BE55-4E47-ADB5-7BB01E917AE8}" dt="2020-11-26T23:12:58.490" v="47"/>
          <pc:sldLayoutMkLst>
            <pc:docMk/>
            <pc:sldMasterMk cId="1558947860" sldId="2147483660"/>
            <pc:sldLayoutMk cId="1110397372" sldId="2147483673"/>
          </pc:sldLayoutMkLst>
        </pc:sldLayoutChg>
        <pc:sldLayoutChg chg="add del replId">
          <pc:chgData name="Cakmak, Emre" userId="S::ecakmak@qa.com::9db33347-c96c-4286-87bf-27eb13bad603" providerId="AD" clId="Web-{1756BA73-BE55-4E47-ADB5-7BB01E917AE8}" dt="2020-11-26T23:12:58.490" v="47"/>
          <pc:sldLayoutMkLst>
            <pc:docMk/>
            <pc:sldMasterMk cId="1558947860" sldId="2147483660"/>
            <pc:sldLayoutMk cId="1748334018" sldId="2147483674"/>
          </pc:sldLayoutMkLst>
        </pc:sldLayoutChg>
        <pc:sldLayoutChg chg="add del replId">
          <pc:chgData name="Cakmak, Emre" userId="S::ecakmak@qa.com::9db33347-c96c-4286-87bf-27eb13bad603" providerId="AD" clId="Web-{1756BA73-BE55-4E47-ADB5-7BB01E917AE8}" dt="2020-11-26T23:12:58.490" v="47"/>
          <pc:sldLayoutMkLst>
            <pc:docMk/>
            <pc:sldMasterMk cId="1558947860" sldId="2147483660"/>
            <pc:sldLayoutMk cId="1880337678" sldId="2147483675"/>
          </pc:sldLayoutMkLst>
        </pc:sldLayoutChg>
        <pc:sldLayoutChg chg="add del replId">
          <pc:chgData name="Cakmak, Emre" userId="S::ecakmak@qa.com::9db33347-c96c-4286-87bf-27eb13bad603" providerId="AD" clId="Web-{1756BA73-BE55-4E47-ADB5-7BB01E917AE8}" dt="2020-11-26T23:12:58.490" v="47"/>
          <pc:sldLayoutMkLst>
            <pc:docMk/>
            <pc:sldMasterMk cId="1558947860" sldId="2147483660"/>
            <pc:sldLayoutMk cId="2552238390" sldId="2147483676"/>
          </pc:sldLayoutMkLst>
        </pc:sldLayoutChg>
        <pc:sldLayoutChg chg="add del replId">
          <pc:chgData name="Cakmak, Emre" userId="S::ecakmak@qa.com::9db33347-c96c-4286-87bf-27eb13bad603" providerId="AD" clId="Web-{1756BA73-BE55-4E47-ADB5-7BB01E917AE8}" dt="2020-11-26T23:12:58.490" v="47"/>
          <pc:sldLayoutMkLst>
            <pc:docMk/>
            <pc:sldMasterMk cId="1558947860" sldId="2147483660"/>
            <pc:sldLayoutMk cId="3003138670" sldId="2147483677"/>
          </pc:sldLayoutMkLst>
        </pc:sldLayoutChg>
      </pc:sldMasterChg>
      <pc:sldMasterChg chg="add addSldLayout">
        <pc:chgData name="Cakmak, Emre" userId="S::ecakmak@qa.com::9db33347-c96c-4286-87bf-27eb13bad603" providerId="AD" clId="Web-{1756BA73-BE55-4E47-ADB5-7BB01E917AE8}" dt="2020-11-26T23:12:58.490" v="47"/>
        <pc:sldMasterMkLst>
          <pc:docMk/>
          <pc:sldMasterMk cId="1687631086" sldId="2147483753"/>
        </pc:sldMasterMkLst>
        <pc:sldLayoutChg chg="add">
          <pc:chgData name="Cakmak, Emre" userId="S::ecakmak@qa.com::9db33347-c96c-4286-87bf-27eb13bad603" providerId="AD" clId="Web-{1756BA73-BE55-4E47-ADB5-7BB01E917AE8}" dt="2020-11-26T23:12:58.490" v="47"/>
          <pc:sldLayoutMkLst>
            <pc:docMk/>
            <pc:sldMasterMk cId="1687631086" sldId="2147483753"/>
            <pc:sldLayoutMk cId="1806172046" sldId="2147483742"/>
          </pc:sldLayoutMkLst>
        </pc:sldLayoutChg>
        <pc:sldLayoutChg chg="add">
          <pc:chgData name="Cakmak, Emre" userId="S::ecakmak@qa.com::9db33347-c96c-4286-87bf-27eb13bad603" providerId="AD" clId="Web-{1756BA73-BE55-4E47-ADB5-7BB01E917AE8}" dt="2020-11-26T23:12:58.490" v="47"/>
          <pc:sldLayoutMkLst>
            <pc:docMk/>
            <pc:sldMasterMk cId="1687631086" sldId="2147483753"/>
            <pc:sldLayoutMk cId="1342580890" sldId="2147483743"/>
          </pc:sldLayoutMkLst>
        </pc:sldLayoutChg>
        <pc:sldLayoutChg chg="add">
          <pc:chgData name="Cakmak, Emre" userId="S::ecakmak@qa.com::9db33347-c96c-4286-87bf-27eb13bad603" providerId="AD" clId="Web-{1756BA73-BE55-4E47-ADB5-7BB01E917AE8}" dt="2020-11-26T23:12:58.490" v="47"/>
          <pc:sldLayoutMkLst>
            <pc:docMk/>
            <pc:sldMasterMk cId="1687631086" sldId="2147483753"/>
            <pc:sldLayoutMk cId="3649279011" sldId="2147483744"/>
          </pc:sldLayoutMkLst>
        </pc:sldLayoutChg>
        <pc:sldLayoutChg chg="add">
          <pc:chgData name="Cakmak, Emre" userId="S::ecakmak@qa.com::9db33347-c96c-4286-87bf-27eb13bad603" providerId="AD" clId="Web-{1756BA73-BE55-4E47-ADB5-7BB01E917AE8}" dt="2020-11-26T23:12:58.490" v="47"/>
          <pc:sldLayoutMkLst>
            <pc:docMk/>
            <pc:sldMasterMk cId="1687631086" sldId="2147483753"/>
            <pc:sldLayoutMk cId="4285224676" sldId="2147483745"/>
          </pc:sldLayoutMkLst>
        </pc:sldLayoutChg>
        <pc:sldLayoutChg chg="add">
          <pc:chgData name="Cakmak, Emre" userId="S::ecakmak@qa.com::9db33347-c96c-4286-87bf-27eb13bad603" providerId="AD" clId="Web-{1756BA73-BE55-4E47-ADB5-7BB01E917AE8}" dt="2020-11-26T23:12:58.490" v="47"/>
          <pc:sldLayoutMkLst>
            <pc:docMk/>
            <pc:sldMasterMk cId="1687631086" sldId="2147483753"/>
            <pc:sldLayoutMk cId="3029698500" sldId="2147483746"/>
          </pc:sldLayoutMkLst>
        </pc:sldLayoutChg>
        <pc:sldLayoutChg chg="add">
          <pc:chgData name="Cakmak, Emre" userId="S::ecakmak@qa.com::9db33347-c96c-4286-87bf-27eb13bad603" providerId="AD" clId="Web-{1756BA73-BE55-4E47-ADB5-7BB01E917AE8}" dt="2020-11-26T23:12:58.490" v="47"/>
          <pc:sldLayoutMkLst>
            <pc:docMk/>
            <pc:sldMasterMk cId="1687631086" sldId="2147483753"/>
            <pc:sldLayoutMk cId="2810943930" sldId="2147483747"/>
          </pc:sldLayoutMkLst>
        </pc:sldLayoutChg>
        <pc:sldLayoutChg chg="add">
          <pc:chgData name="Cakmak, Emre" userId="S::ecakmak@qa.com::9db33347-c96c-4286-87bf-27eb13bad603" providerId="AD" clId="Web-{1756BA73-BE55-4E47-ADB5-7BB01E917AE8}" dt="2020-11-26T23:12:58.490" v="47"/>
          <pc:sldLayoutMkLst>
            <pc:docMk/>
            <pc:sldMasterMk cId="1687631086" sldId="2147483753"/>
            <pc:sldLayoutMk cId="2681426789" sldId="2147483748"/>
          </pc:sldLayoutMkLst>
        </pc:sldLayoutChg>
        <pc:sldLayoutChg chg="add">
          <pc:chgData name="Cakmak, Emre" userId="S::ecakmak@qa.com::9db33347-c96c-4286-87bf-27eb13bad603" providerId="AD" clId="Web-{1756BA73-BE55-4E47-ADB5-7BB01E917AE8}" dt="2020-11-26T23:12:58.490" v="47"/>
          <pc:sldLayoutMkLst>
            <pc:docMk/>
            <pc:sldMasterMk cId="1687631086" sldId="2147483753"/>
            <pc:sldLayoutMk cId="471181715" sldId="2147483749"/>
          </pc:sldLayoutMkLst>
        </pc:sldLayoutChg>
        <pc:sldLayoutChg chg="add">
          <pc:chgData name="Cakmak, Emre" userId="S::ecakmak@qa.com::9db33347-c96c-4286-87bf-27eb13bad603" providerId="AD" clId="Web-{1756BA73-BE55-4E47-ADB5-7BB01E917AE8}" dt="2020-11-26T23:12:58.490" v="47"/>
          <pc:sldLayoutMkLst>
            <pc:docMk/>
            <pc:sldMasterMk cId="1687631086" sldId="2147483753"/>
            <pc:sldLayoutMk cId="2541376773" sldId="2147483750"/>
          </pc:sldLayoutMkLst>
        </pc:sldLayoutChg>
        <pc:sldLayoutChg chg="add">
          <pc:chgData name="Cakmak, Emre" userId="S::ecakmak@qa.com::9db33347-c96c-4286-87bf-27eb13bad603" providerId="AD" clId="Web-{1756BA73-BE55-4E47-ADB5-7BB01E917AE8}" dt="2020-11-26T23:12:58.490" v="47"/>
          <pc:sldLayoutMkLst>
            <pc:docMk/>
            <pc:sldMasterMk cId="1687631086" sldId="2147483753"/>
            <pc:sldLayoutMk cId="945922357" sldId="2147483751"/>
          </pc:sldLayoutMkLst>
        </pc:sldLayoutChg>
        <pc:sldLayoutChg chg="add">
          <pc:chgData name="Cakmak, Emre" userId="S::ecakmak@qa.com::9db33347-c96c-4286-87bf-27eb13bad603" providerId="AD" clId="Web-{1756BA73-BE55-4E47-ADB5-7BB01E917AE8}" dt="2020-11-26T23:12:58.490" v="47"/>
          <pc:sldLayoutMkLst>
            <pc:docMk/>
            <pc:sldMasterMk cId="1687631086" sldId="2147483753"/>
            <pc:sldLayoutMk cId="4294069802" sldId="2147483752"/>
          </pc:sldLayoutMkLst>
        </pc:sldLayoutChg>
      </pc:sldMasterChg>
    </pc:docChg>
  </pc:docChgLst>
  <pc:docChgLst>
    <pc:chgData name="Cakmak, Emre" userId="S::ecakmak@qa.com::9db33347-c96c-4286-87bf-27eb13bad603" providerId="AD" clId="Web-{573941BC-C90D-A18C-C50A-693EB9CCC548}"/>
    <pc:docChg chg="addSld delSld modSld sldOrd">
      <pc:chgData name="Cakmak, Emre" userId="S::ecakmak@qa.com::9db33347-c96c-4286-87bf-27eb13bad603" providerId="AD" clId="Web-{573941BC-C90D-A18C-C50A-693EB9CCC548}" dt="2020-11-27T12:30:26.062" v="1736" actId="20577"/>
      <pc:docMkLst>
        <pc:docMk/>
      </pc:docMkLst>
      <pc:sldChg chg="addSp delSp modSp mod setBg">
        <pc:chgData name="Cakmak, Emre" userId="S::ecakmak@qa.com::9db33347-c96c-4286-87bf-27eb13bad603" providerId="AD" clId="Web-{573941BC-C90D-A18C-C50A-693EB9CCC548}" dt="2020-11-27T12:30:26.062" v="1736" actId="20577"/>
        <pc:sldMkLst>
          <pc:docMk/>
          <pc:sldMk cId="2714794922" sldId="257"/>
        </pc:sldMkLst>
        <pc:spChg chg="mod">
          <ac:chgData name="Cakmak, Emre" userId="S::ecakmak@qa.com::9db33347-c96c-4286-87bf-27eb13bad603" providerId="AD" clId="Web-{573941BC-C90D-A18C-C50A-693EB9CCC548}" dt="2020-11-27T12:14:53.739" v="1572"/>
          <ac:spMkLst>
            <pc:docMk/>
            <pc:sldMk cId="2714794922" sldId="257"/>
            <ac:spMk id="2" creationId="{997073AF-E84E-4CB1-A12B-729BCB3D593C}"/>
          </ac:spMkLst>
        </pc:spChg>
        <pc:spChg chg="del mod">
          <ac:chgData name="Cakmak, Emre" userId="S::ecakmak@qa.com::9db33347-c96c-4286-87bf-27eb13bad603" providerId="AD" clId="Web-{573941BC-C90D-A18C-C50A-693EB9CCC548}" dt="2020-11-27T12:14:53.739" v="1572"/>
          <ac:spMkLst>
            <pc:docMk/>
            <pc:sldMk cId="2714794922" sldId="257"/>
            <ac:spMk id="3" creationId="{DDD7E9CD-355C-4476-BD6F-74EC650781BA}"/>
          </ac:spMkLst>
        </pc:spChg>
        <pc:spChg chg="add">
          <ac:chgData name="Cakmak, Emre" userId="S::ecakmak@qa.com::9db33347-c96c-4286-87bf-27eb13bad603" providerId="AD" clId="Web-{573941BC-C90D-A18C-C50A-693EB9CCC548}" dt="2020-11-27T12:14:53.739" v="1572"/>
          <ac:spMkLst>
            <pc:docMk/>
            <pc:sldMk cId="2714794922" sldId="257"/>
            <ac:spMk id="9" creationId="{E5F17139-31EE-46AC-B04F-DBBD852DD6CB}"/>
          </ac:spMkLst>
        </pc:spChg>
        <pc:spChg chg="add">
          <ac:chgData name="Cakmak, Emre" userId="S::ecakmak@qa.com::9db33347-c96c-4286-87bf-27eb13bad603" providerId="AD" clId="Web-{573941BC-C90D-A18C-C50A-693EB9CCC548}" dt="2020-11-27T12:14:53.739" v="1572"/>
          <ac:spMkLst>
            <pc:docMk/>
            <pc:sldMk cId="2714794922" sldId="257"/>
            <ac:spMk id="11" creationId="{AAD42DD4-86F6-4FD2-869F-32D35E310CF6}"/>
          </ac:spMkLst>
        </pc:spChg>
        <pc:spChg chg="add">
          <ac:chgData name="Cakmak, Emre" userId="S::ecakmak@qa.com::9db33347-c96c-4286-87bf-27eb13bad603" providerId="AD" clId="Web-{573941BC-C90D-A18C-C50A-693EB9CCC548}" dt="2020-11-27T12:14:53.739" v="1572"/>
          <ac:spMkLst>
            <pc:docMk/>
            <pc:sldMk cId="2714794922" sldId="257"/>
            <ac:spMk id="13" creationId="{4C36B8C5-0DEB-41B5-911D-572E2E835E3C}"/>
          </ac:spMkLst>
        </pc:spChg>
        <pc:spChg chg="add">
          <ac:chgData name="Cakmak, Emre" userId="S::ecakmak@qa.com::9db33347-c96c-4286-87bf-27eb13bad603" providerId="AD" clId="Web-{573941BC-C90D-A18C-C50A-693EB9CCC548}" dt="2020-11-27T12:14:53.739" v="1572"/>
          <ac:spMkLst>
            <pc:docMk/>
            <pc:sldMk cId="2714794922" sldId="257"/>
            <ac:spMk id="15" creationId="{5D1FF148-6725-4278-A9A8-A9A6A3F261CC}"/>
          </ac:spMkLst>
        </pc:spChg>
        <pc:spChg chg="add">
          <ac:chgData name="Cakmak, Emre" userId="S::ecakmak@qa.com::9db33347-c96c-4286-87bf-27eb13bad603" providerId="AD" clId="Web-{573941BC-C90D-A18C-C50A-693EB9CCC548}" dt="2020-11-27T12:14:53.739" v="1572"/>
          <ac:spMkLst>
            <pc:docMk/>
            <pc:sldMk cId="2714794922" sldId="257"/>
            <ac:spMk id="17" creationId="{B247507B-4D21-4FF7-B49C-239309CF2A0B}"/>
          </ac:spMkLst>
        </pc:spChg>
        <pc:graphicFrameChg chg="add modGraphic">
          <ac:chgData name="Cakmak, Emre" userId="S::ecakmak@qa.com::9db33347-c96c-4286-87bf-27eb13bad603" providerId="AD" clId="Web-{573941BC-C90D-A18C-C50A-693EB9CCC548}" dt="2020-11-27T12:30:26.062" v="1736" actId="20577"/>
          <ac:graphicFrameMkLst>
            <pc:docMk/>
            <pc:sldMk cId="2714794922" sldId="257"/>
            <ac:graphicFrameMk id="5" creationId="{6D55E051-01AD-4CDD-AE2B-08EAA8B450D2}"/>
          </ac:graphicFrameMkLst>
        </pc:graphicFrameChg>
      </pc:sldChg>
      <pc:sldChg chg="addSp delSp modSp mod setBg">
        <pc:chgData name="Cakmak, Emre" userId="S::ecakmak@qa.com::9db33347-c96c-4286-87bf-27eb13bad603" providerId="AD" clId="Web-{573941BC-C90D-A18C-C50A-693EB9CCC548}" dt="2020-11-27T12:14:48.145" v="1571"/>
        <pc:sldMkLst>
          <pc:docMk/>
          <pc:sldMk cId="3249604879" sldId="258"/>
        </pc:sldMkLst>
        <pc:spChg chg="mod">
          <ac:chgData name="Cakmak, Emre" userId="S::ecakmak@qa.com::9db33347-c96c-4286-87bf-27eb13bad603" providerId="AD" clId="Web-{573941BC-C90D-A18C-C50A-693EB9CCC548}" dt="2020-11-27T12:14:48.145" v="1571"/>
          <ac:spMkLst>
            <pc:docMk/>
            <pc:sldMk cId="3249604879" sldId="258"/>
            <ac:spMk id="2" creationId="{6BD61A9F-3642-4EA2-BE05-9EA8F6F4373A}"/>
          </ac:spMkLst>
        </pc:spChg>
        <pc:spChg chg="mod">
          <ac:chgData name="Cakmak, Emre" userId="S::ecakmak@qa.com::9db33347-c96c-4286-87bf-27eb13bad603" providerId="AD" clId="Web-{573941BC-C90D-A18C-C50A-693EB9CCC548}" dt="2020-11-27T12:14:48.145" v="1571"/>
          <ac:spMkLst>
            <pc:docMk/>
            <pc:sldMk cId="3249604879" sldId="258"/>
            <ac:spMk id="3" creationId="{88CDED45-E120-4203-8768-4FE3C7D96C77}"/>
          </ac:spMkLst>
        </pc:spChg>
        <pc:spChg chg="del">
          <ac:chgData name="Cakmak, Emre" userId="S::ecakmak@qa.com::9db33347-c96c-4286-87bf-27eb13bad603" providerId="AD" clId="Web-{573941BC-C90D-A18C-C50A-693EB9CCC548}" dt="2020-11-27T09:54:04.857" v="0"/>
          <ac:spMkLst>
            <pc:docMk/>
            <pc:sldMk cId="3249604879" sldId="258"/>
            <ac:spMk id="4" creationId="{B75D0EE5-3444-4AC5-A787-50F959FAD16B}"/>
          </ac:spMkLst>
        </pc:spChg>
        <pc:spChg chg="add">
          <ac:chgData name="Cakmak, Emre" userId="S::ecakmak@qa.com::9db33347-c96c-4286-87bf-27eb13bad603" providerId="AD" clId="Web-{573941BC-C90D-A18C-C50A-693EB9CCC548}" dt="2020-11-27T12:14:48.145" v="1571"/>
          <ac:spMkLst>
            <pc:docMk/>
            <pc:sldMk cId="3249604879" sldId="258"/>
            <ac:spMk id="15" creationId="{104332FF-8349-42A5-B5C8-5EE3825CE252}"/>
          </ac:spMkLst>
        </pc:spChg>
        <pc:spChg chg="add">
          <ac:chgData name="Cakmak, Emre" userId="S::ecakmak@qa.com::9db33347-c96c-4286-87bf-27eb13bad603" providerId="AD" clId="Web-{573941BC-C90D-A18C-C50A-693EB9CCC548}" dt="2020-11-27T12:14:48.145" v="1571"/>
          <ac:spMkLst>
            <pc:docMk/>
            <pc:sldMk cId="3249604879" sldId="258"/>
            <ac:spMk id="17" creationId="{5A0118C5-4F8D-4CF4-BADD-53FEACC6C42A}"/>
          </ac:spMkLst>
        </pc:spChg>
        <pc:spChg chg="add">
          <ac:chgData name="Cakmak, Emre" userId="S::ecakmak@qa.com::9db33347-c96c-4286-87bf-27eb13bad603" providerId="AD" clId="Web-{573941BC-C90D-A18C-C50A-693EB9CCC548}" dt="2020-11-27T12:14:48.145" v="1571"/>
          <ac:spMkLst>
            <pc:docMk/>
            <pc:sldMk cId="3249604879" sldId="258"/>
            <ac:spMk id="19" creationId="{4E0A5C5C-2A95-428E-9F6A-0D29EBD57C9F}"/>
          </ac:spMkLst>
        </pc:spChg>
        <pc:spChg chg="add">
          <ac:chgData name="Cakmak, Emre" userId="S::ecakmak@qa.com::9db33347-c96c-4286-87bf-27eb13bad603" providerId="AD" clId="Web-{573941BC-C90D-A18C-C50A-693EB9CCC548}" dt="2020-11-27T12:14:48.145" v="1571"/>
          <ac:spMkLst>
            <pc:docMk/>
            <pc:sldMk cId="3249604879" sldId="258"/>
            <ac:spMk id="21" creationId="{1056F38F-7C4E-461D-8709-7D0024AE1F79}"/>
          </ac:spMkLst>
        </pc:spChg>
        <pc:spChg chg="add">
          <ac:chgData name="Cakmak, Emre" userId="S::ecakmak@qa.com::9db33347-c96c-4286-87bf-27eb13bad603" providerId="AD" clId="Web-{573941BC-C90D-A18C-C50A-693EB9CCC548}" dt="2020-11-27T12:14:48.145" v="1571"/>
          <ac:spMkLst>
            <pc:docMk/>
            <pc:sldMk cId="3249604879" sldId="258"/>
            <ac:spMk id="23" creationId="{C7278469-3C3C-49CE-AEEE-E176A4900B78}"/>
          </ac:spMkLst>
        </pc:spChg>
        <pc:spChg chg="add">
          <ac:chgData name="Cakmak, Emre" userId="S::ecakmak@qa.com::9db33347-c96c-4286-87bf-27eb13bad603" providerId="AD" clId="Web-{573941BC-C90D-A18C-C50A-693EB9CCC548}" dt="2020-11-27T12:14:48.145" v="1571"/>
          <ac:spMkLst>
            <pc:docMk/>
            <pc:sldMk cId="3249604879" sldId="258"/>
            <ac:spMk id="29" creationId="{4C6598AB-1C17-4D54-951C-A082D94ACB7A}"/>
          </ac:spMkLst>
        </pc:spChg>
        <pc:spChg chg="add">
          <ac:chgData name="Cakmak, Emre" userId="S::ecakmak@qa.com::9db33347-c96c-4286-87bf-27eb13bad603" providerId="AD" clId="Web-{573941BC-C90D-A18C-C50A-693EB9CCC548}" dt="2020-11-27T12:14:48.145" v="1571"/>
          <ac:spMkLst>
            <pc:docMk/>
            <pc:sldMk cId="3249604879" sldId="258"/>
            <ac:spMk id="31" creationId="{C83B66D7-137D-4AC1-B172-53D60F08BEB5}"/>
          </ac:spMkLst>
        </pc:spChg>
        <pc:spChg chg="add">
          <ac:chgData name="Cakmak, Emre" userId="S::ecakmak@qa.com::9db33347-c96c-4286-87bf-27eb13bad603" providerId="AD" clId="Web-{573941BC-C90D-A18C-C50A-693EB9CCC548}" dt="2020-11-27T12:14:48.145" v="1571"/>
          <ac:spMkLst>
            <pc:docMk/>
            <pc:sldMk cId="3249604879" sldId="258"/>
            <ac:spMk id="33" creationId="{F6B92503-6984-4D15-8B98-8718709B785D}"/>
          </ac:spMkLst>
        </pc:spChg>
        <pc:spChg chg="add">
          <ac:chgData name="Cakmak, Emre" userId="S::ecakmak@qa.com::9db33347-c96c-4286-87bf-27eb13bad603" providerId="AD" clId="Web-{573941BC-C90D-A18C-C50A-693EB9CCC548}" dt="2020-11-27T12:14:48.145" v="1571"/>
          <ac:spMkLst>
            <pc:docMk/>
            <pc:sldMk cId="3249604879" sldId="258"/>
            <ac:spMk id="35" creationId="{08DDF938-524E-4C18-A47D-C00627832366}"/>
          </ac:spMkLst>
        </pc:spChg>
        <pc:grpChg chg="add">
          <ac:chgData name="Cakmak, Emre" userId="S::ecakmak@qa.com::9db33347-c96c-4286-87bf-27eb13bad603" providerId="AD" clId="Web-{573941BC-C90D-A18C-C50A-693EB9CCC548}" dt="2020-11-27T12:14:48.145" v="1571"/>
          <ac:grpSpMkLst>
            <pc:docMk/>
            <pc:sldMk cId="3249604879" sldId="258"/>
            <ac:grpSpMk id="8" creationId="{8997F1B7-1EE7-4EA5-A5A4-866F9A810C9F}"/>
          </ac:grpSpMkLst>
        </pc:grpChg>
        <pc:grpChg chg="add">
          <ac:chgData name="Cakmak, Emre" userId="S::ecakmak@qa.com::9db33347-c96c-4286-87bf-27eb13bad603" providerId="AD" clId="Web-{573941BC-C90D-A18C-C50A-693EB9CCC548}" dt="2020-11-27T12:14:48.145" v="1571"/>
          <ac:grpSpMkLst>
            <pc:docMk/>
            <pc:sldMk cId="3249604879" sldId="258"/>
            <ac:grpSpMk id="25" creationId="{93DC754C-7E09-422D-A8BB-AF632E90DFA2}"/>
          </ac:grpSpMkLst>
        </pc:grpChg>
        <pc:grpChg chg="add">
          <ac:chgData name="Cakmak, Emre" userId="S::ecakmak@qa.com::9db33347-c96c-4286-87bf-27eb13bad603" providerId="AD" clId="Web-{573941BC-C90D-A18C-C50A-693EB9CCC548}" dt="2020-11-27T12:14:48.145" v="1571"/>
          <ac:grpSpMkLst>
            <pc:docMk/>
            <pc:sldMk cId="3249604879" sldId="258"/>
            <ac:grpSpMk id="37" creationId="{3773FAF5-C452-4455-9411-D6AF5EBD4CA9}"/>
          </ac:grpSpMkLst>
        </pc:grpChg>
      </pc:sldChg>
      <pc:sldChg chg="addSp delSp new del">
        <pc:chgData name="Cakmak, Emre" userId="S::ecakmak@qa.com::9db33347-c96c-4286-87bf-27eb13bad603" providerId="AD" clId="Web-{573941BC-C90D-A18C-C50A-693EB9CCC548}" dt="2020-11-27T11:14:28.821" v="58"/>
        <pc:sldMkLst>
          <pc:docMk/>
          <pc:sldMk cId="240400485" sldId="259"/>
        </pc:sldMkLst>
        <pc:spChg chg="del">
          <ac:chgData name="Cakmak, Emre" userId="S::ecakmak@qa.com::9db33347-c96c-4286-87bf-27eb13bad603" providerId="AD" clId="Web-{573941BC-C90D-A18C-C50A-693EB9CCC548}" dt="2020-11-27T11:13:25.351" v="54"/>
          <ac:spMkLst>
            <pc:docMk/>
            <pc:sldMk cId="240400485" sldId="259"/>
            <ac:spMk id="2" creationId="{D9E9C788-B9DE-4521-82C3-2D1516F3F2AA}"/>
          </ac:spMkLst>
        </pc:spChg>
        <pc:spChg chg="del">
          <ac:chgData name="Cakmak, Emre" userId="S::ecakmak@qa.com::9db33347-c96c-4286-87bf-27eb13bad603" providerId="AD" clId="Web-{573941BC-C90D-A18C-C50A-693EB9CCC548}" dt="2020-11-27T11:13:30.101" v="55"/>
          <ac:spMkLst>
            <pc:docMk/>
            <pc:sldMk cId="240400485" sldId="259"/>
            <ac:spMk id="3" creationId="{0BBB8CBB-BD94-433A-A207-EDAABB571AAE}"/>
          </ac:spMkLst>
        </pc:spChg>
        <pc:spChg chg="add del">
          <ac:chgData name="Cakmak, Emre" userId="S::ecakmak@qa.com::9db33347-c96c-4286-87bf-27eb13bad603" providerId="AD" clId="Web-{573941BC-C90D-A18C-C50A-693EB9CCC548}" dt="2020-11-27T11:14:26.087" v="57"/>
          <ac:spMkLst>
            <pc:docMk/>
            <pc:sldMk cId="240400485" sldId="259"/>
            <ac:spMk id="4" creationId="{FB14F32E-4906-4C9F-B5C1-2FD3A0A8243A}"/>
          </ac:spMkLst>
        </pc:spChg>
      </pc:sldChg>
      <pc:sldChg chg="delSp modSp new">
        <pc:chgData name="Cakmak, Emre" userId="S::ecakmak@qa.com::9db33347-c96c-4286-87bf-27eb13bad603" providerId="AD" clId="Web-{573941BC-C90D-A18C-C50A-693EB9CCC548}" dt="2020-11-27T11:16:03.402" v="216"/>
        <pc:sldMkLst>
          <pc:docMk/>
          <pc:sldMk cId="2906529527" sldId="259"/>
        </pc:sldMkLst>
        <pc:spChg chg="mod">
          <ac:chgData name="Cakmak, Emre" userId="S::ecakmak@qa.com::9db33347-c96c-4286-87bf-27eb13bad603" providerId="AD" clId="Web-{573941BC-C90D-A18C-C50A-693EB9CCC548}" dt="2020-11-27T11:15:57.448" v="213" actId="20577"/>
          <ac:spMkLst>
            <pc:docMk/>
            <pc:sldMk cId="2906529527" sldId="259"/>
            <ac:spMk id="2" creationId="{53809DFD-8173-4A17-8AC0-C0C0F7169C22}"/>
          </ac:spMkLst>
        </pc:spChg>
        <pc:spChg chg="del">
          <ac:chgData name="Cakmak, Emre" userId="S::ecakmak@qa.com::9db33347-c96c-4286-87bf-27eb13bad603" providerId="AD" clId="Web-{573941BC-C90D-A18C-C50A-693EB9CCC548}" dt="2020-11-27T11:16:03.402" v="216"/>
          <ac:spMkLst>
            <pc:docMk/>
            <pc:sldMk cId="2906529527" sldId="259"/>
            <ac:spMk id="3" creationId="{89FDEB09-20F6-4094-A298-BB9DFCCF9EC3}"/>
          </ac:spMkLst>
        </pc:spChg>
      </pc:sldChg>
      <pc:sldChg chg="addSp delSp modSp new ord">
        <pc:chgData name="Cakmak, Emre" userId="S::ecakmak@qa.com::9db33347-c96c-4286-87bf-27eb13bad603" providerId="AD" clId="Web-{573941BC-C90D-A18C-C50A-693EB9CCC548}" dt="2020-11-27T12:06:17.177" v="499" actId="1076"/>
        <pc:sldMkLst>
          <pc:docMk/>
          <pc:sldMk cId="2008954848" sldId="260"/>
        </pc:sldMkLst>
        <pc:spChg chg="mod">
          <ac:chgData name="Cakmak, Emre" userId="S::ecakmak@qa.com::9db33347-c96c-4286-87bf-27eb13bad603" providerId="AD" clId="Web-{573941BC-C90D-A18C-C50A-693EB9CCC548}" dt="2020-11-27T12:01:24.403" v="485" actId="14100"/>
          <ac:spMkLst>
            <pc:docMk/>
            <pc:sldMk cId="2008954848" sldId="260"/>
            <ac:spMk id="2" creationId="{47887C12-A602-4B02-8B70-FA4ABE70E670}"/>
          </ac:spMkLst>
        </pc:spChg>
        <pc:spChg chg="del">
          <ac:chgData name="Cakmak, Emre" userId="S::ecakmak@qa.com::9db33347-c96c-4286-87bf-27eb13bad603" providerId="AD" clId="Web-{573941BC-C90D-A18C-C50A-693EB9CCC548}" dt="2020-11-27T12:01:16.950" v="483"/>
          <ac:spMkLst>
            <pc:docMk/>
            <pc:sldMk cId="2008954848" sldId="260"/>
            <ac:spMk id="3" creationId="{02CF46C7-F816-4D79-BB51-3ED69332403E}"/>
          </ac:spMkLst>
        </pc:spChg>
        <pc:picChg chg="add mod">
          <ac:chgData name="Cakmak, Emre" userId="S::ecakmak@qa.com::9db33347-c96c-4286-87bf-27eb13bad603" providerId="AD" clId="Web-{573941BC-C90D-A18C-C50A-693EB9CCC548}" dt="2020-11-27T12:03:14.500" v="488" actId="14100"/>
          <ac:picMkLst>
            <pc:docMk/>
            <pc:sldMk cId="2008954848" sldId="260"/>
            <ac:picMk id="4" creationId="{9EDA1A3A-448F-4300-901C-81E8DFB7FEC2}"/>
          </ac:picMkLst>
        </pc:picChg>
        <pc:picChg chg="add mod">
          <ac:chgData name="Cakmak, Emre" userId="S::ecakmak@qa.com::9db33347-c96c-4286-87bf-27eb13bad603" providerId="AD" clId="Web-{573941BC-C90D-A18C-C50A-693EB9CCC548}" dt="2020-11-27T12:06:13.146" v="498" actId="1076"/>
          <ac:picMkLst>
            <pc:docMk/>
            <pc:sldMk cId="2008954848" sldId="260"/>
            <ac:picMk id="5" creationId="{6D965EB9-B43D-4AD8-B280-A699CEF52881}"/>
          </ac:picMkLst>
        </pc:picChg>
        <pc:picChg chg="add mod">
          <ac:chgData name="Cakmak, Emre" userId="S::ecakmak@qa.com::9db33347-c96c-4286-87bf-27eb13bad603" providerId="AD" clId="Web-{573941BC-C90D-A18C-C50A-693EB9CCC548}" dt="2020-11-27T12:06:17.177" v="499" actId="1076"/>
          <ac:picMkLst>
            <pc:docMk/>
            <pc:sldMk cId="2008954848" sldId="260"/>
            <ac:picMk id="6" creationId="{622ABA14-38E6-4F71-9416-41AFD4D0BE67}"/>
          </ac:picMkLst>
        </pc:picChg>
      </pc:sldChg>
      <pc:sldChg chg="addSp delSp modSp new">
        <pc:chgData name="Cakmak, Emre" userId="S::ecakmak@qa.com::9db33347-c96c-4286-87bf-27eb13bad603" providerId="AD" clId="Web-{573941BC-C90D-A18C-C50A-693EB9CCC548}" dt="2020-11-27T11:16:41.106" v="225" actId="20577"/>
        <pc:sldMkLst>
          <pc:docMk/>
          <pc:sldMk cId="1366598352" sldId="261"/>
        </pc:sldMkLst>
        <pc:spChg chg="mod">
          <ac:chgData name="Cakmak, Emre" userId="S::ecakmak@qa.com::9db33347-c96c-4286-87bf-27eb13bad603" providerId="AD" clId="Web-{573941BC-C90D-A18C-C50A-693EB9CCC548}" dt="2020-11-27T11:16:41.106" v="225" actId="20577"/>
          <ac:spMkLst>
            <pc:docMk/>
            <pc:sldMk cId="1366598352" sldId="261"/>
            <ac:spMk id="2" creationId="{A8C45409-1D52-4B01-9F48-76234D135744}"/>
          </ac:spMkLst>
        </pc:spChg>
        <pc:spChg chg="del">
          <ac:chgData name="Cakmak, Emre" userId="S::ecakmak@qa.com::9db33347-c96c-4286-87bf-27eb13bad603" providerId="AD" clId="Web-{573941BC-C90D-A18C-C50A-693EB9CCC548}" dt="2020-11-27T11:16:35.746" v="222"/>
          <ac:spMkLst>
            <pc:docMk/>
            <pc:sldMk cId="1366598352" sldId="261"/>
            <ac:spMk id="3" creationId="{88D3E3E4-DD76-4110-8877-1AC64C9396E9}"/>
          </ac:spMkLst>
        </pc:spChg>
        <pc:picChg chg="add mod ord">
          <ac:chgData name="Cakmak, Emre" userId="S::ecakmak@qa.com::9db33347-c96c-4286-87bf-27eb13bad603" providerId="AD" clId="Web-{573941BC-C90D-A18C-C50A-693EB9CCC548}" dt="2020-11-27T11:16:35.746" v="222"/>
          <ac:picMkLst>
            <pc:docMk/>
            <pc:sldMk cId="1366598352" sldId="261"/>
            <ac:picMk id="4" creationId="{FFDF93B7-5C70-415F-880B-A4C1AB6A9015}"/>
          </ac:picMkLst>
        </pc:picChg>
      </pc:sldChg>
      <pc:sldChg chg="addSp delSp modSp new">
        <pc:chgData name="Cakmak, Emre" userId="S::ecakmak@qa.com::9db33347-c96c-4286-87bf-27eb13bad603" providerId="AD" clId="Web-{573941BC-C90D-A18C-C50A-693EB9CCC548}" dt="2020-11-27T12:01:06.918" v="482" actId="1076"/>
        <pc:sldMkLst>
          <pc:docMk/>
          <pc:sldMk cId="2137541513" sldId="262"/>
        </pc:sldMkLst>
        <pc:spChg chg="del">
          <ac:chgData name="Cakmak, Emre" userId="S::ecakmak@qa.com::9db33347-c96c-4286-87bf-27eb13bad603" providerId="AD" clId="Web-{573941BC-C90D-A18C-C50A-693EB9CCC548}" dt="2020-11-27T11:16:59.106" v="230"/>
          <ac:spMkLst>
            <pc:docMk/>
            <pc:sldMk cId="2137541513" sldId="262"/>
            <ac:spMk id="2" creationId="{DA1C0AA7-D3A0-434C-B920-AA54A7ADA1AE}"/>
          </ac:spMkLst>
        </pc:spChg>
        <pc:spChg chg="del">
          <ac:chgData name="Cakmak, Emre" userId="S::ecakmak@qa.com::9db33347-c96c-4286-87bf-27eb13bad603" providerId="AD" clId="Web-{573941BC-C90D-A18C-C50A-693EB9CCC548}" dt="2020-11-27T11:16:55.278" v="229"/>
          <ac:spMkLst>
            <pc:docMk/>
            <pc:sldMk cId="2137541513" sldId="262"/>
            <ac:spMk id="3" creationId="{4F80BB69-2013-4C05-8612-585B60BB6656}"/>
          </ac:spMkLst>
        </pc:spChg>
        <pc:picChg chg="add mod ord">
          <ac:chgData name="Cakmak, Emre" userId="S::ecakmak@qa.com::9db33347-c96c-4286-87bf-27eb13bad603" providerId="AD" clId="Web-{573941BC-C90D-A18C-C50A-693EB9CCC548}" dt="2020-11-27T12:01:06.918" v="482" actId="1076"/>
          <ac:picMkLst>
            <pc:docMk/>
            <pc:sldMk cId="2137541513" sldId="262"/>
            <ac:picMk id="4" creationId="{FD7EE252-C5B8-40B9-921C-DD3DA31F6622}"/>
          </ac:picMkLst>
        </pc:picChg>
      </pc:sldChg>
      <pc:sldChg chg="addSp delSp modSp new ord">
        <pc:chgData name="Cakmak, Emre" userId="S::ecakmak@qa.com::9db33347-c96c-4286-87bf-27eb13bad603" providerId="AD" clId="Web-{573941BC-C90D-A18C-C50A-693EB9CCC548}" dt="2020-11-27T11:56:54.911" v="423"/>
        <pc:sldMkLst>
          <pc:docMk/>
          <pc:sldMk cId="1042416064" sldId="263"/>
        </pc:sldMkLst>
        <pc:spChg chg="mod">
          <ac:chgData name="Cakmak, Emre" userId="S::ecakmak@qa.com::9db33347-c96c-4286-87bf-27eb13bad603" providerId="AD" clId="Web-{573941BC-C90D-A18C-C50A-693EB9CCC548}" dt="2020-11-27T11:19:27.250" v="282" actId="20577"/>
          <ac:spMkLst>
            <pc:docMk/>
            <pc:sldMk cId="1042416064" sldId="263"/>
            <ac:spMk id="2" creationId="{2A985855-FD14-4533-904D-83854807BA43}"/>
          </ac:spMkLst>
        </pc:spChg>
        <pc:spChg chg="del">
          <ac:chgData name="Cakmak, Emre" userId="S::ecakmak@qa.com::9db33347-c96c-4286-87bf-27eb13bad603" providerId="AD" clId="Web-{573941BC-C90D-A18C-C50A-693EB9CCC548}" dt="2020-11-27T11:19:05.890" v="234"/>
          <ac:spMkLst>
            <pc:docMk/>
            <pc:sldMk cId="1042416064" sldId="263"/>
            <ac:spMk id="3" creationId="{AC5B4F3E-DDDA-44E4-A8E0-315E2B1526CB}"/>
          </ac:spMkLst>
        </pc:spChg>
        <pc:picChg chg="add mod ord">
          <ac:chgData name="Cakmak, Emre" userId="S::ecakmak@qa.com::9db33347-c96c-4286-87bf-27eb13bad603" providerId="AD" clId="Web-{573941BC-C90D-A18C-C50A-693EB9CCC548}" dt="2020-11-27T11:19:05.890" v="234"/>
          <ac:picMkLst>
            <pc:docMk/>
            <pc:sldMk cId="1042416064" sldId="263"/>
            <ac:picMk id="4" creationId="{B506EC07-BF71-434A-98F4-B87CB37AB968}"/>
          </ac:picMkLst>
        </pc:picChg>
      </pc:sldChg>
      <pc:sldChg chg="addSp delSp modSp new ord">
        <pc:chgData name="Cakmak, Emre" userId="S::ecakmak@qa.com::9db33347-c96c-4286-87bf-27eb13bad603" providerId="AD" clId="Web-{573941BC-C90D-A18C-C50A-693EB9CCC548}" dt="2020-11-27T11:56:58.146" v="424"/>
        <pc:sldMkLst>
          <pc:docMk/>
          <pc:sldMk cId="3917343904" sldId="264"/>
        </pc:sldMkLst>
        <pc:spChg chg="mod">
          <ac:chgData name="Cakmak, Emre" userId="S::ecakmak@qa.com::9db33347-c96c-4286-87bf-27eb13bad603" providerId="AD" clId="Web-{573941BC-C90D-A18C-C50A-693EB9CCC548}" dt="2020-11-27T11:19:38.172" v="286" actId="20577"/>
          <ac:spMkLst>
            <pc:docMk/>
            <pc:sldMk cId="3917343904" sldId="264"/>
            <ac:spMk id="2" creationId="{AC12A44B-DBDE-4EA1-A46E-518388D2EF76}"/>
          </ac:spMkLst>
        </pc:spChg>
        <pc:spChg chg="del">
          <ac:chgData name="Cakmak, Emre" userId="S::ecakmak@qa.com::9db33347-c96c-4286-87bf-27eb13bad603" providerId="AD" clId="Web-{573941BC-C90D-A18C-C50A-693EB9CCC548}" dt="2020-11-27T11:20:39.783" v="289"/>
          <ac:spMkLst>
            <pc:docMk/>
            <pc:sldMk cId="3917343904" sldId="264"/>
            <ac:spMk id="3" creationId="{553D1F99-5B99-452D-9422-F8714C3B1E1B}"/>
          </ac:spMkLst>
        </pc:spChg>
        <pc:picChg chg="add mod ord">
          <ac:chgData name="Cakmak, Emre" userId="S::ecakmak@qa.com::9db33347-c96c-4286-87bf-27eb13bad603" providerId="AD" clId="Web-{573941BC-C90D-A18C-C50A-693EB9CCC548}" dt="2020-11-27T11:20:58.127" v="295" actId="1076"/>
          <ac:picMkLst>
            <pc:docMk/>
            <pc:sldMk cId="3917343904" sldId="264"/>
            <ac:picMk id="4" creationId="{F3B7827F-E0F3-422A-B378-77883CFF211A}"/>
          </ac:picMkLst>
        </pc:picChg>
      </pc:sldChg>
      <pc:sldChg chg="addSp delSp modSp new mod ord setBg">
        <pc:chgData name="Cakmak, Emre" userId="S::ecakmak@qa.com::9db33347-c96c-4286-87bf-27eb13bad603" providerId="AD" clId="Web-{573941BC-C90D-A18C-C50A-693EB9CCC548}" dt="2020-11-27T12:14:38.644" v="1570"/>
        <pc:sldMkLst>
          <pc:docMk/>
          <pc:sldMk cId="1520706192" sldId="265"/>
        </pc:sldMkLst>
        <pc:spChg chg="mod">
          <ac:chgData name="Cakmak, Emre" userId="S::ecakmak@qa.com::9db33347-c96c-4286-87bf-27eb13bad603" providerId="AD" clId="Web-{573941BC-C90D-A18C-C50A-693EB9CCC548}" dt="2020-11-27T12:14:38.644" v="1570"/>
          <ac:spMkLst>
            <pc:docMk/>
            <pc:sldMk cId="1520706192" sldId="265"/>
            <ac:spMk id="2" creationId="{2EDB93B6-41F2-4EAD-91D3-7D2546F258C9}"/>
          </ac:spMkLst>
        </pc:spChg>
        <pc:spChg chg="del mod">
          <ac:chgData name="Cakmak, Emre" userId="S::ecakmak@qa.com::9db33347-c96c-4286-87bf-27eb13bad603" providerId="AD" clId="Web-{573941BC-C90D-A18C-C50A-693EB9CCC548}" dt="2020-11-27T12:14:38.644" v="1570"/>
          <ac:spMkLst>
            <pc:docMk/>
            <pc:sldMk cId="1520706192" sldId="265"/>
            <ac:spMk id="3" creationId="{03A2AEEF-04EB-4ADC-B065-4BDF8FD1ABC0}"/>
          </ac:spMkLst>
        </pc:spChg>
        <pc:spChg chg="add">
          <ac:chgData name="Cakmak, Emre" userId="S::ecakmak@qa.com::9db33347-c96c-4286-87bf-27eb13bad603" providerId="AD" clId="Web-{573941BC-C90D-A18C-C50A-693EB9CCC548}" dt="2020-11-27T12:14:38.644" v="1570"/>
          <ac:spMkLst>
            <pc:docMk/>
            <pc:sldMk cId="1520706192" sldId="265"/>
            <ac:spMk id="9" creationId="{E5F17139-31EE-46AC-B04F-DBBD852DD6CB}"/>
          </ac:spMkLst>
        </pc:spChg>
        <pc:spChg chg="add">
          <ac:chgData name="Cakmak, Emre" userId="S::ecakmak@qa.com::9db33347-c96c-4286-87bf-27eb13bad603" providerId="AD" clId="Web-{573941BC-C90D-A18C-C50A-693EB9CCC548}" dt="2020-11-27T12:14:38.644" v="1570"/>
          <ac:spMkLst>
            <pc:docMk/>
            <pc:sldMk cId="1520706192" sldId="265"/>
            <ac:spMk id="11" creationId="{AAD42DD4-86F6-4FD2-869F-32D35E310CF6}"/>
          </ac:spMkLst>
        </pc:spChg>
        <pc:spChg chg="add">
          <ac:chgData name="Cakmak, Emre" userId="S::ecakmak@qa.com::9db33347-c96c-4286-87bf-27eb13bad603" providerId="AD" clId="Web-{573941BC-C90D-A18C-C50A-693EB9CCC548}" dt="2020-11-27T12:14:38.644" v="1570"/>
          <ac:spMkLst>
            <pc:docMk/>
            <pc:sldMk cId="1520706192" sldId="265"/>
            <ac:spMk id="13" creationId="{4C36B8C5-0DEB-41B5-911D-572E2E835E3C}"/>
          </ac:spMkLst>
        </pc:spChg>
        <pc:spChg chg="add">
          <ac:chgData name="Cakmak, Emre" userId="S::ecakmak@qa.com::9db33347-c96c-4286-87bf-27eb13bad603" providerId="AD" clId="Web-{573941BC-C90D-A18C-C50A-693EB9CCC548}" dt="2020-11-27T12:14:38.644" v="1570"/>
          <ac:spMkLst>
            <pc:docMk/>
            <pc:sldMk cId="1520706192" sldId="265"/>
            <ac:spMk id="15" creationId="{5D1FF148-6725-4278-A9A8-A9A6A3F261CC}"/>
          </ac:spMkLst>
        </pc:spChg>
        <pc:spChg chg="add">
          <ac:chgData name="Cakmak, Emre" userId="S::ecakmak@qa.com::9db33347-c96c-4286-87bf-27eb13bad603" providerId="AD" clId="Web-{573941BC-C90D-A18C-C50A-693EB9CCC548}" dt="2020-11-27T12:14:38.644" v="1570"/>
          <ac:spMkLst>
            <pc:docMk/>
            <pc:sldMk cId="1520706192" sldId="265"/>
            <ac:spMk id="17" creationId="{B247507B-4D21-4FF7-B49C-239309CF2A0B}"/>
          </ac:spMkLst>
        </pc:spChg>
        <pc:graphicFrameChg chg="add">
          <ac:chgData name="Cakmak, Emre" userId="S::ecakmak@qa.com::9db33347-c96c-4286-87bf-27eb13bad603" providerId="AD" clId="Web-{573941BC-C90D-A18C-C50A-693EB9CCC548}" dt="2020-11-27T12:14:38.644" v="1570"/>
          <ac:graphicFrameMkLst>
            <pc:docMk/>
            <pc:sldMk cId="1520706192" sldId="265"/>
            <ac:graphicFrameMk id="5" creationId="{12A7E390-6DF2-4C33-A04E-1B02A843B43F}"/>
          </ac:graphicFrameMkLst>
        </pc:graphicFrameChg>
        <pc:picChg chg="add del mod">
          <ac:chgData name="Cakmak, Emre" userId="S::ecakmak@qa.com::9db33347-c96c-4286-87bf-27eb13bad603" providerId="AD" clId="Web-{573941BC-C90D-A18C-C50A-693EB9CCC548}" dt="2020-11-27T12:00:57.778" v="481"/>
          <ac:picMkLst>
            <pc:docMk/>
            <pc:sldMk cId="1520706192" sldId="265"/>
            <ac:picMk id="4" creationId="{BF02911C-EC3F-4E5E-B7D2-01FDB119BAE6}"/>
          </ac:picMkLst>
        </pc:picChg>
      </pc:sldChg>
      <pc:sldChg chg="addSp delSp modSp new">
        <pc:chgData name="Cakmak, Emre" userId="S::ecakmak@qa.com::9db33347-c96c-4286-87bf-27eb13bad603" providerId="AD" clId="Web-{573941BC-C90D-A18C-C50A-693EB9CCC548}" dt="2020-11-27T11:22:33.817" v="391" actId="14100"/>
        <pc:sldMkLst>
          <pc:docMk/>
          <pc:sldMk cId="605240090" sldId="266"/>
        </pc:sldMkLst>
        <pc:spChg chg="mod">
          <ac:chgData name="Cakmak, Emre" userId="S::ecakmak@qa.com::9db33347-c96c-4286-87bf-27eb13bad603" providerId="AD" clId="Web-{573941BC-C90D-A18C-C50A-693EB9CCC548}" dt="2020-11-27T11:22:00.003" v="382" actId="20577"/>
          <ac:spMkLst>
            <pc:docMk/>
            <pc:sldMk cId="605240090" sldId="266"/>
            <ac:spMk id="2" creationId="{1EF88E0C-F7D9-45DB-AC3A-0E226CE6C537}"/>
          </ac:spMkLst>
        </pc:spChg>
        <pc:spChg chg="del">
          <ac:chgData name="Cakmak, Emre" userId="S::ecakmak@qa.com::9db33347-c96c-4286-87bf-27eb13bad603" providerId="AD" clId="Web-{573941BC-C90D-A18C-C50A-693EB9CCC548}" dt="2020-11-27T11:21:45.519" v="326"/>
          <ac:spMkLst>
            <pc:docMk/>
            <pc:sldMk cId="605240090" sldId="266"/>
            <ac:spMk id="3" creationId="{9135D0AC-2550-4903-8E14-20086ED09D10}"/>
          </ac:spMkLst>
        </pc:spChg>
        <pc:picChg chg="add mod ord">
          <ac:chgData name="Cakmak, Emre" userId="S::ecakmak@qa.com::9db33347-c96c-4286-87bf-27eb13bad603" providerId="AD" clId="Web-{573941BC-C90D-A18C-C50A-693EB9CCC548}" dt="2020-11-27T11:22:33.817" v="391" actId="14100"/>
          <ac:picMkLst>
            <pc:docMk/>
            <pc:sldMk cId="605240090" sldId="266"/>
            <ac:picMk id="4" creationId="{EFD47DB4-3E63-48F5-866D-352E6F6C58A4}"/>
          </ac:picMkLst>
        </pc:picChg>
      </pc:sldChg>
      <pc:sldChg chg="addSp delSp modSp new">
        <pc:chgData name="Cakmak, Emre" userId="S::ecakmak@qa.com::9db33347-c96c-4286-87bf-27eb13bad603" providerId="AD" clId="Web-{573941BC-C90D-A18C-C50A-693EB9CCC548}" dt="2020-11-27T12:00:55.465" v="480" actId="14100"/>
        <pc:sldMkLst>
          <pc:docMk/>
          <pc:sldMk cId="3425745500" sldId="267"/>
        </pc:sldMkLst>
        <pc:spChg chg="mod">
          <ac:chgData name="Cakmak, Emre" userId="S::ecakmak@qa.com::9db33347-c96c-4286-87bf-27eb13bad603" providerId="AD" clId="Web-{573941BC-C90D-A18C-C50A-693EB9CCC548}" dt="2020-11-27T12:00:22.198" v="473" actId="20577"/>
          <ac:spMkLst>
            <pc:docMk/>
            <pc:sldMk cId="3425745500" sldId="267"/>
            <ac:spMk id="2" creationId="{66941E76-617C-4184-A34D-731BC5E1D031}"/>
          </ac:spMkLst>
        </pc:spChg>
        <pc:spChg chg="add del">
          <ac:chgData name="Cakmak, Emre" userId="S::ecakmak@qa.com::9db33347-c96c-4286-87bf-27eb13bad603" providerId="AD" clId="Web-{573941BC-C90D-A18C-C50A-693EB9CCC548}" dt="2020-11-27T12:00:52.730" v="479"/>
          <ac:spMkLst>
            <pc:docMk/>
            <pc:sldMk cId="3425745500" sldId="267"/>
            <ac:spMk id="3" creationId="{81F9C6EC-D447-4190-A462-2C487AFB5ADD}"/>
          </ac:spMkLst>
        </pc:spChg>
        <pc:graphicFrameChg chg="add del mod ord modGraphic">
          <ac:chgData name="Cakmak, Emre" userId="S::ecakmak@qa.com::9db33347-c96c-4286-87bf-27eb13bad603" providerId="AD" clId="Web-{573941BC-C90D-A18C-C50A-693EB9CCC548}" dt="2020-11-27T12:00:37.449" v="478"/>
          <ac:graphicFrameMkLst>
            <pc:docMk/>
            <pc:sldMk cId="3425745500" sldId="267"/>
            <ac:graphicFrameMk id="5" creationId="{5259AE74-64EA-4043-87E0-D97AC43C8EA3}"/>
          </ac:graphicFrameMkLst>
        </pc:graphicFrameChg>
        <pc:picChg chg="add mod ord">
          <ac:chgData name="Cakmak, Emre" userId="S::ecakmak@qa.com::9db33347-c96c-4286-87bf-27eb13bad603" providerId="AD" clId="Web-{573941BC-C90D-A18C-C50A-693EB9CCC548}" dt="2020-11-27T12:00:55.465" v="480" actId="14100"/>
          <ac:picMkLst>
            <pc:docMk/>
            <pc:sldMk cId="3425745500" sldId="267"/>
            <ac:picMk id="6" creationId="{E72ADE54-E91E-4268-ADA6-E5163FA73972}"/>
          </ac:picMkLst>
        </pc:picChg>
      </pc:sldChg>
      <pc:sldChg chg="addSp delSp modSp new mod setBg">
        <pc:chgData name="Cakmak, Emre" userId="S::ecakmak@qa.com::9db33347-c96c-4286-87bf-27eb13bad603" providerId="AD" clId="Web-{573941BC-C90D-A18C-C50A-693EB9CCC548}" dt="2020-11-27T12:24:04.895" v="1729" actId="20577"/>
        <pc:sldMkLst>
          <pc:docMk/>
          <pc:sldMk cId="3933902720" sldId="268"/>
        </pc:sldMkLst>
        <pc:spChg chg="mod">
          <ac:chgData name="Cakmak, Emre" userId="S::ecakmak@qa.com::9db33347-c96c-4286-87bf-27eb13bad603" providerId="AD" clId="Web-{573941BC-C90D-A18C-C50A-693EB9CCC548}" dt="2020-11-27T12:14:26.644" v="1569"/>
          <ac:spMkLst>
            <pc:docMk/>
            <pc:sldMk cId="3933902720" sldId="268"/>
            <ac:spMk id="2" creationId="{F3ECAE8E-E65A-49E8-AA97-7E35B317DBBA}"/>
          </ac:spMkLst>
        </pc:spChg>
        <pc:spChg chg="del mod">
          <ac:chgData name="Cakmak, Emre" userId="S::ecakmak@qa.com::9db33347-c96c-4286-87bf-27eb13bad603" providerId="AD" clId="Web-{573941BC-C90D-A18C-C50A-693EB9CCC548}" dt="2020-11-27T12:14:26.644" v="1569"/>
          <ac:spMkLst>
            <pc:docMk/>
            <pc:sldMk cId="3933902720" sldId="268"/>
            <ac:spMk id="3" creationId="{E8C9FD00-5919-4C92-BDFA-3074B5F265CB}"/>
          </ac:spMkLst>
        </pc:spChg>
        <pc:spChg chg="add">
          <ac:chgData name="Cakmak, Emre" userId="S::ecakmak@qa.com::9db33347-c96c-4286-87bf-27eb13bad603" providerId="AD" clId="Web-{573941BC-C90D-A18C-C50A-693EB9CCC548}" dt="2020-11-27T12:14:26.644" v="1569"/>
          <ac:spMkLst>
            <pc:docMk/>
            <pc:sldMk cId="3933902720" sldId="268"/>
            <ac:spMk id="9" creationId="{E5F17139-31EE-46AC-B04F-DBBD852DD6CB}"/>
          </ac:spMkLst>
        </pc:spChg>
        <pc:spChg chg="add">
          <ac:chgData name="Cakmak, Emre" userId="S::ecakmak@qa.com::9db33347-c96c-4286-87bf-27eb13bad603" providerId="AD" clId="Web-{573941BC-C90D-A18C-C50A-693EB9CCC548}" dt="2020-11-27T12:14:26.644" v="1569"/>
          <ac:spMkLst>
            <pc:docMk/>
            <pc:sldMk cId="3933902720" sldId="268"/>
            <ac:spMk id="11" creationId="{AAD42DD4-86F6-4FD2-869F-32D35E310CF6}"/>
          </ac:spMkLst>
        </pc:spChg>
        <pc:spChg chg="add">
          <ac:chgData name="Cakmak, Emre" userId="S::ecakmak@qa.com::9db33347-c96c-4286-87bf-27eb13bad603" providerId="AD" clId="Web-{573941BC-C90D-A18C-C50A-693EB9CCC548}" dt="2020-11-27T12:14:26.644" v="1569"/>
          <ac:spMkLst>
            <pc:docMk/>
            <pc:sldMk cId="3933902720" sldId="268"/>
            <ac:spMk id="13" creationId="{4C36B8C5-0DEB-41B5-911D-572E2E835E3C}"/>
          </ac:spMkLst>
        </pc:spChg>
        <pc:spChg chg="add">
          <ac:chgData name="Cakmak, Emre" userId="S::ecakmak@qa.com::9db33347-c96c-4286-87bf-27eb13bad603" providerId="AD" clId="Web-{573941BC-C90D-A18C-C50A-693EB9CCC548}" dt="2020-11-27T12:14:26.644" v="1569"/>
          <ac:spMkLst>
            <pc:docMk/>
            <pc:sldMk cId="3933902720" sldId="268"/>
            <ac:spMk id="15" creationId="{5D1FF148-6725-4278-A9A8-A9A6A3F261CC}"/>
          </ac:spMkLst>
        </pc:spChg>
        <pc:spChg chg="add">
          <ac:chgData name="Cakmak, Emre" userId="S::ecakmak@qa.com::9db33347-c96c-4286-87bf-27eb13bad603" providerId="AD" clId="Web-{573941BC-C90D-A18C-C50A-693EB9CCC548}" dt="2020-11-27T12:14:26.644" v="1569"/>
          <ac:spMkLst>
            <pc:docMk/>
            <pc:sldMk cId="3933902720" sldId="268"/>
            <ac:spMk id="17" creationId="{B247507B-4D21-4FF7-B49C-239309CF2A0B}"/>
          </ac:spMkLst>
        </pc:spChg>
        <pc:graphicFrameChg chg="add modGraphic">
          <ac:chgData name="Cakmak, Emre" userId="S::ecakmak@qa.com::9db33347-c96c-4286-87bf-27eb13bad603" providerId="AD" clId="Web-{573941BC-C90D-A18C-C50A-693EB9CCC548}" dt="2020-11-27T12:24:04.895" v="1729" actId="20577"/>
          <ac:graphicFrameMkLst>
            <pc:docMk/>
            <pc:sldMk cId="3933902720" sldId="268"/>
            <ac:graphicFrameMk id="5" creationId="{BFC9C70F-60EC-497A-B6BF-A7D0638BC952}"/>
          </ac:graphicFrameMkLst>
        </pc:graphicFrameChg>
      </pc:sldChg>
      <pc:sldChg chg="addSp delSp modSp new mod setBg">
        <pc:chgData name="Cakmak, Emre" userId="S::ecakmak@qa.com::9db33347-c96c-4286-87bf-27eb13bad603" providerId="AD" clId="Web-{573941BC-C90D-A18C-C50A-693EB9CCC548}" dt="2020-11-27T12:14:18.425" v="1568"/>
        <pc:sldMkLst>
          <pc:docMk/>
          <pc:sldMk cId="2833171715" sldId="269"/>
        </pc:sldMkLst>
        <pc:spChg chg="mod">
          <ac:chgData name="Cakmak, Emre" userId="S::ecakmak@qa.com::9db33347-c96c-4286-87bf-27eb13bad603" providerId="AD" clId="Web-{573941BC-C90D-A18C-C50A-693EB9CCC548}" dt="2020-11-27T12:14:18.425" v="1568"/>
          <ac:spMkLst>
            <pc:docMk/>
            <pc:sldMk cId="2833171715" sldId="269"/>
            <ac:spMk id="2" creationId="{89761197-F52A-4453-8D2F-2BA7A48D0092}"/>
          </ac:spMkLst>
        </pc:spChg>
        <pc:spChg chg="del mod">
          <ac:chgData name="Cakmak, Emre" userId="S::ecakmak@qa.com::9db33347-c96c-4286-87bf-27eb13bad603" providerId="AD" clId="Web-{573941BC-C90D-A18C-C50A-693EB9CCC548}" dt="2020-11-27T12:14:18.425" v="1568"/>
          <ac:spMkLst>
            <pc:docMk/>
            <pc:sldMk cId="2833171715" sldId="269"/>
            <ac:spMk id="3" creationId="{14E7C832-46C6-41AD-B59B-3D120BAC732A}"/>
          </ac:spMkLst>
        </pc:spChg>
        <pc:spChg chg="add">
          <ac:chgData name="Cakmak, Emre" userId="S::ecakmak@qa.com::9db33347-c96c-4286-87bf-27eb13bad603" providerId="AD" clId="Web-{573941BC-C90D-A18C-C50A-693EB9CCC548}" dt="2020-11-27T12:14:18.425" v="1568"/>
          <ac:spMkLst>
            <pc:docMk/>
            <pc:sldMk cId="2833171715" sldId="269"/>
            <ac:spMk id="9" creationId="{E5F17139-31EE-46AC-B04F-DBBD852DD6CB}"/>
          </ac:spMkLst>
        </pc:spChg>
        <pc:spChg chg="add">
          <ac:chgData name="Cakmak, Emre" userId="S::ecakmak@qa.com::9db33347-c96c-4286-87bf-27eb13bad603" providerId="AD" clId="Web-{573941BC-C90D-A18C-C50A-693EB9CCC548}" dt="2020-11-27T12:14:18.425" v="1568"/>
          <ac:spMkLst>
            <pc:docMk/>
            <pc:sldMk cId="2833171715" sldId="269"/>
            <ac:spMk id="11" creationId="{AAD42DD4-86F6-4FD2-869F-32D35E310CF6}"/>
          </ac:spMkLst>
        </pc:spChg>
        <pc:spChg chg="add">
          <ac:chgData name="Cakmak, Emre" userId="S::ecakmak@qa.com::9db33347-c96c-4286-87bf-27eb13bad603" providerId="AD" clId="Web-{573941BC-C90D-A18C-C50A-693EB9CCC548}" dt="2020-11-27T12:14:18.425" v="1568"/>
          <ac:spMkLst>
            <pc:docMk/>
            <pc:sldMk cId="2833171715" sldId="269"/>
            <ac:spMk id="13" creationId="{4C36B8C5-0DEB-41B5-911D-572E2E835E3C}"/>
          </ac:spMkLst>
        </pc:spChg>
        <pc:spChg chg="add">
          <ac:chgData name="Cakmak, Emre" userId="S::ecakmak@qa.com::9db33347-c96c-4286-87bf-27eb13bad603" providerId="AD" clId="Web-{573941BC-C90D-A18C-C50A-693EB9CCC548}" dt="2020-11-27T12:14:18.425" v="1568"/>
          <ac:spMkLst>
            <pc:docMk/>
            <pc:sldMk cId="2833171715" sldId="269"/>
            <ac:spMk id="15" creationId="{5D1FF148-6725-4278-A9A8-A9A6A3F261CC}"/>
          </ac:spMkLst>
        </pc:spChg>
        <pc:spChg chg="add">
          <ac:chgData name="Cakmak, Emre" userId="S::ecakmak@qa.com::9db33347-c96c-4286-87bf-27eb13bad603" providerId="AD" clId="Web-{573941BC-C90D-A18C-C50A-693EB9CCC548}" dt="2020-11-27T12:14:18.425" v="1568"/>
          <ac:spMkLst>
            <pc:docMk/>
            <pc:sldMk cId="2833171715" sldId="269"/>
            <ac:spMk id="17" creationId="{B247507B-4D21-4FF7-B49C-239309CF2A0B}"/>
          </ac:spMkLst>
        </pc:spChg>
        <pc:graphicFrameChg chg="add">
          <ac:chgData name="Cakmak, Emre" userId="S::ecakmak@qa.com::9db33347-c96c-4286-87bf-27eb13bad603" providerId="AD" clId="Web-{573941BC-C90D-A18C-C50A-693EB9CCC548}" dt="2020-11-27T12:14:18.425" v="1568"/>
          <ac:graphicFrameMkLst>
            <pc:docMk/>
            <pc:sldMk cId="2833171715" sldId="269"/>
            <ac:graphicFrameMk id="5" creationId="{05BAA6BF-6BFC-4C05-944C-BF6ADF4C072B}"/>
          </ac:graphicFrameMkLst>
        </pc:graphicFrameChg>
      </pc:sldChg>
      <pc:sldChg chg="new del">
        <pc:chgData name="Cakmak, Emre" userId="S::ecakmak@qa.com::9db33347-c96c-4286-87bf-27eb13bad603" providerId="AD" clId="Web-{573941BC-C90D-A18C-C50A-693EB9CCC548}" dt="2020-11-27T12:15:11.958" v="1573"/>
        <pc:sldMkLst>
          <pc:docMk/>
          <pc:sldMk cId="3814006156" sldId="270"/>
        </pc:sldMkLst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6F7D34-AF9A-4ABC-863C-6658FA5CDB43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8E476E6-D2DA-4D79-ACBA-8A9C9799E452}">
      <dgm:prSet/>
      <dgm:spPr/>
      <dgm:t>
        <a:bodyPr/>
        <a:lstStyle/>
        <a:p>
          <a:r>
            <a:rPr lang="en-GB"/>
            <a:t>The Objective: </a:t>
          </a:r>
          <a:endParaRPr lang="en-US"/>
        </a:p>
      </dgm:t>
    </dgm:pt>
    <dgm:pt modelId="{51BADD68-8C51-45D9-B68F-0AB5977E6512}" type="parTrans" cxnId="{23D98414-D220-4C41-AF98-5BF948364342}">
      <dgm:prSet/>
      <dgm:spPr/>
      <dgm:t>
        <a:bodyPr/>
        <a:lstStyle/>
        <a:p>
          <a:endParaRPr lang="en-US"/>
        </a:p>
      </dgm:t>
    </dgm:pt>
    <dgm:pt modelId="{EA3FD164-7FD9-4658-B2E1-9F857A3EB3EC}" type="sibTrans" cxnId="{23D98414-D220-4C41-AF98-5BF948364342}">
      <dgm:prSet/>
      <dgm:spPr/>
      <dgm:t>
        <a:bodyPr/>
        <a:lstStyle/>
        <a:p>
          <a:endParaRPr lang="en-US"/>
        </a:p>
      </dgm:t>
    </dgm:pt>
    <dgm:pt modelId="{4FACC937-AA31-451C-8803-DB9C5BBFAEA1}">
      <dgm:prSet/>
      <dgm:spPr/>
      <dgm:t>
        <a:bodyPr/>
        <a:lstStyle/>
        <a:p>
          <a:r>
            <a:rPr lang="en-GB"/>
            <a:t>Build an IMS </a:t>
          </a:r>
          <a:endParaRPr lang="en-US"/>
        </a:p>
      </dgm:t>
    </dgm:pt>
    <dgm:pt modelId="{EDE82AE2-5438-4310-A690-598252301791}" type="parTrans" cxnId="{302834A7-11CB-4627-907B-5180C2A71080}">
      <dgm:prSet/>
      <dgm:spPr/>
      <dgm:t>
        <a:bodyPr/>
        <a:lstStyle/>
        <a:p>
          <a:endParaRPr lang="en-US"/>
        </a:p>
      </dgm:t>
    </dgm:pt>
    <dgm:pt modelId="{9FC64BC4-E7A7-4D06-A38A-58361F3BE0FB}" type="sibTrans" cxnId="{302834A7-11CB-4627-907B-5180C2A71080}">
      <dgm:prSet/>
      <dgm:spPr/>
      <dgm:t>
        <a:bodyPr/>
        <a:lstStyle/>
        <a:p>
          <a:endParaRPr lang="en-US"/>
        </a:p>
      </dgm:t>
    </dgm:pt>
    <dgm:pt modelId="{C90F3059-9298-4F45-9560-ED87CA6574AE}">
      <dgm:prSet/>
      <dgm:spPr/>
      <dgm:t>
        <a:bodyPr/>
        <a:lstStyle/>
        <a:p>
          <a:r>
            <a:rPr lang="en-GB"/>
            <a:t>To Demonstrate:</a:t>
          </a:r>
          <a:endParaRPr lang="en-US"/>
        </a:p>
      </dgm:t>
    </dgm:pt>
    <dgm:pt modelId="{216E6B75-5EC1-4D68-978E-1FF34DF0749C}" type="parTrans" cxnId="{66C0AFBA-2651-44B3-B74C-4F1D0162116A}">
      <dgm:prSet/>
      <dgm:spPr/>
      <dgm:t>
        <a:bodyPr/>
        <a:lstStyle/>
        <a:p>
          <a:endParaRPr lang="en-US"/>
        </a:p>
      </dgm:t>
    </dgm:pt>
    <dgm:pt modelId="{B52E2336-BCA5-4874-9B54-5DA9611D25ED}" type="sibTrans" cxnId="{66C0AFBA-2651-44B3-B74C-4F1D0162116A}">
      <dgm:prSet/>
      <dgm:spPr/>
      <dgm:t>
        <a:bodyPr/>
        <a:lstStyle/>
        <a:p>
          <a:endParaRPr lang="en-US"/>
        </a:p>
      </dgm:t>
    </dgm:pt>
    <dgm:pt modelId="{90593580-9B6A-4478-89E8-1F0E8E738095}">
      <dgm:prSet/>
      <dgm:spPr/>
      <dgm:t>
        <a:bodyPr/>
        <a:lstStyle/>
        <a:p>
          <a:r>
            <a:rPr lang="en-GB"/>
            <a:t>Agile &amp; Project Management</a:t>
          </a:r>
          <a:endParaRPr lang="en-US"/>
        </a:p>
      </dgm:t>
    </dgm:pt>
    <dgm:pt modelId="{75805DB6-35B9-4E90-97EB-FC0FA807701A}" type="parTrans" cxnId="{735B6777-8975-43BF-B080-9721FC5608B5}">
      <dgm:prSet/>
      <dgm:spPr/>
      <dgm:t>
        <a:bodyPr/>
        <a:lstStyle/>
        <a:p>
          <a:endParaRPr lang="en-US"/>
        </a:p>
      </dgm:t>
    </dgm:pt>
    <dgm:pt modelId="{265C900B-42B5-4295-9618-03EC87A734CE}" type="sibTrans" cxnId="{735B6777-8975-43BF-B080-9721FC5608B5}">
      <dgm:prSet/>
      <dgm:spPr/>
      <dgm:t>
        <a:bodyPr/>
        <a:lstStyle/>
        <a:p>
          <a:endParaRPr lang="en-US"/>
        </a:p>
      </dgm:t>
    </dgm:pt>
    <dgm:pt modelId="{0C639C7C-77BF-4EE6-BDAB-879B0254CA47}">
      <dgm:prSet/>
      <dgm:spPr/>
      <dgm:t>
        <a:bodyPr/>
        <a:lstStyle/>
        <a:p>
          <a:r>
            <a:rPr lang="en-GB"/>
            <a:t>Databases &amp; Cloud Fundamentals</a:t>
          </a:r>
          <a:endParaRPr lang="en-US"/>
        </a:p>
      </dgm:t>
    </dgm:pt>
    <dgm:pt modelId="{A356368C-0660-4732-A4FD-4D0F66795F59}" type="parTrans" cxnId="{A68116A0-F0D0-46CE-914B-8DE87A94AEEB}">
      <dgm:prSet/>
      <dgm:spPr/>
      <dgm:t>
        <a:bodyPr/>
        <a:lstStyle/>
        <a:p>
          <a:endParaRPr lang="en-US"/>
        </a:p>
      </dgm:t>
    </dgm:pt>
    <dgm:pt modelId="{CD6CF8EF-E2D2-4730-810B-5B399F1D66A7}" type="sibTrans" cxnId="{A68116A0-F0D0-46CE-914B-8DE87A94AEEB}">
      <dgm:prSet/>
      <dgm:spPr/>
      <dgm:t>
        <a:bodyPr/>
        <a:lstStyle/>
        <a:p>
          <a:endParaRPr lang="en-US"/>
        </a:p>
      </dgm:t>
    </dgm:pt>
    <dgm:pt modelId="{A80AE478-F6C0-4613-BC04-8CE8F564BB28}">
      <dgm:prSet/>
      <dgm:spPr/>
      <dgm:t>
        <a:bodyPr/>
        <a:lstStyle/>
        <a:p>
          <a:r>
            <a:rPr lang="en-GB"/>
            <a:t>Programming &amp; Testing Fundamentals</a:t>
          </a:r>
          <a:endParaRPr lang="en-US"/>
        </a:p>
      </dgm:t>
    </dgm:pt>
    <dgm:pt modelId="{2FE2784C-945F-481B-9D2D-F32E776CE05F}" type="parTrans" cxnId="{4C8FEDE9-19DC-426D-AD78-16EA7921D95F}">
      <dgm:prSet/>
      <dgm:spPr/>
      <dgm:t>
        <a:bodyPr/>
        <a:lstStyle/>
        <a:p>
          <a:endParaRPr lang="en-US"/>
        </a:p>
      </dgm:t>
    </dgm:pt>
    <dgm:pt modelId="{8145F57E-A187-4381-A7E1-C34156C653E0}" type="sibTrans" cxnId="{4C8FEDE9-19DC-426D-AD78-16EA7921D95F}">
      <dgm:prSet/>
      <dgm:spPr/>
      <dgm:t>
        <a:bodyPr/>
        <a:lstStyle/>
        <a:p>
          <a:endParaRPr lang="en-US"/>
        </a:p>
      </dgm:t>
    </dgm:pt>
    <dgm:pt modelId="{E51A2881-9237-4703-8EC6-1E5B080A2654}">
      <dgm:prSet/>
      <dgm:spPr/>
      <dgm:t>
        <a:bodyPr/>
        <a:lstStyle/>
        <a:p>
          <a:r>
            <a:rPr lang="en-GB"/>
            <a:t>Continuous Integration &amp; Build Tools</a:t>
          </a:r>
          <a:endParaRPr lang="en-US"/>
        </a:p>
      </dgm:t>
    </dgm:pt>
    <dgm:pt modelId="{5D1DEFD6-6389-4D32-8B41-114E9F7E0E91}" type="parTrans" cxnId="{CCA5AA85-8CE3-4DC1-962C-3B135679EF48}">
      <dgm:prSet/>
      <dgm:spPr/>
      <dgm:t>
        <a:bodyPr/>
        <a:lstStyle/>
        <a:p>
          <a:endParaRPr lang="en-US"/>
        </a:p>
      </dgm:t>
    </dgm:pt>
    <dgm:pt modelId="{01F20D91-577A-40FC-9CFA-C516F4A30E59}" type="sibTrans" cxnId="{CCA5AA85-8CE3-4DC1-962C-3B135679EF48}">
      <dgm:prSet/>
      <dgm:spPr/>
      <dgm:t>
        <a:bodyPr/>
        <a:lstStyle/>
        <a:p>
          <a:endParaRPr lang="en-US"/>
        </a:p>
      </dgm:t>
    </dgm:pt>
    <dgm:pt modelId="{DAA0C7AB-3FC4-455C-B9A3-C9F2287829D4}">
      <dgm:prSet/>
      <dgm:spPr/>
      <dgm:t>
        <a:bodyPr/>
        <a:lstStyle/>
        <a:p>
          <a:pPr rtl="0"/>
          <a:r>
            <a:rPr lang="en-GB"/>
            <a:t>My Journey as a </a:t>
          </a:r>
          <a:r>
            <a:rPr lang="en-GB">
              <a:latin typeface="Source Sans Pro"/>
            </a:rPr>
            <a:t>Digital Consultant</a:t>
          </a:r>
          <a:endParaRPr lang="en-US"/>
        </a:p>
      </dgm:t>
    </dgm:pt>
    <dgm:pt modelId="{B99D6E15-CB69-4178-A544-2383602BC014}" type="parTrans" cxnId="{3506EF2E-E931-47CF-822F-B52AF98DD9AB}">
      <dgm:prSet/>
      <dgm:spPr/>
      <dgm:t>
        <a:bodyPr/>
        <a:lstStyle/>
        <a:p>
          <a:endParaRPr lang="en-US"/>
        </a:p>
      </dgm:t>
    </dgm:pt>
    <dgm:pt modelId="{4B7856E3-EAC6-44D8-8E41-2921B16623B1}" type="sibTrans" cxnId="{3506EF2E-E931-47CF-822F-B52AF98DD9AB}">
      <dgm:prSet/>
      <dgm:spPr/>
      <dgm:t>
        <a:bodyPr/>
        <a:lstStyle/>
        <a:p>
          <a:endParaRPr lang="en-US"/>
        </a:p>
      </dgm:t>
    </dgm:pt>
    <dgm:pt modelId="{41CE3B0D-53AE-422A-AED4-102159AAB8FB}" type="pres">
      <dgm:prSet presAssocID="{746F7D34-AF9A-4ABC-863C-6658FA5CDB43}" presName="linear" presStyleCnt="0">
        <dgm:presLayoutVars>
          <dgm:dir/>
          <dgm:animLvl val="lvl"/>
          <dgm:resizeHandles val="exact"/>
        </dgm:presLayoutVars>
      </dgm:prSet>
      <dgm:spPr/>
    </dgm:pt>
    <dgm:pt modelId="{501A7023-5F42-46F2-BFAF-5FB5E8EBA24E}" type="pres">
      <dgm:prSet presAssocID="{C8E476E6-D2DA-4D79-ACBA-8A9C9799E452}" presName="parentLin" presStyleCnt="0"/>
      <dgm:spPr/>
    </dgm:pt>
    <dgm:pt modelId="{6B46D6D9-643B-440E-95D5-F11E4625AA0F}" type="pres">
      <dgm:prSet presAssocID="{C8E476E6-D2DA-4D79-ACBA-8A9C9799E452}" presName="parentLeftMargin" presStyleLbl="node1" presStyleIdx="0" presStyleCnt="3"/>
      <dgm:spPr/>
    </dgm:pt>
    <dgm:pt modelId="{D93B182A-211A-4C1F-9869-F750AA313ED8}" type="pres">
      <dgm:prSet presAssocID="{C8E476E6-D2DA-4D79-ACBA-8A9C9799E45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7D4E8C2-7681-4F50-8E6E-587EE5DCB607}" type="pres">
      <dgm:prSet presAssocID="{C8E476E6-D2DA-4D79-ACBA-8A9C9799E452}" presName="negativeSpace" presStyleCnt="0"/>
      <dgm:spPr/>
    </dgm:pt>
    <dgm:pt modelId="{6985E190-BE48-4A87-8235-763F7AEDC117}" type="pres">
      <dgm:prSet presAssocID="{C8E476E6-D2DA-4D79-ACBA-8A9C9799E452}" presName="childText" presStyleLbl="conFgAcc1" presStyleIdx="0" presStyleCnt="3">
        <dgm:presLayoutVars>
          <dgm:bulletEnabled val="1"/>
        </dgm:presLayoutVars>
      </dgm:prSet>
      <dgm:spPr/>
    </dgm:pt>
    <dgm:pt modelId="{A53E209F-8DE8-4D65-A60A-78D0F450321B}" type="pres">
      <dgm:prSet presAssocID="{EA3FD164-7FD9-4658-B2E1-9F857A3EB3EC}" presName="spaceBetweenRectangles" presStyleCnt="0"/>
      <dgm:spPr/>
    </dgm:pt>
    <dgm:pt modelId="{96C3BEAC-98E3-4576-9CA9-13C3750E9FE0}" type="pres">
      <dgm:prSet presAssocID="{C90F3059-9298-4F45-9560-ED87CA6574AE}" presName="parentLin" presStyleCnt="0"/>
      <dgm:spPr/>
    </dgm:pt>
    <dgm:pt modelId="{D3611362-F83F-484E-9EBE-0C5AD660DF20}" type="pres">
      <dgm:prSet presAssocID="{C90F3059-9298-4F45-9560-ED87CA6574AE}" presName="parentLeftMargin" presStyleLbl="node1" presStyleIdx="0" presStyleCnt="3"/>
      <dgm:spPr/>
    </dgm:pt>
    <dgm:pt modelId="{614DFC27-FFC5-4964-926D-6C37678490FD}" type="pres">
      <dgm:prSet presAssocID="{C90F3059-9298-4F45-9560-ED87CA6574A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6752176-60C0-49A2-A282-FA598904B86B}" type="pres">
      <dgm:prSet presAssocID="{C90F3059-9298-4F45-9560-ED87CA6574AE}" presName="negativeSpace" presStyleCnt="0"/>
      <dgm:spPr/>
    </dgm:pt>
    <dgm:pt modelId="{BD94C683-18F3-465F-8438-E29AE08DFD70}" type="pres">
      <dgm:prSet presAssocID="{C90F3059-9298-4F45-9560-ED87CA6574AE}" presName="childText" presStyleLbl="conFgAcc1" presStyleIdx="1" presStyleCnt="3">
        <dgm:presLayoutVars>
          <dgm:bulletEnabled val="1"/>
        </dgm:presLayoutVars>
      </dgm:prSet>
      <dgm:spPr/>
    </dgm:pt>
    <dgm:pt modelId="{CCE72858-3498-41E7-81CE-2C9CA7422BF5}" type="pres">
      <dgm:prSet presAssocID="{B52E2336-BCA5-4874-9B54-5DA9611D25ED}" presName="spaceBetweenRectangles" presStyleCnt="0"/>
      <dgm:spPr/>
    </dgm:pt>
    <dgm:pt modelId="{F1CE8DE2-F7BD-48C3-A386-A523610D9798}" type="pres">
      <dgm:prSet presAssocID="{DAA0C7AB-3FC4-455C-B9A3-C9F2287829D4}" presName="parentLin" presStyleCnt="0"/>
      <dgm:spPr/>
    </dgm:pt>
    <dgm:pt modelId="{2821C60F-5957-4BDD-9AA6-DD5AA6500633}" type="pres">
      <dgm:prSet presAssocID="{DAA0C7AB-3FC4-455C-B9A3-C9F2287829D4}" presName="parentLeftMargin" presStyleLbl="node1" presStyleIdx="1" presStyleCnt="3"/>
      <dgm:spPr/>
    </dgm:pt>
    <dgm:pt modelId="{2994163F-A15B-447B-A0B3-D09BC71FED26}" type="pres">
      <dgm:prSet presAssocID="{DAA0C7AB-3FC4-455C-B9A3-C9F2287829D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20BDE4F-2763-412E-9AAC-7FA124C8E1A6}" type="pres">
      <dgm:prSet presAssocID="{DAA0C7AB-3FC4-455C-B9A3-C9F2287829D4}" presName="negativeSpace" presStyleCnt="0"/>
      <dgm:spPr/>
    </dgm:pt>
    <dgm:pt modelId="{E76026A6-F6D5-4619-90A8-C2306E9F7948}" type="pres">
      <dgm:prSet presAssocID="{DAA0C7AB-3FC4-455C-B9A3-C9F2287829D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3D98414-D220-4C41-AF98-5BF948364342}" srcId="{746F7D34-AF9A-4ABC-863C-6658FA5CDB43}" destId="{C8E476E6-D2DA-4D79-ACBA-8A9C9799E452}" srcOrd="0" destOrd="0" parTransId="{51BADD68-8C51-45D9-B68F-0AB5977E6512}" sibTransId="{EA3FD164-7FD9-4658-B2E1-9F857A3EB3EC}"/>
    <dgm:cxn modelId="{3506EF2E-E931-47CF-822F-B52AF98DD9AB}" srcId="{746F7D34-AF9A-4ABC-863C-6658FA5CDB43}" destId="{DAA0C7AB-3FC4-455C-B9A3-C9F2287829D4}" srcOrd="2" destOrd="0" parTransId="{B99D6E15-CB69-4178-A544-2383602BC014}" sibTransId="{4B7856E3-EAC6-44D8-8E41-2921B16623B1}"/>
    <dgm:cxn modelId="{706DDE38-C4AF-4757-A175-1C84E866D194}" type="presOf" srcId="{0C639C7C-77BF-4EE6-BDAB-879B0254CA47}" destId="{BD94C683-18F3-465F-8438-E29AE08DFD70}" srcOrd="0" destOrd="1" presId="urn:microsoft.com/office/officeart/2005/8/layout/list1"/>
    <dgm:cxn modelId="{0AD36261-76E5-4F5B-97C1-6EAF17A16A90}" type="presOf" srcId="{4FACC937-AA31-451C-8803-DB9C5BBFAEA1}" destId="{6985E190-BE48-4A87-8235-763F7AEDC117}" srcOrd="0" destOrd="0" presId="urn:microsoft.com/office/officeart/2005/8/layout/list1"/>
    <dgm:cxn modelId="{6B193E49-BE7F-46A8-9BE4-9D670EEF9989}" type="presOf" srcId="{C8E476E6-D2DA-4D79-ACBA-8A9C9799E452}" destId="{6B46D6D9-643B-440E-95D5-F11E4625AA0F}" srcOrd="0" destOrd="0" presId="urn:microsoft.com/office/officeart/2005/8/layout/list1"/>
    <dgm:cxn modelId="{735B6777-8975-43BF-B080-9721FC5608B5}" srcId="{C90F3059-9298-4F45-9560-ED87CA6574AE}" destId="{90593580-9B6A-4478-89E8-1F0E8E738095}" srcOrd="0" destOrd="0" parTransId="{75805DB6-35B9-4E90-97EB-FC0FA807701A}" sibTransId="{265C900B-42B5-4295-9618-03EC87A734CE}"/>
    <dgm:cxn modelId="{CCA5AA85-8CE3-4DC1-962C-3B135679EF48}" srcId="{C90F3059-9298-4F45-9560-ED87CA6574AE}" destId="{E51A2881-9237-4703-8EC6-1E5B080A2654}" srcOrd="3" destOrd="0" parTransId="{5D1DEFD6-6389-4D32-8B41-114E9F7E0E91}" sibTransId="{01F20D91-577A-40FC-9CFA-C516F4A30E59}"/>
    <dgm:cxn modelId="{0116B288-A9E5-489E-8B04-47CC275A37FF}" type="presOf" srcId="{DAA0C7AB-3FC4-455C-B9A3-C9F2287829D4}" destId="{2821C60F-5957-4BDD-9AA6-DD5AA6500633}" srcOrd="0" destOrd="0" presId="urn:microsoft.com/office/officeart/2005/8/layout/list1"/>
    <dgm:cxn modelId="{89CDB38B-857C-480C-8BB9-49D534CD362C}" type="presOf" srcId="{C8E476E6-D2DA-4D79-ACBA-8A9C9799E452}" destId="{D93B182A-211A-4C1F-9869-F750AA313ED8}" srcOrd="1" destOrd="0" presId="urn:microsoft.com/office/officeart/2005/8/layout/list1"/>
    <dgm:cxn modelId="{EE146496-A5CB-4426-8881-3EA6BFD1492E}" type="presOf" srcId="{90593580-9B6A-4478-89E8-1F0E8E738095}" destId="{BD94C683-18F3-465F-8438-E29AE08DFD70}" srcOrd="0" destOrd="0" presId="urn:microsoft.com/office/officeart/2005/8/layout/list1"/>
    <dgm:cxn modelId="{7741DB97-0CC8-4B73-9F96-7A26495ED1B9}" type="presOf" srcId="{E51A2881-9237-4703-8EC6-1E5B080A2654}" destId="{BD94C683-18F3-465F-8438-E29AE08DFD70}" srcOrd="0" destOrd="3" presId="urn:microsoft.com/office/officeart/2005/8/layout/list1"/>
    <dgm:cxn modelId="{A68116A0-F0D0-46CE-914B-8DE87A94AEEB}" srcId="{C90F3059-9298-4F45-9560-ED87CA6574AE}" destId="{0C639C7C-77BF-4EE6-BDAB-879B0254CA47}" srcOrd="1" destOrd="0" parTransId="{A356368C-0660-4732-A4FD-4D0F66795F59}" sibTransId="{CD6CF8EF-E2D2-4730-810B-5B399F1D66A7}"/>
    <dgm:cxn modelId="{302834A7-11CB-4627-907B-5180C2A71080}" srcId="{C8E476E6-D2DA-4D79-ACBA-8A9C9799E452}" destId="{4FACC937-AA31-451C-8803-DB9C5BBFAEA1}" srcOrd="0" destOrd="0" parTransId="{EDE82AE2-5438-4310-A690-598252301791}" sibTransId="{9FC64BC4-E7A7-4D06-A38A-58361F3BE0FB}"/>
    <dgm:cxn modelId="{FD6468AA-097E-4709-9E60-94235F098AEF}" type="presOf" srcId="{A80AE478-F6C0-4613-BC04-8CE8F564BB28}" destId="{BD94C683-18F3-465F-8438-E29AE08DFD70}" srcOrd="0" destOrd="2" presId="urn:microsoft.com/office/officeart/2005/8/layout/list1"/>
    <dgm:cxn modelId="{E0E143BA-4BFA-4A56-949F-FE5BBC5A919E}" type="presOf" srcId="{C90F3059-9298-4F45-9560-ED87CA6574AE}" destId="{D3611362-F83F-484E-9EBE-0C5AD660DF20}" srcOrd="0" destOrd="0" presId="urn:microsoft.com/office/officeart/2005/8/layout/list1"/>
    <dgm:cxn modelId="{66C0AFBA-2651-44B3-B74C-4F1D0162116A}" srcId="{746F7D34-AF9A-4ABC-863C-6658FA5CDB43}" destId="{C90F3059-9298-4F45-9560-ED87CA6574AE}" srcOrd="1" destOrd="0" parTransId="{216E6B75-5EC1-4D68-978E-1FF34DF0749C}" sibTransId="{B52E2336-BCA5-4874-9B54-5DA9611D25ED}"/>
    <dgm:cxn modelId="{F111C0C2-81FD-4EB1-B9BA-C0CB924D34F9}" type="presOf" srcId="{DAA0C7AB-3FC4-455C-B9A3-C9F2287829D4}" destId="{2994163F-A15B-447B-A0B3-D09BC71FED26}" srcOrd="1" destOrd="0" presId="urn:microsoft.com/office/officeart/2005/8/layout/list1"/>
    <dgm:cxn modelId="{53B26AD6-6830-436E-B468-77C97F541EDB}" type="presOf" srcId="{746F7D34-AF9A-4ABC-863C-6658FA5CDB43}" destId="{41CE3B0D-53AE-422A-AED4-102159AAB8FB}" srcOrd="0" destOrd="0" presId="urn:microsoft.com/office/officeart/2005/8/layout/list1"/>
    <dgm:cxn modelId="{264A6CD6-062F-4CD8-9779-B9C5865D5B2D}" type="presOf" srcId="{C90F3059-9298-4F45-9560-ED87CA6574AE}" destId="{614DFC27-FFC5-4964-926D-6C37678490FD}" srcOrd="1" destOrd="0" presId="urn:microsoft.com/office/officeart/2005/8/layout/list1"/>
    <dgm:cxn modelId="{4C8FEDE9-19DC-426D-AD78-16EA7921D95F}" srcId="{C90F3059-9298-4F45-9560-ED87CA6574AE}" destId="{A80AE478-F6C0-4613-BC04-8CE8F564BB28}" srcOrd="2" destOrd="0" parTransId="{2FE2784C-945F-481B-9D2D-F32E776CE05F}" sibTransId="{8145F57E-A187-4381-A7E1-C34156C653E0}"/>
    <dgm:cxn modelId="{6F9E6FE8-F115-4E30-B051-9C3A4D00FB77}" type="presParOf" srcId="{41CE3B0D-53AE-422A-AED4-102159AAB8FB}" destId="{501A7023-5F42-46F2-BFAF-5FB5E8EBA24E}" srcOrd="0" destOrd="0" presId="urn:microsoft.com/office/officeart/2005/8/layout/list1"/>
    <dgm:cxn modelId="{BB7CAB5E-F67E-4D71-9FAF-956B9A1A5709}" type="presParOf" srcId="{501A7023-5F42-46F2-BFAF-5FB5E8EBA24E}" destId="{6B46D6D9-643B-440E-95D5-F11E4625AA0F}" srcOrd="0" destOrd="0" presId="urn:microsoft.com/office/officeart/2005/8/layout/list1"/>
    <dgm:cxn modelId="{3E6195F5-43DA-4E55-9A59-0D98E7FE3885}" type="presParOf" srcId="{501A7023-5F42-46F2-BFAF-5FB5E8EBA24E}" destId="{D93B182A-211A-4C1F-9869-F750AA313ED8}" srcOrd="1" destOrd="0" presId="urn:microsoft.com/office/officeart/2005/8/layout/list1"/>
    <dgm:cxn modelId="{D24D6EDE-2088-4E52-8734-C468BE48A296}" type="presParOf" srcId="{41CE3B0D-53AE-422A-AED4-102159AAB8FB}" destId="{E7D4E8C2-7681-4F50-8E6E-587EE5DCB607}" srcOrd="1" destOrd="0" presId="urn:microsoft.com/office/officeart/2005/8/layout/list1"/>
    <dgm:cxn modelId="{876BAB05-2596-442D-B063-212FD20FFFED}" type="presParOf" srcId="{41CE3B0D-53AE-422A-AED4-102159AAB8FB}" destId="{6985E190-BE48-4A87-8235-763F7AEDC117}" srcOrd="2" destOrd="0" presId="urn:microsoft.com/office/officeart/2005/8/layout/list1"/>
    <dgm:cxn modelId="{E85E3FFF-D302-4D1D-A9AF-6C7364A2F3BE}" type="presParOf" srcId="{41CE3B0D-53AE-422A-AED4-102159AAB8FB}" destId="{A53E209F-8DE8-4D65-A60A-78D0F450321B}" srcOrd="3" destOrd="0" presId="urn:microsoft.com/office/officeart/2005/8/layout/list1"/>
    <dgm:cxn modelId="{5FDC27D4-A1C6-464B-A3B7-DD8FFE04DAAD}" type="presParOf" srcId="{41CE3B0D-53AE-422A-AED4-102159AAB8FB}" destId="{96C3BEAC-98E3-4576-9CA9-13C3750E9FE0}" srcOrd="4" destOrd="0" presId="urn:microsoft.com/office/officeart/2005/8/layout/list1"/>
    <dgm:cxn modelId="{F059A0C2-951B-4897-8F67-CEA7FBB65D5D}" type="presParOf" srcId="{96C3BEAC-98E3-4576-9CA9-13C3750E9FE0}" destId="{D3611362-F83F-484E-9EBE-0C5AD660DF20}" srcOrd="0" destOrd="0" presId="urn:microsoft.com/office/officeart/2005/8/layout/list1"/>
    <dgm:cxn modelId="{C132F4F5-DBAA-4667-855D-75E2E40D56AC}" type="presParOf" srcId="{96C3BEAC-98E3-4576-9CA9-13C3750E9FE0}" destId="{614DFC27-FFC5-4964-926D-6C37678490FD}" srcOrd="1" destOrd="0" presId="urn:microsoft.com/office/officeart/2005/8/layout/list1"/>
    <dgm:cxn modelId="{7C0A9152-FBBD-42A9-9F30-94611E819D94}" type="presParOf" srcId="{41CE3B0D-53AE-422A-AED4-102159AAB8FB}" destId="{46752176-60C0-49A2-A282-FA598904B86B}" srcOrd="5" destOrd="0" presId="urn:microsoft.com/office/officeart/2005/8/layout/list1"/>
    <dgm:cxn modelId="{47813E5F-44BF-4AE9-A850-3952BFBCDDB8}" type="presParOf" srcId="{41CE3B0D-53AE-422A-AED4-102159AAB8FB}" destId="{BD94C683-18F3-465F-8438-E29AE08DFD70}" srcOrd="6" destOrd="0" presId="urn:microsoft.com/office/officeart/2005/8/layout/list1"/>
    <dgm:cxn modelId="{E995CC1C-BF98-4262-854B-F194D876060F}" type="presParOf" srcId="{41CE3B0D-53AE-422A-AED4-102159AAB8FB}" destId="{CCE72858-3498-41E7-81CE-2C9CA7422BF5}" srcOrd="7" destOrd="0" presId="urn:microsoft.com/office/officeart/2005/8/layout/list1"/>
    <dgm:cxn modelId="{4B558E82-4104-4222-A183-200896F248F1}" type="presParOf" srcId="{41CE3B0D-53AE-422A-AED4-102159AAB8FB}" destId="{F1CE8DE2-F7BD-48C3-A386-A523610D9798}" srcOrd="8" destOrd="0" presId="urn:microsoft.com/office/officeart/2005/8/layout/list1"/>
    <dgm:cxn modelId="{F614D599-E022-4D8B-AADE-0AF5BF8AF9E9}" type="presParOf" srcId="{F1CE8DE2-F7BD-48C3-A386-A523610D9798}" destId="{2821C60F-5957-4BDD-9AA6-DD5AA6500633}" srcOrd="0" destOrd="0" presId="urn:microsoft.com/office/officeart/2005/8/layout/list1"/>
    <dgm:cxn modelId="{6D3FC059-9D04-4BFF-9006-746C2A8350FF}" type="presParOf" srcId="{F1CE8DE2-F7BD-48C3-A386-A523610D9798}" destId="{2994163F-A15B-447B-A0B3-D09BC71FED26}" srcOrd="1" destOrd="0" presId="urn:microsoft.com/office/officeart/2005/8/layout/list1"/>
    <dgm:cxn modelId="{C112EDB6-2E05-43C8-94C0-CADA87ACEFED}" type="presParOf" srcId="{41CE3B0D-53AE-422A-AED4-102159AAB8FB}" destId="{320BDE4F-2763-412E-9AAC-7FA124C8E1A6}" srcOrd="9" destOrd="0" presId="urn:microsoft.com/office/officeart/2005/8/layout/list1"/>
    <dgm:cxn modelId="{A8B881E3-5338-49BB-81A2-69886085CD4D}" type="presParOf" srcId="{41CE3B0D-53AE-422A-AED4-102159AAB8FB}" destId="{E76026A6-F6D5-4619-90A8-C2306E9F794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362E48-CCEB-462F-90DC-9F96B4A5EEC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E0CC65B-A1E5-4080-93D7-A7FD8E1E8905}">
      <dgm:prSet/>
      <dgm:spPr/>
      <dgm:t>
        <a:bodyPr/>
        <a:lstStyle/>
        <a:p>
          <a:r>
            <a:rPr lang="en-GB"/>
            <a:t>Jira</a:t>
          </a:r>
          <a:endParaRPr lang="en-US"/>
        </a:p>
      </dgm:t>
    </dgm:pt>
    <dgm:pt modelId="{5EA44D5F-32BB-4FF3-9032-EC56F811885E}" type="parTrans" cxnId="{E08CAD8F-4531-40C9-BA7D-3C22AE1D8D44}">
      <dgm:prSet/>
      <dgm:spPr/>
      <dgm:t>
        <a:bodyPr/>
        <a:lstStyle/>
        <a:p>
          <a:endParaRPr lang="en-US"/>
        </a:p>
      </dgm:t>
    </dgm:pt>
    <dgm:pt modelId="{135D4E0E-CE89-4AAA-94D4-EB915DBABDD3}" type="sibTrans" cxnId="{E08CAD8F-4531-40C9-BA7D-3C22AE1D8D44}">
      <dgm:prSet/>
      <dgm:spPr/>
      <dgm:t>
        <a:bodyPr/>
        <a:lstStyle/>
        <a:p>
          <a:endParaRPr lang="en-US"/>
        </a:p>
      </dgm:t>
    </dgm:pt>
    <dgm:pt modelId="{14F39C8D-674C-4D73-B973-E4CA8A6581BD}">
      <dgm:prSet/>
      <dgm:spPr/>
      <dgm:t>
        <a:bodyPr/>
        <a:lstStyle/>
        <a:p>
          <a:r>
            <a:rPr lang="en-GB"/>
            <a:t>ERDs</a:t>
          </a:r>
          <a:endParaRPr lang="en-US"/>
        </a:p>
      </dgm:t>
    </dgm:pt>
    <dgm:pt modelId="{800E2290-6609-4E77-8D95-C3F01E4CF2F3}" type="parTrans" cxnId="{27AB1BD9-CF5A-4C62-8E73-93533B26AD7C}">
      <dgm:prSet/>
      <dgm:spPr/>
      <dgm:t>
        <a:bodyPr/>
        <a:lstStyle/>
        <a:p>
          <a:endParaRPr lang="en-US"/>
        </a:p>
      </dgm:t>
    </dgm:pt>
    <dgm:pt modelId="{351576F5-DCB6-4A79-A683-41B8C409A79A}" type="sibTrans" cxnId="{27AB1BD9-CF5A-4C62-8E73-93533B26AD7C}">
      <dgm:prSet/>
      <dgm:spPr/>
      <dgm:t>
        <a:bodyPr/>
        <a:lstStyle/>
        <a:p>
          <a:endParaRPr lang="en-US"/>
        </a:p>
      </dgm:t>
    </dgm:pt>
    <dgm:pt modelId="{BEE36D84-5052-4FC1-A696-96F42B96DC45}">
      <dgm:prSet/>
      <dgm:spPr/>
      <dgm:t>
        <a:bodyPr/>
        <a:lstStyle/>
        <a:p>
          <a:r>
            <a:rPr lang="en-GB"/>
            <a:t>User Stories</a:t>
          </a:r>
          <a:endParaRPr lang="en-US"/>
        </a:p>
      </dgm:t>
    </dgm:pt>
    <dgm:pt modelId="{4B076D8F-CD42-4D5E-9EE4-F6103A1230BA}" type="parTrans" cxnId="{BFDD675A-2D35-4BF9-8421-60B3479F4FA4}">
      <dgm:prSet/>
      <dgm:spPr/>
      <dgm:t>
        <a:bodyPr/>
        <a:lstStyle/>
        <a:p>
          <a:endParaRPr lang="en-US"/>
        </a:p>
      </dgm:t>
    </dgm:pt>
    <dgm:pt modelId="{0F342F96-276A-4941-9874-2F9D7EA2B305}" type="sibTrans" cxnId="{BFDD675A-2D35-4BF9-8421-60B3479F4FA4}">
      <dgm:prSet/>
      <dgm:spPr/>
      <dgm:t>
        <a:bodyPr/>
        <a:lstStyle/>
        <a:p>
          <a:endParaRPr lang="en-US"/>
        </a:p>
      </dgm:t>
    </dgm:pt>
    <dgm:pt modelId="{DA6A2570-84AE-492E-BB3B-0884F75F759C}">
      <dgm:prSet/>
      <dgm:spPr/>
      <dgm:t>
        <a:bodyPr/>
        <a:lstStyle/>
        <a:p>
          <a:r>
            <a:rPr lang="en-GB"/>
            <a:t>MoSCoWs</a:t>
          </a:r>
          <a:endParaRPr lang="en-US"/>
        </a:p>
      </dgm:t>
    </dgm:pt>
    <dgm:pt modelId="{09FF2067-A311-46F2-8BDB-F4C0B5B81225}" type="parTrans" cxnId="{0F2B90C0-C3FA-453C-B4DD-B5D084A4F693}">
      <dgm:prSet/>
      <dgm:spPr/>
      <dgm:t>
        <a:bodyPr/>
        <a:lstStyle/>
        <a:p>
          <a:endParaRPr lang="en-US"/>
        </a:p>
      </dgm:t>
    </dgm:pt>
    <dgm:pt modelId="{3675A08F-E82F-45F0-85BF-D6D1D06996EE}" type="sibTrans" cxnId="{0F2B90C0-C3FA-453C-B4DD-B5D084A4F693}">
      <dgm:prSet/>
      <dgm:spPr/>
      <dgm:t>
        <a:bodyPr/>
        <a:lstStyle/>
        <a:p>
          <a:endParaRPr lang="en-US"/>
        </a:p>
      </dgm:t>
    </dgm:pt>
    <dgm:pt modelId="{2939039A-43C8-4036-B1ED-5A6F9E63EF01}" type="pres">
      <dgm:prSet presAssocID="{4F362E48-CCEB-462F-90DC-9F96B4A5EECD}" presName="linear" presStyleCnt="0">
        <dgm:presLayoutVars>
          <dgm:animLvl val="lvl"/>
          <dgm:resizeHandles val="exact"/>
        </dgm:presLayoutVars>
      </dgm:prSet>
      <dgm:spPr/>
    </dgm:pt>
    <dgm:pt modelId="{FBA8D234-0DEC-4200-893C-F1D49CA1489D}" type="pres">
      <dgm:prSet presAssocID="{8E0CC65B-A1E5-4080-93D7-A7FD8E1E890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A8440CD-A812-4C49-A112-EF42B6597F4F}" type="pres">
      <dgm:prSet presAssocID="{135D4E0E-CE89-4AAA-94D4-EB915DBABDD3}" presName="spacer" presStyleCnt="0"/>
      <dgm:spPr/>
    </dgm:pt>
    <dgm:pt modelId="{F3A69B91-8544-49D5-93D7-F114C16D9FC6}" type="pres">
      <dgm:prSet presAssocID="{14F39C8D-674C-4D73-B973-E4CA8A6581B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D63AFD8-7A28-4FC3-A7C6-975B2A6FF7A7}" type="pres">
      <dgm:prSet presAssocID="{351576F5-DCB6-4A79-A683-41B8C409A79A}" presName="spacer" presStyleCnt="0"/>
      <dgm:spPr/>
    </dgm:pt>
    <dgm:pt modelId="{BCABE9E2-D13F-4CD2-9E2C-7CF86DF8BE9C}" type="pres">
      <dgm:prSet presAssocID="{BEE36D84-5052-4FC1-A696-96F42B96DC4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72F493C-CC4E-4563-91C9-4D46CF846712}" type="pres">
      <dgm:prSet presAssocID="{0F342F96-276A-4941-9874-2F9D7EA2B305}" presName="spacer" presStyleCnt="0"/>
      <dgm:spPr/>
    </dgm:pt>
    <dgm:pt modelId="{C24647C4-F4B5-4873-A8EF-2D241A021AF7}" type="pres">
      <dgm:prSet presAssocID="{DA6A2570-84AE-492E-BB3B-0884F75F759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0DAFB27-C03D-4BF1-B548-E43218E2678E}" type="presOf" srcId="{DA6A2570-84AE-492E-BB3B-0884F75F759C}" destId="{C24647C4-F4B5-4873-A8EF-2D241A021AF7}" srcOrd="0" destOrd="0" presId="urn:microsoft.com/office/officeart/2005/8/layout/vList2"/>
    <dgm:cxn modelId="{BFDD675A-2D35-4BF9-8421-60B3479F4FA4}" srcId="{4F362E48-CCEB-462F-90DC-9F96B4A5EECD}" destId="{BEE36D84-5052-4FC1-A696-96F42B96DC45}" srcOrd="2" destOrd="0" parTransId="{4B076D8F-CD42-4D5E-9EE4-F6103A1230BA}" sibTransId="{0F342F96-276A-4941-9874-2F9D7EA2B305}"/>
    <dgm:cxn modelId="{E08CAD8F-4531-40C9-BA7D-3C22AE1D8D44}" srcId="{4F362E48-CCEB-462F-90DC-9F96B4A5EECD}" destId="{8E0CC65B-A1E5-4080-93D7-A7FD8E1E8905}" srcOrd="0" destOrd="0" parTransId="{5EA44D5F-32BB-4FF3-9032-EC56F811885E}" sibTransId="{135D4E0E-CE89-4AAA-94D4-EB915DBABDD3}"/>
    <dgm:cxn modelId="{C3A6DBA6-D2E1-4C63-8E46-B233510C364D}" type="presOf" srcId="{BEE36D84-5052-4FC1-A696-96F42B96DC45}" destId="{BCABE9E2-D13F-4CD2-9E2C-7CF86DF8BE9C}" srcOrd="0" destOrd="0" presId="urn:microsoft.com/office/officeart/2005/8/layout/vList2"/>
    <dgm:cxn modelId="{675FDBBA-0C91-4502-A1B6-F6B78C5BCDC8}" type="presOf" srcId="{14F39C8D-674C-4D73-B973-E4CA8A6581BD}" destId="{F3A69B91-8544-49D5-93D7-F114C16D9FC6}" srcOrd="0" destOrd="0" presId="urn:microsoft.com/office/officeart/2005/8/layout/vList2"/>
    <dgm:cxn modelId="{0F2B90C0-C3FA-453C-B4DD-B5D084A4F693}" srcId="{4F362E48-CCEB-462F-90DC-9F96B4A5EECD}" destId="{DA6A2570-84AE-492E-BB3B-0884F75F759C}" srcOrd="3" destOrd="0" parTransId="{09FF2067-A311-46F2-8BDB-F4C0B5B81225}" sibTransId="{3675A08F-E82F-45F0-85BF-D6D1D06996EE}"/>
    <dgm:cxn modelId="{A303F2CA-E0E5-4F28-8CC8-90ABA3C12FA0}" type="presOf" srcId="{4F362E48-CCEB-462F-90DC-9F96B4A5EECD}" destId="{2939039A-43C8-4036-B1ED-5A6F9E63EF01}" srcOrd="0" destOrd="0" presId="urn:microsoft.com/office/officeart/2005/8/layout/vList2"/>
    <dgm:cxn modelId="{27AB1BD9-CF5A-4C62-8E73-93533B26AD7C}" srcId="{4F362E48-CCEB-462F-90DC-9F96B4A5EECD}" destId="{14F39C8D-674C-4D73-B973-E4CA8A6581BD}" srcOrd="1" destOrd="0" parTransId="{800E2290-6609-4E77-8D95-C3F01E4CF2F3}" sibTransId="{351576F5-DCB6-4A79-A683-41B8C409A79A}"/>
    <dgm:cxn modelId="{68018EF2-5B32-4685-9AF9-E3F3EFD8BE74}" type="presOf" srcId="{8E0CC65B-A1E5-4080-93D7-A7FD8E1E8905}" destId="{FBA8D234-0DEC-4200-893C-F1D49CA1489D}" srcOrd="0" destOrd="0" presId="urn:microsoft.com/office/officeart/2005/8/layout/vList2"/>
    <dgm:cxn modelId="{C8749728-6E40-437B-8678-434295683EFB}" type="presParOf" srcId="{2939039A-43C8-4036-B1ED-5A6F9E63EF01}" destId="{FBA8D234-0DEC-4200-893C-F1D49CA1489D}" srcOrd="0" destOrd="0" presId="urn:microsoft.com/office/officeart/2005/8/layout/vList2"/>
    <dgm:cxn modelId="{FA5370BF-C4B3-4D45-9796-E0234C95EC9C}" type="presParOf" srcId="{2939039A-43C8-4036-B1ED-5A6F9E63EF01}" destId="{BA8440CD-A812-4C49-A112-EF42B6597F4F}" srcOrd="1" destOrd="0" presId="urn:microsoft.com/office/officeart/2005/8/layout/vList2"/>
    <dgm:cxn modelId="{68199E31-7AAF-43EB-91F1-B8A1F70410F7}" type="presParOf" srcId="{2939039A-43C8-4036-B1ED-5A6F9E63EF01}" destId="{F3A69B91-8544-49D5-93D7-F114C16D9FC6}" srcOrd="2" destOrd="0" presId="urn:microsoft.com/office/officeart/2005/8/layout/vList2"/>
    <dgm:cxn modelId="{AE1566AB-74B5-47B2-8565-83DD4E1E054A}" type="presParOf" srcId="{2939039A-43C8-4036-B1ED-5A6F9E63EF01}" destId="{2D63AFD8-7A28-4FC3-A7C6-975B2A6FF7A7}" srcOrd="3" destOrd="0" presId="urn:microsoft.com/office/officeart/2005/8/layout/vList2"/>
    <dgm:cxn modelId="{01777C88-30B8-440F-976C-ACFA3567E1CF}" type="presParOf" srcId="{2939039A-43C8-4036-B1ED-5A6F9E63EF01}" destId="{BCABE9E2-D13F-4CD2-9E2C-7CF86DF8BE9C}" srcOrd="4" destOrd="0" presId="urn:microsoft.com/office/officeart/2005/8/layout/vList2"/>
    <dgm:cxn modelId="{6DFCFB71-6B78-4DC9-A99B-0BF4CBDC5D0E}" type="presParOf" srcId="{2939039A-43C8-4036-B1ED-5A6F9E63EF01}" destId="{372F493C-CC4E-4563-91C9-4D46CF846712}" srcOrd="5" destOrd="0" presId="urn:microsoft.com/office/officeart/2005/8/layout/vList2"/>
    <dgm:cxn modelId="{0EE51183-9CD5-4F40-923F-317B2474EE0E}" type="presParOf" srcId="{2939039A-43C8-4036-B1ED-5A6F9E63EF01}" destId="{C24647C4-F4B5-4873-A8EF-2D241A021AF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E2139A-29BE-44A9-85E3-ED0CA5CBA1C3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0D76203-6F00-46DF-9914-E0BBD60554BD}">
      <dgm:prSet/>
      <dgm:spPr/>
      <dgm:t>
        <a:bodyPr/>
        <a:lstStyle/>
        <a:p>
          <a:r>
            <a:rPr lang="en-GB"/>
            <a:t>What went wrong?</a:t>
          </a:r>
          <a:endParaRPr lang="en-US"/>
        </a:p>
      </dgm:t>
    </dgm:pt>
    <dgm:pt modelId="{CF990C60-E4BB-49BC-86E5-5BAA85B4FEFD}" type="parTrans" cxnId="{7E430E17-E02A-4F9D-B59E-153B3DC71B50}">
      <dgm:prSet/>
      <dgm:spPr/>
      <dgm:t>
        <a:bodyPr/>
        <a:lstStyle/>
        <a:p>
          <a:endParaRPr lang="en-US"/>
        </a:p>
      </dgm:t>
    </dgm:pt>
    <dgm:pt modelId="{44E3D471-9100-47B3-8378-B28157618134}" type="sibTrans" cxnId="{7E430E17-E02A-4F9D-B59E-153B3DC71B50}">
      <dgm:prSet/>
      <dgm:spPr/>
      <dgm:t>
        <a:bodyPr/>
        <a:lstStyle/>
        <a:p>
          <a:endParaRPr lang="en-US"/>
        </a:p>
      </dgm:t>
    </dgm:pt>
    <dgm:pt modelId="{324BBF77-CEB1-49D8-BAA6-6B68F7416273}">
      <dgm:prSet/>
      <dgm:spPr/>
      <dgm:t>
        <a:bodyPr/>
        <a:lstStyle/>
        <a:p>
          <a:r>
            <a:rPr lang="en-GB"/>
            <a:t>Time constraints</a:t>
          </a:r>
          <a:endParaRPr lang="en-US"/>
        </a:p>
      </dgm:t>
    </dgm:pt>
    <dgm:pt modelId="{E73BED9B-B237-407E-A78B-C81EA7F7DA19}" type="parTrans" cxnId="{D494A19E-3063-46FA-8040-D6BE77C6E587}">
      <dgm:prSet/>
      <dgm:spPr/>
      <dgm:t>
        <a:bodyPr/>
        <a:lstStyle/>
        <a:p>
          <a:endParaRPr lang="en-US"/>
        </a:p>
      </dgm:t>
    </dgm:pt>
    <dgm:pt modelId="{A789DA0C-DBF7-47A8-9E2F-FBDECE4EB99A}" type="sibTrans" cxnId="{D494A19E-3063-46FA-8040-D6BE77C6E587}">
      <dgm:prSet/>
      <dgm:spPr/>
      <dgm:t>
        <a:bodyPr/>
        <a:lstStyle/>
        <a:p>
          <a:endParaRPr lang="en-US"/>
        </a:p>
      </dgm:t>
    </dgm:pt>
    <dgm:pt modelId="{F94AD105-5DAA-4A1E-A73E-9A8DAD4EBFD4}">
      <dgm:prSet/>
      <dgm:spPr/>
      <dgm:t>
        <a:bodyPr/>
        <a:lstStyle/>
        <a:p>
          <a:r>
            <a:rPr lang="en-GB"/>
            <a:t>Lack of experience</a:t>
          </a:r>
          <a:endParaRPr lang="en-US"/>
        </a:p>
      </dgm:t>
    </dgm:pt>
    <dgm:pt modelId="{5074582C-38DE-464A-B759-9420CABA4A30}" type="parTrans" cxnId="{E0A20BB1-9392-4176-9092-BFF80D8AB689}">
      <dgm:prSet/>
      <dgm:spPr/>
      <dgm:t>
        <a:bodyPr/>
        <a:lstStyle/>
        <a:p>
          <a:endParaRPr lang="en-US"/>
        </a:p>
      </dgm:t>
    </dgm:pt>
    <dgm:pt modelId="{82158845-03B9-4A69-A8EE-BFD14E985DA8}" type="sibTrans" cxnId="{E0A20BB1-9392-4176-9092-BFF80D8AB689}">
      <dgm:prSet/>
      <dgm:spPr/>
      <dgm:t>
        <a:bodyPr/>
        <a:lstStyle/>
        <a:p>
          <a:endParaRPr lang="en-US"/>
        </a:p>
      </dgm:t>
    </dgm:pt>
    <dgm:pt modelId="{3C20E873-689D-4C72-A068-8046447E601F}">
      <dgm:prSet/>
      <dgm:spPr/>
      <dgm:t>
        <a:bodyPr/>
        <a:lstStyle/>
        <a:p>
          <a:r>
            <a:rPr lang="en-GB"/>
            <a:t>Beginning the project from scratch instead of IMS-Starter (not understanding the IMS-starter)</a:t>
          </a:r>
          <a:endParaRPr lang="en-US"/>
        </a:p>
      </dgm:t>
    </dgm:pt>
    <dgm:pt modelId="{D6A23284-500F-4F58-9D77-98D658377F8A}" type="parTrans" cxnId="{DC8F0ACB-CB93-46ED-BBC9-2D71A3C22D75}">
      <dgm:prSet/>
      <dgm:spPr/>
      <dgm:t>
        <a:bodyPr/>
        <a:lstStyle/>
        <a:p>
          <a:endParaRPr lang="en-US"/>
        </a:p>
      </dgm:t>
    </dgm:pt>
    <dgm:pt modelId="{B30016B1-1CBE-495B-B106-0B6328FFD54D}" type="sibTrans" cxnId="{DC8F0ACB-CB93-46ED-BBC9-2D71A3C22D75}">
      <dgm:prSet/>
      <dgm:spPr/>
      <dgm:t>
        <a:bodyPr/>
        <a:lstStyle/>
        <a:p>
          <a:endParaRPr lang="en-US"/>
        </a:p>
      </dgm:t>
    </dgm:pt>
    <dgm:pt modelId="{2EC98996-1F18-4D71-96D8-CF6602F9948F}">
      <dgm:prSet/>
      <dgm:spPr/>
      <dgm:t>
        <a:bodyPr/>
        <a:lstStyle/>
        <a:p>
          <a:r>
            <a:rPr lang="en-GB"/>
            <a:t>Lack of proper testing</a:t>
          </a:r>
          <a:endParaRPr lang="en-US"/>
        </a:p>
      </dgm:t>
    </dgm:pt>
    <dgm:pt modelId="{D0A19289-6BC8-4AA8-8345-660D9177910C}" type="parTrans" cxnId="{BCCDEB93-B35D-4B83-AAEA-D0397CF4788E}">
      <dgm:prSet/>
      <dgm:spPr/>
      <dgm:t>
        <a:bodyPr/>
        <a:lstStyle/>
        <a:p>
          <a:endParaRPr lang="en-US"/>
        </a:p>
      </dgm:t>
    </dgm:pt>
    <dgm:pt modelId="{B5F1D901-49D0-4295-861A-E203B9545BF1}" type="sibTrans" cxnId="{BCCDEB93-B35D-4B83-AAEA-D0397CF4788E}">
      <dgm:prSet/>
      <dgm:spPr/>
      <dgm:t>
        <a:bodyPr/>
        <a:lstStyle/>
        <a:p>
          <a:endParaRPr lang="en-US"/>
        </a:p>
      </dgm:t>
    </dgm:pt>
    <dgm:pt modelId="{B140F4D4-EA40-441B-B5E7-EF438A0476EB}">
      <dgm:prSet/>
      <dgm:spPr/>
      <dgm:t>
        <a:bodyPr/>
        <a:lstStyle/>
        <a:p>
          <a:r>
            <a:rPr lang="en-GB"/>
            <a:t>Lack of .jar file</a:t>
          </a:r>
          <a:endParaRPr lang="en-US"/>
        </a:p>
      </dgm:t>
    </dgm:pt>
    <dgm:pt modelId="{2A06E6B3-4B78-454B-B7DE-778F304CF2A5}" type="parTrans" cxnId="{85704413-57E4-45F8-A550-E8BA1CA45FF5}">
      <dgm:prSet/>
      <dgm:spPr/>
      <dgm:t>
        <a:bodyPr/>
        <a:lstStyle/>
        <a:p>
          <a:endParaRPr lang="en-US"/>
        </a:p>
      </dgm:t>
    </dgm:pt>
    <dgm:pt modelId="{66BB4200-BE9E-4A66-A325-6B07CD7E1E80}" type="sibTrans" cxnId="{85704413-57E4-45F8-A550-E8BA1CA45FF5}">
      <dgm:prSet/>
      <dgm:spPr/>
      <dgm:t>
        <a:bodyPr/>
        <a:lstStyle/>
        <a:p>
          <a:endParaRPr lang="en-US"/>
        </a:p>
      </dgm:t>
    </dgm:pt>
    <dgm:pt modelId="{634C703B-BC24-447A-BDCE-F76C6CC6B51C}">
      <dgm:prSet/>
      <dgm:spPr/>
      <dgm:t>
        <a:bodyPr/>
        <a:lstStyle/>
        <a:p>
          <a:r>
            <a:rPr lang="en-GB"/>
            <a:t>Losing a large chunk of my code base due to a crash</a:t>
          </a:r>
          <a:endParaRPr lang="en-US"/>
        </a:p>
      </dgm:t>
    </dgm:pt>
    <dgm:pt modelId="{D9F93A60-F2EB-40DB-8A3A-9EEE6C85E5B0}" type="parTrans" cxnId="{933BE570-2793-448B-8CDD-FFA13FAC245B}">
      <dgm:prSet/>
      <dgm:spPr/>
      <dgm:t>
        <a:bodyPr/>
        <a:lstStyle/>
        <a:p>
          <a:endParaRPr lang="en-US"/>
        </a:p>
      </dgm:t>
    </dgm:pt>
    <dgm:pt modelId="{5830B2D9-A1F5-41F3-BC11-123C83992D73}" type="sibTrans" cxnId="{933BE570-2793-448B-8CDD-FFA13FAC245B}">
      <dgm:prSet/>
      <dgm:spPr/>
      <dgm:t>
        <a:bodyPr/>
        <a:lstStyle/>
        <a:p>
          <a:endParaRPr lang="en-US"/>
        </a:p>
      </dgm:t>
    </dgm:pt>
    <dgm:pt modelId="{87395D90-5592-4D40-B8A9-08CD0E6CCB0A}">
      <dgm:prSet/>
      <dgm:spPr/>
      <dgm:t>
        <a:bodyPr/>
        <a:lstStyle/>
        <a:p>
          <a:r>
            <a:rPr lang="en-GB"/>
            <a:t>What went right?</a:t>
          </a:r>
          <a:endParaRPr lang="en-US"/>
        </a:p>
      </dgm:t>
    </dgm:pt>
    <dgm:pt modelId="{DDF828BC-D46C-4E8B-9F08-FF29A200CA12}" type="parTrans" cxnId="{BB1A3803-4928-4084-A366-7562FD7BF475}">
      <dgm:prSet/>
      <dgm:spPr/>
      <dgm:t>
        <a:bodyPr/>
        <a:lstStyle/>
        <a:p>
          <a:endParaRPr lang="en-US"/>
        </a:p>
      </dgm:t>
    </dgm:pt>
    <dgm:pt modelId="{BA793189-A042-49F1-B0BA-5505803D3C6F}" type="sibTrans" cxnId="{BB1A3803-4928-4084-A366-7562FD7BF475}">
      <dgm:prSet/>
      <dgm:spPr/>
      <dgm:t>
        <a:bodyPr/>
        <a:lstStyle/>
        <a:p>
          <a:endParaRPr lang="en-US"/>
        </a:p>
      </dgm:t>
    </dgm:pt>
    <dgm:pt modelId="{806BA3C1-6FE9-4889-8F96-D4D0CB1F7C37}">
      <dgm:prSet phldr="0"/>
      <dgm:spPr/>
      <dgm:t>
        <a:bodyPr/>
        <a:lstStyle/>
        <a:p>
          <a:pPr rtl="0"/>
          <a:r>
            <a:rPr lang="en-GB" dirty="0">
              <a:latin typeface="Source Sans Pro"/>
            </a:rPr>
            <a:t>The application is almost fully complete</a:t>
          </a:r>
          <a:endParaRPr lang="en-GB" dirty="0"/>
        </a:p>
      </dgm:t>
    </dgm:pt>
    <dgm:pt modelId="{CB8439E3-7AE9-405D-889C-68CCDB24E530}" type="parTrans" cxnId="{E4500733-0426-4165-AC63-9EB33378CDCC}">
      <dgm:prSet/>
      <dgm:spPr/>
      <dgm:t>
        <a:bodyPr/>
        <a:lstStyle/>
        <a:p>
          <a:endParaRPr lang="en-US"/>
        </a:p>
      </dgm:t>
    </dgm:pt>
    <dgm:pt modelId="{17E7A13E-706C-4215-B8D2-258A243C1618}" type="sibTrans" cxnId="{E4500733-0426-4165-AC63-9EB33378CDCC}">
      <dgm:prSet/>
      <dgm:spPr/>
      <dgm:t>
        <a:bodyPr/>
        <a:lstStyle/>
        <a:p>
          <a:endParaRPr lang="en-US"/>
        </a:p>
      </dgm:t>
    </dgm:pt>
    <dgm:pt modelId="{5E61B7FE-35BD-4785-891B-947B9EFB61CD}">
      <dgm:prSet/>
      <dgm:spPr/>
      <dgm:t>
        <a:bodyPr/>
        <a:lstStyle/>
        <a:p>
          <a:r>
            <a:rPr lang="en-GB"/>
            <a:t>I learned a lot, even if there is room for improvement</a:t>
          </a:r>
          <a:endParaRPr lang="en-US"/>
        </a:p>
      </dgm:t>
    </dgm:pt>
    <dgm:pt modelId="{01EFBB6C-77A7-4BD4-9587-CB2D75F58558}" type="parTrans" cxnId="{64BC5901-AAB0-4840-9987-D6DB1FE6547F}">
      <dgm:prSet/>
      <dgm:spPr/>
      <dgm:t>
        <a:bodyPr/>
        <a:lstStyle/>
        <a:p>
          <a:endParaRPr lang="en-US"/>
        </a:p>
      </dgm:t>
    </dgm:pt>
    <dgm:pt modelId="{3A679DB3-ACD8-43F5-B021-B3C0D5ABF59F}" type="sibTrans" cxnId="{64BC5901-AAB0-4840-9987-D6DB1FE6547F}">
      <dgm:prSet/>
      <dgm:spPr/>
      <dgm:t>
        <a:bodyPr/>
        <a:lstStyle/>
        <a:p>
          <a:endParaRPr lang="en-US"/>
        </a:p>
      </dgm:t>
    </dgm:pt>
    <dgm:pt modelId="{62C985EF-CD47-4641-80F5-629FD9FA0940}">
      <dgm:prSet phldr="0"/>
      <dgm:spPr/>
      <dgm:t>
        <a:bodyPr/>
        <a:lstStyle/>
        <a:p>
          <a:pPr rtl="0"/>
          <a:r>
            <a:rPr lang="en-GB" dirty="0">
              <a:latin typeface="Source Sans Pro"/>
            </a:rPr>
            <a:t>Application is still not fully functional</a:t>
          </a:r>
        </a:p>
      </dgm:t>
    </dgm:pt>
    <dgm:pt modelId="{95467EE2-04C6-4103-8307-59FFF3D620EF}" type="parTrans" cxnId="{CB142BAC-810F-40DD-83A3-603D6A64D5C0}">
      <dgm:prSet/>
      <dgm:spPr/>
    </dgm:pt>
    <dgm:pt modelId="{46D2F879-EE70-47DA-96A6-982B245296D4}" type="sibTrans" cxnId="{CB142BAC-810F-40DD-83A3-603D6A64D5C0}">
      <dgm:prSet/>
      <dgm:spPr/>
    </dgm:pt>
    <dgm:pt modelId="{F40B754E-E865-4D57-9916-BB3BE64FAA42}">
      <dgm:prSet phldr="0"/>
      <dgm:spPr/>
      <dgm:t>
        <a:bodyPr/>
        <a:lstStyle/>
        <a:p>
          <a:pPr rtl="0"/>
          <a:r>
            <a:rPr lang="en-GB" dirty="0">
              <a:latin typeface="Source Sans Pro"/>
            </a:rPr>
            <a:t>Given an extra week, the project could be fully finished. </a:t>
          </a:r>
        </a:p>
      </dgm:t>
    </dgm:pt>
    <dgm:pt modelId="{7B6DFCEC-7E94-4A29-A06F-92380A8C9D28}" type="parTrans" cxnId="{E1D38E6A-5E88-43B0-872D-7C365DCEA809}">
      <dgm:prSet/>
      <dgm:spPr/>
    </dgm:pt>
    <dgm:pt modelId="{17B89C50-E167-426C-B870-4BB9F0DF03DF}" type="sibTrans" cxnId="{E1D38E6A-5E88-43B0-872D-7C365DCEA809}">
      <dgm:prSet/>
      <dgm:spPr/>
    </dgm:pt>
    <dgm:pt modelId="{91A0B2DF-8855-4BBB-819A-816F499D62B6}" type="pres">
      <dgm:prSet presAssocID="{3DE2139A-29BE-44A9-85E3-ED0CA5CBA1C3}" presName="Name0" presStyleCnt="0">
        <dgm:presLayoutVars>
          <dgm:dir/>
          <dgm:animLvl val="lvl"/>
          <dgm:resizeHandles val="exact"/>
        </dgm:presLayoutVars>
      </dgm:prSet>
      <dgm:spPr/>
    </dgm:pt>
    <dgm:pt modelId="{3EAE2ECB-88B1-46AE-918B-3E2D5A7B01B3}" type="pres">
      <dgm:prSet presAssocID="{B0D76203-6F00-46DF-9914-E0BBD60554BD}" presName="composite" presStyleCnt="0"/>
      <dgm:spPr/>
    </dgm:pt>
    <dgm:pt modelId="{50F4DD49-335C-4211-BC3C-2E0F7F228284}" type="pres">
      <dgm:prSet presAssocID="{B0D76203-6F00-46DF-9914-E0BBD60554B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DE67029-2B3A-4889-A434-93761599E11E}" type="pres">
      <dgm:prSet presAssocID="{B0D76203-6F00-46DF-9914-E0BBD60554BD}" presName="desTx" presStyleLbl="alignAccFollowNode1" presStyleIdx="0" presStyleCnt="2">
        <dgm:presLayoutVars>
          <dgm:bulletEnabled val="1"/>
        </dgm:presLayoutVars>
      </dgm:prSet>
      <dgm:spPr/>
    </dgm:pt>
    <dgm:pt modelId="{04CE720F-D432-46CC-B605-5898D1440C11}" type="pres">
      <dgm:prSet presAssocID="{44E3D471-9100-47B3-8378-B28157618134}" presName="space" presStyleCnt="0"/>
      <dgm:spPr/>
    </dgm:pt>
    <dgm:pt modelId="{7F76D53E-C666-4B27-B6A1-7F1878594383}" type="pres">
      <dgm:prSet presAssocID="{87395D90-5592-4D40-B8A9-08CD0E6CCB0A}" presName="composite" presStyleCnt="0"/>
      <dgm:spPr/>
    </dgm:pt>
    <dgm:pt modelId="{FC2FC8B6-EC08-43D5-9203-33C35BBDEB7A}" type="pres">
      <dgm:prSet presAssocID="{87395D90-5592-4D40-B8A9-08CD0E6CCB0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F63A151-B45A-4216-B709-584A20CA4738}" type="pres">
      <dgm:prSet presAssocID="{87395D90-5592-4D40-B8A9-08CD0E6CCB0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ACF85F00-9053-487D-8170-C0568CC7EDEB}" type="presOf" srcId="{5E61B7FE-35BD-4785-891B-947B9EFB61CD}" destId="{AF63A151-B45A-4216-B709-584A20CA4738}" srcOrd="0" destOrd="1" presId="urn:microsoft.com/office/officeart/2005/8/layout/hList1"/>
    <dgm:cxn modelId="{A38A5B01-37D2-418A-BEE9-096923C4D708}" type="presOf" srcId="{3DE2139A-29BE-44A9-85E3-ED0CA5CBA1C3}" destId="{91A0B2DF-8855-4BBB-819A-816F499D62B6}" srcOrd="0" destOrd="0" presId="urn:microsoft.com/office/officeart/2005/8/layout/hList1"/>
    <dgm:cxn modelId="{64BC5901-AAB0-4840-9987-D6DB1FE6547F}" srcId="{87395D90-5592-4D40-B8A9-08CD0E6CCB0A}" destId="{5E61B7FE-35BD-4785-891B-947B9EFB61CD}" srcOrd="1" destOrd="0" parTransId="{01EFBB6C-77A7-4BD4-9587-CB2D75F58558}" sibTransId="{3A679DB3-ACD8-43F5-B021-B3C0D5ABF59F}"/>
    <dgm:cxn modelId="{BB1A3803-4928-4084-A366-7562FD7BF475}" srcId="{3DE2139A-29BE-44A9-85E3-ED0CA5CBA1C3}" destId="{87395D90-5592-4D40-B8A9-08CD0E6CCB0A}" srcOrd="1" destOrd="0" parTransId="{DDF828BC-D46C-4E8B-9F08-FF29A200CA12}" sibTransId="{BA793189-A042-49F1-B0BA-5505803D3C6F}"/>
    <dgm:cxn modelId="{5C9CD207-DB02-4205-947E-3E2880E5EE6F}" type="presOf" srcId="{F40B754E-E865-4D57-9916-BB3BE64FAA42}" destId="{AF63A151-B45A-4216-B709-584A20CA4738}" srcOrd="0" destOrd="2" presId="urn:microsoft.com/office/officeart/2005/8/layout/hList1"/>
    <dgm:cxn modelId="{85704413-57E4-45F8-A550-E8BA1CA45FF5}" srcId="{B0D76203-6F00-46DF-9914-E0BBD60554BD}" destId="{B140F4D4-EA40-441B-B5E7-EF438A0476EB}" srcOrd="4" destOrd="0" parTransId="{2A06E6B3-4B78-454B-B7DE-778F304CF2A5}" sibTransId="{66BB4200-BE9E-4A66-A325-6B07CD7E1E80}"/>
    <dgm:cxn modelId="{7E430E17-E02A-4F9D-B59E-153B3DC71B50}" srcId="{3DE2139A-29BE-44A9-85E3-ED0CA5CBA1C3}" destId="{B0D76203-6F00-46DF-9914-E0BBD60554BD}" srcOrd="0" destOrd="0" parTransId="{CF990C60-E4BB-49BC-86E5-5BAA85B4FEFD}" sibTransId="{44E3D471-9100-47B3-8378-B28157618134}"/>
    <dgm:cxn modelId="{F945B326-822A-425F-8068-02364751720B}" type="presOf" srcId="{806BA3C1-6FE9-4889-8F96-D4D0CB1F7C37}" destId="{AF63A151-B45A-4216-B709-584A20CA4738}" srcOrd="0" destOrd="0" presId="urn:microsoft.com/office/officeart/2005/8/layout/hList1"/>
    <dgm:cxn modelId="{E4500733-0426-4165-AC63-9EB33378CDCC}" srcId="{87395D90-5592-4D40-B8A9-08CD0E6CCB0A}" destId="{806BA3C1-6FE9-4889-8F96-D4D0CB1F7C37}" srcOrd="0" destOrd="0" parTransId="{CB8439E3-7AE9-405D-889C-68CCDB24E530}" sibTransId="{17E7A13E-706C-4215-B8D2-258A243C1618}"/>
    <dgm:cxn modelId="{99946965-74E9-4064-9AD5-0FEE85D7F605}" type="presOf" srcId="{F94AD105-5DAA-4A1E-A73E-9A8DAD4EBFD4}" destId="{EDE67029-2B3A-4889-A434-93761599E11E}" srcOrd="0" destOrd="1" presId="urn:microsoft.com/office/officeart/2005/8/layout/hList1"/>
    <dgm:cxn modelId="{E1D38E6A-5E88-43B0-872D-7C365DCEA809}" srcId="{87395D90-5592-4D40-B8A9-08CD0E6CCB0A}" destId="{F40B754E-E865-4D57-9916-BB3BE64FAA42}" srcOrd="2" destOrd="0" parTransId="{7B6DFCEC-7E94-4A29-A06F-92380A8C9D28}" sibTransId="{17B89C50-E167-426C-B870-4BB9F0DF03DF}"/>
    <dgm:cxn modelId="{1311284F-1509-494E-BC96-A3872288323E}" type="presOf" srcId="{B140F4D4-EA40-441B-B5E7-EF438A0476EB}" destId="{EDE67029-2B3A-4889-A434-93761599E11E}" srcOrd="0" destOrd="4" presId="urn:microsoft.com/office/officeart/2005/8/layout/hList1"/>
    <dgm:cxn modelId="{933BE570-2793-448B-8CDD-FFA13FAC245B}" srcId="{B0D76203-6F00-46DF-9914-E0BBD60554BD}" destId="{634C703B-BC24-447A-BDCE-F76C6CC6B51C}" srcOrd="5" destOrd="0" parTransId="{D9F93A60-F2EB-40DB-8A3A-9EEE6C85E5B0}" sibTransId="{5830B2D9-A1F5-41F3-BC11-123C83992D73}"/>
    <dgm:cxn modelId="{6B8C4F52-EADF-4287-99E4-7E693C573E68}" type="presOf" srcId="{324BBF77-CEB1-49D8-BAA6-6B68F7416273}" destId="{EDE67029-2B3A-4889-A434-93761599E11E}" srcOrd="0" destOrd="0" presId="urn:microsoft.com/office/officeart/2005/8/layout/hList1"/>
    <dgm:cxn modelId="{BCCDEB93-B35D-4B83-AAEA-D0397CF4788E}" srcId="{B0D76203-6F00-46DF-9914-E0BBD60554BD}" destId="{2EC98996-1F18-4D71-96D8-CF6602F9948F}" srcOrd="3" destOrd="0" parTransId="{D0A19289-6BC8-4AA8-8345-660D9177910C}" sibTransId="{B5F1D901-49D0-4295-861A-E203B9545BF1}"/>
    <dgm:cxn modelId="{326C9A98-9520-44AD-BAA6-55955D49A8F7}" type="presOf" srcId="{62C985EF-CD47-4641-80F5-629FD9FA0940}" destId="{EDE67029-2B3A-4889-A434-93761599E11E}" srcOrd="0" destOrd="6" presId="urn:microsoft.com/office/officeart/2005/8/layout/hList1"/>
    <dgm:cxn modelId="{D494A19E-3063-46FA-8040-D6BE77C6E587}" srcId="{B0D76203-6F00-46DF-9914-E0BBD60554BD}" destId="{324BBF77-CEB1-49D8-BAA6-6B68F7416273}" srcOrd="0" destOrd="0" parTransId="{E73BED9B-B237-407E-A78B-C81EA7F7DA19}" sibTransId="{A789DA0C-DBF7-47A8-9E2F-FBDECE4EB99A}"/>
    <dgm:cxn modelId="{86388BA5-8456-47DB-AD72-803AAA5731F3}" type="presOf" srcId="{87395D90-5592-4D40-B8A9-08CD0E6CCB0A}" destId="{FC2FC8B6-EC08-43D5-9203-33C35BBDEB7A}" srcOrd="0" destOrd="0" presId="urn:microsoft.com/office/officeart/2005/8/layout/hList1"/>
    <dgm:cxn modelId="{971283A6-536B-4DD8-9FCF-A0204554D010}" type="presOf" srcId="{3C20E873-689D-4C72-A068-8046447E601F}" destId="{EDE67029-2B3A-4889-A434-93761599E11E}" srcOrd="0" destOrd="2" presId="urn:microsoft.com/office/officeart/2005/8/layout/hList1"/>
    <dgm:cxn modelId="{CB142BAC-810F-40DD-83A3-603D6A64D5C0}" srcId="{B0D76203-6F00-46DF-9914-E0BBD60554BD}" destId="{62C985EF-CD47-4641-80F5-629FD9FA0940}" srcOrd="6" destOrd="0" parTransId="{95467EE2-04C6-4103-8307-59FFF3D620EF}" sibTransId="{46D2F879-EE70-47DA-96A6-982B245296D4}"/>
    <dgm:cxn modelId="{B5F147AE-8008-4ABF-BE65-BC7B86E363E1}" type="presOf" srcId="{B0D76203-6F00-46DF-9914-E0BBD60554BD}" destId="{50F4DD49-335C-4211-BC3C-2E0F7F228284}" srcOrd="0" destOrd="0" presId="urn:microsoft.com/office/officeart/2005/8/layout/hList1"/>
    <dgm:cxn modelId="{E0A20BB1-9392-4176-9092-BFF80D8AB689}" srcId="{B0D76203-6F00-46DF-9914-E0BBD60554BD}" destId="{F94AD105-5DAA-4A1E-A73E-9A8DAD4EBFD4}" srcOrd="1" destOrd="0" parTransId="{5074582C-38DE-464A-B759-9420CABA4A30}" sibTransId="{82158845-03B9-4A69-A8EE-BFD14E985DA8}"/>
    <dgm:cxn modelId="{DC8F0ACB-CB93-46ED-BBC9-2D71A3C22D75}" srcId="{B0D76203-6F00-46DF-9914-E0BBD60554BD}" destId="{3C20E873-689D-4C72-A068-8046447E601F}" srcOrd="2" destOrd="0" parTransId="{D6A23284-500F-4F58-9D77-98D658377F8A}" sibTransId="{B30016B1-1CBE-495B-B106-0B6328FFD54D}"/>
    <dgm:cxn modelId="{D6F36AED-6A35-4D0A-8CA8-8A7FD7696283}" type="presOf" srcId="{634C703B-BC24-447A-BDCE-F76C6CC6B51C}" destId="{EDE67029-2B3A-4889-A434-93761599E11E}" srcOrd="0" destOrd="5" presId="urn:microsoft.com/office/officeart/2005/8/layout/hList1"/>
    <dgm:cxn modelId="{CCB295FB-593D-42C7-9B87-176E1F41B669}" type="presOf" srcId="{2EC98996-1F18-4D71-96D8-CF6602F9948F}" destId="{EDE67029-2B3A-4889-A434-93761599E11E}" srcOrd="0" destOrd="3" presId="urn:microsoft.com/office/officeart/2005/8/layout/hList1"/>
    <dgm:cxn modelId="{FAF84B00-50DF-4195-A056-EA86899E8FC1}" type="presParOf" srcId="{91A0B2DF-8855-4BBB-819A-816F499D62B6}" destId="{3EAE2ECB-88B1-46AE-918B-3E2D5A7B01B3}" srcOrd="0" destOrd="0" presId="urn:microsoft.com/office/officeart/2005/8/layout/hList1"/>
    <dgm:cxn modelId="{1872633D-BCD4-47CA-A5B6-D90D9A1E30C2}" type="presParOf" srcId="{3EAE2ECB-88B1-46AE-918B-3E2D5A7B01B3}" destId="{50F4DD49-335C-4211-BC3C-2E0F7F228284}" srcOrd="0" destOrd="0" presId="urn:microsoft.com/office/officeart/2005/8/layout/hList1"/>
    <dgm:cxn modelId="{10C8E95A-838F-4608-863E-388E5E36FAA9}" type="presParOf" srcId="{3EAE2ECB-88B1-46AE-918B-3E2D5A7B01B3}" destId="{EDE67029-2B3A-4889-A434-93761599E11E}" srcOrd="1" destOrd="0" presId="urn:microsoft.com/office/officeart/2005/8/layout/hList1"/>
    <dgm:cxn modelId="{09B610CE-1BF4-4859-BEBF-1CE6100A0AB9}" type="presParOf" srcId="{91A0B2DF-8855-4BBB-819A-816F499D62B6}" destId="{04CE720F-D432-46CC-B605-5898D1440C11}" srcOrd="1" destOrd="0" presId="urn:microsoft.com/office/officeart/2005/8/layout/hList1"/>
    <dgm:cxn modelId="{6AE052EE-F9F2-412E-97E6-6F86CF38BF28}" type="presParOf" srcId="{91A0B2DF-8855-4BBB-819A-816F499D62B6}" destId="{7F76D53E-C666-4B27-B6A1-7F1878594383}" srcOrd="2" destOrd="0" presId="urn:microsoft.com/office/officeart/2005/8/layout/hList1"/>
    <dgm:cxn modelId="{CA512405-33B4-45A5-8A22-739CF08B441E}" type="presParOf" srcId="{7F76D53E-C666-4B27-B6A1-7F1878594383}" destId="{FC2FC8B6-EC08-43D5-9203-33C35BBDEB7A}" srcOrd="0" destOrd="0" presId="urn:microsoft.com/office/officeart/2005/8/layout/hList1"/>
    <dgm:cxn modelId="{E739F6EF-2D7C-4DC2-9065-D632A22A4F21}" type="presParOf" srcId="{7F76D53E-C666-4B27-B6A1-7F1878594383}" destId="{AF63A151-B45A-4216-B709-584A20CA47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566D8D-B647-4CD5-8F16-7171E34A3DB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8084A66-4256-4641-AC45-C344EB83167A}">
      <dgm:prSet/>
      <dgm:spPr/>
      <dgm:t>
        <a:bodyPr/>
        <a:lstStyle/>
        <a:p>
          <a:r>
            <a:rPr lang="en-GB"/>
            <a:t>The project is incredibly basic for now</a:t>
          </a:r>
          <a:endParaRPr lang="en-US"/>
        </a:p>
      </dgm:t>
    </dgm:pt>
    <dgm:pt modelId="{4DAD6C02-AF7F-40BC-A2EF-D55CFE9A7E41}" type="parTrans" cxnId="{F1BF9C7B-A888-4AC4-A45B-FA8EB24864A6}">
      <dgm:prSet/>
      <dgm:spPr/>
      <dgm:t>
        <a:bodyPr/>
        <a:lstStyle/>
        <a:p>
          <a:endParaRPr lang="en-US"/>
        </a:p>
      </dgm:t>
    </dgm:pt>
    <dgm:pt modelId="{33F67BAA-0800-46DC-8BFF-8DD49E3D0F20}" type="sibTrans" cxnId="{F1BF9C7B-A888-4AC4-A45B-FA8EB24864A6}">
      <dgm:prSet/>
      <dgm:spPr/>
      <dgm:t>
        <a:bodyPr/>
        <a:lstStyle/>
        <a:p>
          <a:endParaRPr lang="en-US"/>
        </a:p>
      </dgm:t>
    </dgm:pt>
    <dgm:pt modelId="{569EFE25-1A9B-4E4D-8319-A818C2F6F268}">
      <dgm:prSet/>
      <dgm:spPr/>
      <dgm:t>
        <a:bodyPr/>
        <a:lstStyle/>
        <a:p>
          <a:r>
            <a:rPr lang="en-GB"/>
            <a:t>Implement proper testing and Maven integration</a:t>
          </a:r>
          <a:endParaRPr lang="en-US"/>
        </a:p>
      </dgm:t>
    </dgm:pt>
    <dgm:pt modelId="{E01422BC-6E99-457D-9F92-11F457232A58}" type="parTrans" cxnId="{27D46ABB-36C6-466E-92F6-AD1E9EE7A2EA}">
      <dgm:prSet/>
      <dgm:spPr/>
      <dgm:t>
        <a:bodyPr/>
        <a:lstStyle/>
        <a:p>
          <a:endParaRPr lang="en-US"/>
        </a:p>
      </dgm:t>
    </dgm:pt>
    <dgm:pt modelId="{DB92CC22-1EE6-4805-A593-5C4E3C164D5C}" type="sibTrans" cxnId="{27D46ABB-36C6-466E-92F6-AD1E9EE7A2EA}">
      <dgm:prSet/>
      <dgm:spPr/>
      <dgm:t>
        <a:bodyPr/>
        <a:lstStyle/>
        <a:p>
          <a:endParaRPr lang="en-US"/>
        </a:p>
      </dgm:t>
    </dgm:pt>
    <dgm:pt modelId="{C02BE533-7479-407D-8855-16F3E51E0ACB}">
      <dgm:prSet/>
      <dgm:spPr/>
      <dgm:t>
        <a:bodyPr/>
        <a:lstStyle/>
        <a:p>
          <a:r>
            <a:rPr lang="en-GB"/>
            <a:t>Include a more informative and complete README.md</a:t>
          </a:r>
          <a:endParaRPr lang="en-US"/>
        </a:p>
      </dgm:t>
    </dgm:pt>
    <dgm:pt modelId="{9B3FAC60-DBC7-4494-AA57-38172839AAD7}" type="parTrans" cxnId="{85F1508D-1453-4258-A76B-61A27F3CF979}">
      <dgm:prSet/>
      <dgm:spPr/>
      <dgm:t>
        <a:bodyPr/>
        <a:lstStyle/>
        <a:p>
          <a:endParaRPr lang="en-US"/>
        </a:p>
      </dgm:t>
    </dgm:pt>
    <dgm:pt modelId="{DF4493D4-F78B-4E25-83C8-AE574D303886}" type="sibTrans" cxnId="{85F1508D-1453-4258-A76B-61A27F3CF979}">
      <dgm:prSet/>
      <dgm:spPr/>
      <dgm:t>
        <a:bodyPr/>
        <a:lstStyle/>
        <a:p>
          <a:endParaRPr lang="en-US"/>
        </a:p>
      </dgm:t>
    </dgm:pt>
    <dgm:pt modelId="{60E0E103-1497-4932-B6B8-4F05BB063A9A}">
      <dgm:prSet/>
      <dgm:spPr/>
      <dgm:t>
        <a:bodyPr/>
        <a:lstStyle/>
        <a:p>
          <a:r>
            <a:rPr lang="en-GB"/>
            <a:t>Aim for that &gt;80% test coverage</a:t>
          </a:r>
          <a:endParaRPr lang="en-US"/>
        </a:p>
      </dgm:t>
    </dgm:pt>
    <dgm:pt modelId="{AC096A79-04A7-417A-A869-0CB7D5FF09B5}" type="parTrans" cxnId="{12920C06-E193-462F-B337-BF94638D8072}">
      <dgm:prSet/>
      <dgm:spPr/>
      <dgm:t>
        <a:bodyPr/>
        <a:lstStyle/>
        <a:p>
          <a:endParaRPr lang="en-US"/>
        </a:p>
      </dgm:t>
    </dgm:pt>
    <dgm:pt modelId="{A5925F32-35A2-4E6F-9278-86D4497C24DC}" type="sibTrans" cxnId="{12920C06-E193-462F-B337-BF94638D8072}">
      <dgm:prSet/>
      <dgm:spPr/>
      <dgm:t>
        <a:bodyPr/>
        <a:lstStyle/>
        <a:p>
          <a:endParaRPr lang="en-US"/>
        </a:p>
      </dgm:t>
    </dgm:pt>
    <dgm:pt modelId="{F1E27BF8-446F-40EF-9D5C-152AD8A3AC2A}">
      <dgm:prSet/>
      <dgm:spPr/>
      <dgm:t>
        <a:bodyPr/>
        <a:lstStyle/>
        <a:p>
          <a:r>
            <a:rPr lang="en-GB"/>
            <a:t>Deploy a working executable version of the project as a .jar</a:t>
          </a:r>
          <a:endParaRPr lang="en-US"/>
        </a:p>
      </dgm:t>
    </dgm:pt>
    <dgm:pt modelId="{AAC3133F-1353-4570-8DE8-E66D17E58F3E}" type="parTrans" cxnId="{80EE1DBA-B86F-46C7-8BB5-AA458F8276C3}">
      <dgm:prSet/>
      <dgm:spPr/>
      <dgm:t>
        <a:bodyPr/>
        <a:lstStyle/>
        <a:p>
          <a:endParaRPr lang="en-US"/>
        </a:p>
      </dgm:t>
    </dgm:pt>
    <dgm:pt modelId="{15033B9D-AD6F-4EAD-8886-B28B81B60CA9}" type="sibTrans" cxnId="{80EE1DBA-B86F-46C7-8BB5-AA458F8276C3}">
      <dgm:prSet/>
      <dgm:spPr/>
      <dgm:t>
        <a:bodyPr/>
        <a:lstStyle/>
        <a:p>
          <a:endParaRPr lang="en-US"/>
        </a:p>
      </dgm:t>
    </dgm:pt>
    <dgm:pt modelId="{239B8CD0-E366-41BF-93CC-E7FED725882D}" type="pres">
      <dgm:prSet presAssocID="{FB566D8D-B647-4CD5-8F16-7171E34A3DBF}" presName="root" presStyleCnt="0">
        <dgm:presLayoutVars>
          <dgm:dir/>
          <dgm:resizeHandles val="exact"/>
        </dgm:presLayoutVars>
      </dgm:prSet>
      <dgm:spPr/>
    </dgm:pt>
    <dgm:pt modelId="{D3A7E68A-C525-4E26-8534-2EB7C997B4B0}" type="pres">
      <dgm:prSet presAssocID="{FB566D8D-B647-4CD5-8F16-7171E34A3DBF}" presName="container" presStyleCnt="0">
        <dgm:presLayoutVars>
          <dgm:dir/>
          <dgm:resizeHandles val="exact"/>
        </dgm:presLayoutVars>
      </dgm:prSet>
      <dgm:spPr/>
    </dgm:pt>
    <dgm:pt modelId="{8BAD0265-16E2-4869-9A6B-CBCD9D0077D3}" type="pres">
      <dgm:prSet presAssocID="{08084A66-4256-4641-AC45-C344EB83167A}" presName="compNode" presStyleCnt="0"/>
      <dgm:spPr/>
    </dgm:pt>
    <dgm:pt modelId="{C364D1C1-FE72-498C-86BF-CFFC82314E0D}" type="pres">
      <dgm:prSet presAssocID="{08084A66-4256-4641-AC45-C344EB83167A}" presName="iconBgRect" presStyleLbl="bgShp" presStyleIdx="0" presStyleCnt="5"/>
      <dgm:spPr/>
    </dgm:pt>
    <dgm:pt modelId="{6E0AB5A9-044E-44B4-A944-2A111230D009}" type="pres">
      <dgm:prSet presAssocID="{08084A66-4256-4641-AC45-C344EB83167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F2B67E6-73DA-4F8F-BF71-E16D7DBF6845}" type="pres">
      <dgm:prSet presAssocID="{08084A66-4256-4641-AC45-C344EB83167A}" presName="spaceRect" presStyleCnt="0"/>
      <dgm:spPr/>
    </dgm:pt>
    <dgm:pt modelId="{A757A1F8-78EB-4C08-8394-1B8A5667328E}" type="pres">
      <dgm:prSet presAssocID="{08084A66-4256-4641-AC45-C344EB83167A}" presName="textRect" presStyleLbl="revTx" presStyleIdx="0" presStyleCnt="5">
        <dgm:presLayoutVars>
          <dgm:chMax val="1"/>
          <dgm:chPref val="1"/>
        </dgm:presLayoutVars>
      </dgm:prSet>
      <dgm:spPr/>
    </dgm:pt>
    <dgm:pt modelId="{52BD3237-94B4-4B56-9C5D-C7C3AA982A5B}" type="pres">
      <dgm:prSet presAssocID="{33F67BAA-0800-46DC-8BFF-8DD49E3D0F20}" presName="sibTrans" presStyleLbl="sibTrans2D1" presStyleIdx="0" presStyleCnt="0"/>
      <dgm:spPr/>
    </dgm:pt>
    <dgm:pt modelId="{D621AA14-F7C7-41BD-AA01-F826032C5849}" type="pres">
      <dgm:prSet presAssocID="{569EFE25-1A9B-4E4D-8319-A818C2F6F268}" presName="compNode" presStyleCnt="0"/>
      <dgm:spPr/>
    </dgm:pt>
    <dgm:pt modelId="{D182D294-155B-4011-8366-F0796BFD60C0}" type="pres">
      <dgm:prSet presAssocID="{569EFE25-1A9B-4E4D-8319-A818C2F6F268}" presName="iconBgRect" presStyleLbl="bgShp" presStyleIdx="1" presStyleCnt="5"/>
      <dgm:spPr/>
    </dgm:pt>
    <dgm:pt modelId="{7D015FF8-EF41-400C-8964-47472AC3BAE7}" type="pres">
      <dgm:prSet presAssocID="{569EFE25-1A9B-4E4D-8319-A818C2F6F26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3257E146-681F-41A5-BB02-4B24C4FEE493}" type="pres">
      <dgm:prSet presAssocID="{569EFE25-1A9B-4E4D-8319-A818C2F6F268}" presName="spaceRect" presStyleCnt="0"/>
      <dgm:spPr/>
    </dgm:pt>
    <dgm:pt modelId="{EB49313B-7CEB-431D-9231-768A38ADDBAC}" type="pres">
      <dgm:prSet presAssocID="{569EFE25-1A9B-4E4D-8319-A818C2F6F268}" presName="textRect" presStyleLbl="revTx" presStyleIdx="1" presStyleCnt="5">
        <dgm:presLayoutVars>
          <dgm:chMax val="1"/>
          <dgm:chPref val="1"/>
        </dgm:presLayoutVars>
      </dgm:prSet>
      <dgm:spPr/>
    </dgm:pt>
    <dgm:pt modelId="{06ED7A64-AC95-4B2C-BF79-1EFC8792C360}" type="pres">
      <dgm:prSet presAssocID="{DB92CC22-1EE6-4805-A593-5C4E3C164D5C}" presName="sibTrans" presStyleLbl="sibTrans2D1" presStyleIdx="0" presStyleCnt="0"/>
      <dgm:spPr/>
    </dgm:pt>
    <dgm:pt modelId="{5CE07AE9-E219-46BD-9C67-16DA0E9A9C7E}" type="pres">
      <dgm:prSet presAssocID="{C02BE533-7479-407D-8855-16F3E51E0ACB}" presName="compNode" presStyleCnt="0"/>
      <dgm:spPr/>
    </dgm:pt>
    <dgm:pt modelId="{F4FF7EF9-FD31-4B0F-8A3D-099CA2BE4918}" type="pres">
      <dgm:prSet presAssocID="{C02BE533-7479-407D-8855-16F3E51E0ACB}" presName="iconBgRect" presStyleLbl="bgShp" presStyleIdx="2" presStyleCnt="5"/>
      <dgm:spPr/>
    </dgm:pt>
    <dgm:pt modelId="{4EFA79CC-9461-4055-A8FB-262450D91C2C}" type="pres">
      <dgm:prSet presAssocID="{C02BE533-7479-407D-8855-16F3E51E0AC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059DE195-666F-479E-864C-ECE0586BCF71}" type="pres">
      <dgm:prSet presAssocID="{C02BE533-7479-407D-8855-16F3E51E0ACB}" presName="spaceRect" presStyleCnt="0"/>
      <dgm:spPr/>
    </dgm:pt>
    <dgm:pt modelId="{EE5CEA84-198B-42EC-A2C3-AFE7C7A109B3}" type="pres">
      <dgm:prSet presAssocID="{C02BE533-7479-407D-8855-16F3E51E0ACB}" presName="textRect" presStyleLbl="revTx" presStyleIdx="2" presStyleCnt="5">
        <dgm:presLayoutVars>
          <dgm:chMax val="1"/>
          <dgm:chPref val="1"/>
        </dgm:presLayoutVars>
      </dgm:prSet>
      <dgm:spPr/>
    </dgm:pt>
    <dgm:pt modelId="{3A8358D8-39A1-4B70-AADA-807BC32D9C2C}" type="pres">
      <dgm:prSet presAssocID="{DF4493D4-F78B-4E25-83C8-AE574D303886}" presName="sibTrans" presStyleLbl="sibTrans2D1" presStyleIdx="0" presStyleCnt="0"/>
      <dgm:spPr/>
    </dgm:pt>
    <dgm:pt modelId="{4F9E0B15-F4FA-4B3E-87CF-1A2188B75449}" type="pres">
      <dgm:prSet presAssocID="{60E0E103-1497-4932-B6B8-4F05BB063A9A}" presName="compNode" presStyleCnt="0"/>
      <dgm:spPr/>
    </dgm:pt>
    <dgm:pt modelId="{1EC4369B-1BAC-405F-BB38-A1B3E163BDE9}" type="pres">
      <dgm:prSet presAssocID="{60E0E103-1497-4932-B6B8-4F05BB063A9A}" presName="iconBgRect" presStyleLbl="bgShp" presStyleIdx="3" presStyleCnt="5"/>
      <dgm:spPr/>
    </dgm:pt>
    <dgm:pt modelId="{1F92098E-E11C-464C-9C88-1E5EC22DAD9D}" type="pres">
      <dgm:prSet presAssocID="{60E0E103-1497-4932-B6B8-4F05BB063A9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fe ring"/>
        </a:ext>
      </dgm:extLst>
    </dgm:pt>
    <dgm:pt modelId="{1A2B9CB4-B8A4-4782-9997-AFE2F0256B4D}" type="pres">
      <dgm:prSet presAssocID="{60E0E103-1497-4932-B6B8-4F05BB063A9A}" presName="spaceRect" presStyleCnt="0"/>
      <dgm:spPr/>
    </dgm:pt>
    <dgm:pt modelId="{634ACDA1-0B5A-4B4D-8586-C2F44251CC38}" type="pres">
      <dgm:prSet presAssocID="{60E0E103-1497-4932-B6B8-4F05BB063A9A}" presName="textRect" presStyleLbl="revTx" presStyleIdx="3" presStyleCnt="5">
        <dgm:presLayoutVars>
          <dgm:chMax val="1"/>
          <dgm:chPref val="1"/>
        </dgm:presLayoutVars>
      </dgm:prSet>
      <dgm:spPr/>
    </dgm:pt>
    <dgm:pt modelId="{337F5CC9-9E5F-4551-98FF-881179FF054D}" type="pres">
      <dgm:prSet presAssocID="{A5925F32-35A2-4E6F-9278-86D4497C24DC}" presName="sibTrans" presStyleLbl="sibTrans2D1" presStyleIdx="0" presStyleCnt="0"/>
      <dgm:spPr/>
    </dgm:pt>
    <dgm:pt modelId="{A86C8872-4870-4AC3-8E9D-C0E6928E266F}" type="pres">
      <dgm:prSet presAssocID="{F1E27BF8-446F-40EF-9D5C-152AD8A3AC2A}" presName="compNode" presStyleCnt="0"/>
      <dgm:spPr/>
    </dgm:pt>
    <dgm:pt modelId="{4687A6AB-C6FE-4D97-B51D-BF67CFD583DE}" type="pres">
      <dgm:prSet presAssocID="{F1E27BF8-446F-40EF-9D5C-152AD8A3AC2A}" presName="iconBgRect" presStyleLbl="bgShp" presStyleIdx="4" presStyleCnt="5"/>
      <dgm:spPr/>
    </dgm:pt>
    <dgm:pt modelId="{EC2AE182-F46B-4C5B-90A4-6F6DAA9269A1}" type="pres">
      <dgm:prSet presAssocID="{F1E27BF8-446F-40EF-9D5C-152AD8A3AC2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2C06B1CC-0EBB-4C59-8020-80AD6CD7F0B7}" type="pres">
      <dgm:prSet presAssocID="{F1E27BF8-446F-40EF-9D5C-152AD8A3AC2A}" presName="spaceRect" presStyleCnt="0"/>
      <dgm:spPr/>
    </dgm:pt>
    <dgm:pt modelId="{329CC0D7-FA43-4F61-B5B9-454F59D88B20}" type="pres">
      <dgm:prSet presAssocID="{F1E27BF8-446F-40EF-9D5C-152AD8A3AC2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2920C06-E193-462F-B337-BF94638D8072}" srcId="{FB566D8D-B647-4CD5-8F16-7171E34A3DBF}" destId="{60E0E103-1497-4932-B6B8-4F05BB063A9A}" srcOrd="3" destOrd="0" parTransId="{AC096A79-04A7-417A-A869-0CB7D5FF09B5}" sibTransId="{A5925F32-35A2-4E6F-9278-86D4497C24DC}"/>
    <dgm:cxn modelId="{10DAAC06-CC32-4E83-8A99-A1AC7F5AB02F}" type="presOf" srcId="{08084A66-4256-4641-AC45-C344EB83167A}" destId="{A757A1F8-78EB-4C08-8394-1B8A5667328E}" srcOrd="0" destOrd="0" presId="urn:microsoft.com/office/officeart/2018/2/layout/IconCircleList"/>
    <dgm:cxn modelId="{84472B28-8D9F-4896-9EA5-22D269DD01B8}" type="presOf" srcId="{569EFE25-1A9B-4E4D-8319-A818C2F6F268}" destId="{EB49313B-7CEB-431D-9231-768A38ADDBAC}" srcOrd="0" destOrd="0" presId="urn:microsoft.com/office/officeart/2018/2/layout/IconCircleList"/>
    <dgm:cxn modelId="{1504513B-2001-4861-8534-CF7BEB8651EA}" type="presOf" srcId="{F1E27BF8-446F-40EF-9D5C-152AD8A3AC2A}" destId="{329CC0D7-FA43-4F61-B5B9-454F59D88B20}" srcOrd="0" destOrd="0" presId="urn:microsoft.com/office/officeart/2018/2/layout/IconCircleList"/>
    <dgm:cxn modelId="{EB0C666A-9747-4090-A788-D33D43A2AC54}" type="presOf" srcId="{DF4493D4-F78B-4E25-83C8-AE574D303886}" destId="{3A8358D8-39A1-4B70-AADA-807BC32D9C2C}" srcOrd="0" destOrd="0" presId="urn:microsoft.com/office/officeart/2018/2/layout/IconCircleList"/>
    <dgm:cxn modelId="{CE9E2374-3C7C-44E7-B999-B0F71F27B972}" type="presOf" srcId="{FB566D8D-B647-4CD5-8F16-7171E34A3DBF}" destId="{239B8CD0-E366-41BF-93CC-E7FED725882D}" srcOrd="0" destOrd="0" presId="urn:microsoft.com/office/officeart/2018/2/layout/IconCircleList"/>
    <dgm:cxn modelId="{F1BF9C7B-A888-4AC4-A45B-FA8EB24864A6}" srcId="{FB566D8D-B647-4CD5-8F16-7171E34A3DBF}" destId="{08084A66-4256-4641-AC45-C344EB83167A}" srcOrd="0" destOrd="0" parTransId="{4DAD6C02-AF7F-40BC-A2EF-D55CFE9A7E41}" sibTransId="{33F67BAA-0800-46DC-8BFF-8DD49E3D0F20}"/>
    <dgm:cxn modelId="{85F1508D-1453-4258-A76B-61A27F3CF979}" srcId="{FB566D8D-B647-4CD5-8F16-7171E34A3DBF}" destId="{C02BE533-7479-407D-8855-16F3E51E0ACB}" srcOrd="2" destOrd="0" parTransId="{9B3FAC60-DBC7-4494-AA57-38172839AAD7}" sibTransId="{DF4493D4-F78B-4E25-83C8-AE574D303886}"/>
    <dgm:cxn modelId="{555195AB-F0DF-4E32-94D5-09CDDB1ADD9C}" type="presOf" srcId="{60E0E103-1497-4932-B6B8-4F05BB063A9A}" destId="{634ACDA1-0B5A-4B4D-8586-C2F44251CC38}" srcOrd="0" destOrd="0" presId="urn:microsoft.com/office/officeart/2018/2/layout/IconCircleList"/>
    <dgm:cxn modelId="{80EE1DBA-B86F-46C7-8BB5-AA458F8276C3}" srcId="{FB566D8D-B647-4CD5-8F16-7171E34A3DBF}" destId="{F1E27BF8-446F-40EF-9D5C-152AD8A3AC2A}" srcOrd="4" destOrd="0" parTransId="{AAC3133F-1353-4570-8DE8-E66D17E58F3E}" sibTransId="{15033B9D-AD6F-4EAD-8886-B28B81B60CA9}"/>
    <dgm:cxn modelId="{27D46ABB-36C6-466E-92F6-AD1E9EE7A2EA}" srcId="{FB566D8D-B647-4CD5-8F16-7171E34A3DBF}" destId="{569EFE25-1A9B-4E4D-8319-A818C2F6F268}" srcOrd="1" destOrd="0" parTransId="{E01422BC-6E99-457D-9F92-11F457232A58}" sibTransId="{DB92CC22-1EE6-4805-A593-5C4E3C164D5C}"/>
    <dgm:cxn modelId="{95ACA7C1-7FD1-488D-A850-37194D1F387C}" type="presOf" srcId="{DB92CC22-1EE6-4805-A593-5C4E3C164D5C}" destId="{06ED7A64-AC95-4B2C-BF79-1EFC8792C360}" srcOrd="0" destOrd="0" presId="urn:microsoft.com/office/officeart/2018/2/layout/IconCircleList"/>
    <dgm:cxn modelId="{D77ADFD0-2CB3-4206-815E-C13A72F9DF95}" type="presOf" srcId="{A5925F32-35A2-4E6F-9278-86D4497C24DC}" destId="{337F5CC9-9E5F-4551-98FF-881179FF054D}" srcOrd="0" destOrd="0" presId="urn:microsoft.com/office/officeart/2018/2/layout/IconCircleList"/>
    <dgm:cxn modelId="{6AB768D9-8F7B-4DDB-9B63-CD070A54A648}" type="presOf" srcId="{33F67BAA-0800-46DC-8BFF-8DD49E3D0F20}" destId="{52BD3237-94B4-4B56-9C5D-C7C3AA982A5B}" srcOrd="0" destOrd="0" presId="urn:microsoft.com/office/officeart/2018/2/layout/IconCircleList"/>
    <dgm:cxn modelId="{314D8DFC-6E91-4439-8E50-395A6DC5242B}" type="presOf" srcId="{C02BE533-7479-407D-8855-16F3E51E0ACB}" destId="{EE5CEA84-198B-42EC-A2C3-AFE7C7A109B3}" srcOrd="0" destOrd="0" presId="urn:microsoft.com/office/officeart/2018/2/layout/IconCircleList"/>
    <dgm:cxn modelId="{55940964-0CD9-443F-AA24-E65441958545}" type="presParOf" srcId="{239B8CD0-E366-41BF-93CC-E7FED725882D}" destId="{D3A7E68A-C525-4E26-8534-2EB7C997B4B0}" srcOrd="0" destOrd="0" presId="urn:microsoft.com/office/officeart/2018/2/layout/IconCircleList"/>
    <dgm:cxn modelId="{F4C346C3-9083-425F-9079-052BCC6EBA4F}" type="presParOf" srcId="{D3A7E68A-C525-4E26-8534-2EB7C997B4B0}" destId="{8BAD0265-16E2-4869-9A6B-CBCD9D0077D3}" srcOrd="0" destOrd="0" presId="urn:microsoft.com/office/officeart/2018/2/layout/IconCircleList"/>
    <dgm:cxn modelId="{9BF0AA89-7B11-47B0-8B9D-91E80D84FBAE}" type="presParOf" srcId="{8BAD0265-16E2-4869-9A6B-CBCD9D0077D3}" destId="{C364D1C1-FE72-498C-86BF-CFFC82314E0D}" srcOrd="0" destOrd="0" presId="urn:microsoft.com/office/officeart/2018/2/layout/IconCircleList"/>
    <dgm:cxn modelId="{F9D946AD-F30D-445C-AC4C-0E8843208D36}" type="presParOf" srcId="{8BAD0265-16E2-4869-9A6B-CBCD9D0077D3}" destId="{6E0AB5A9-044E-44B4-A944-2A111230D009}" srcOrd="1" destOrd="0" presId="urn:microsoft.com/office/officeart/2018/2/layout/IconCircleList"/>
    <dgm:cxn modelId="{62DF8D50-FF78-4274-8429-9936A8B5C122}" type="presParOf" srcId="{8BAD0265-16E2-4869-9A6B-CBCD9D0077D3}" destId="{DF2B67E6-73DA-4F8F-BF71-E16D7DBF6845}" srcOrd="2" destOrd="0" presId="urn:microsoft.com/office/officeart/2018/2/layout/IconCircleList"/>
    <dgm:cxn modelId="{2E23599F-DA18-486D-95BA-335A685AD4CE}" type="presParOf" srcId="{8BAD0265-16E2-4869-9A6B-CBCD9D0077D3}" destId="{A757A1F8-78EB-4C08-8394-1B8A5667328E}" srcOrd="3" destOrd="0" presId="urn:microsoft.com/office/officeart/2018/2/layout/IconCircleList"/>
    <dgm:cxn modelId="{1E71DFE2-9FF3-4D27-A1EC-A70C3B1C1098}" type="presParOf" srcId="{D3A7E68A-C525-4E26-8534-2EB7C997B4B0}" destId="{52BD3237-94B4-4B56-9C5D-C7C3AA982A5B}" srcOrd="1" destOrd="0" presId="urn:microsoft.com/office/officeart/2018/2/layout/IconCircleList"/>
    <dgm:cxn modelId="{236F923D-1744-4ED3-8DAE-FE19DB39754D}" type="presParOf" srcId="{D3A7E68A-C525-4E26-8534-2EB7C997B4B0}" destId="{D621AA14-F7C7-41BD-AA01-F826032C5849}" srcOrd="2" destOrd="0" presId="urn:microsoft.com/office/officeart/2018/2/layout/IconCircleList"/>
    <dgm:cxn modelId="{9EB65A3F-B9E0-4EA9-8764-26AC0A7807A2}" type="presParOf" srcId="{D621AA14-F7C7-41BD-AA01-F826032C5849}" destId="{D182D294-155B-4011-8366-F0796BFD60C0}" srcOrd="0" destOrd="0" presId="urn:microsoft.com/office/officeart/2018/2/layout/IconCircleList"/>
    <dgm:cxn modelId="{CD108F30-0237-49CF-AA16-0CE5F8AFB902}" type="presParOf" srcId="{D621AA14-F7C7-41BD-AA01-F826032C5849}" destId="{7D015FF8-EF41-400C-8964-47472AC3BAE7}" srcOrd="1" destOrd="0" presId="urn:microsoft.com/office/officeart/2018/2/layout/IconCircleList"/>
    <dgm:cxn modelId="{97BF88D2-264C-4F90-A944-0A4F670B1C45}" type="presParOf" srcId="{D621AA14-F7C7-41BD-AA01-F826032C5849}" destId="{3257E146-681F-41A5-BB02-4B24C4FEE493}" srcOrd="2" destOrd="0" presId="urn:microsoft.com/office/officeart/2018/2/layout/IconCircleList"/>
    <dgm:cxn modelId="{DD11E03A-4C3E-4C8C-83FD-4436CECB480A}" type="presParOf" srcId="{D621AA14-F7C7-41BD-AA01-F826032C5849}" destId="{EB49313B-7CEB-431D-9231-768A38ADDBAC}" srcOrd="3" destOrd="0" presId="urn:microsoft.com/office/officeart/2018/2/layout/IconCircleList"/>
    <dgm:cxn modelId="{E7E5EF54-568C-4C4A-BD9F-A578A977D42C}" type="presParOf" srcId="{D3A7E68A-C525-4E26-8534-2EB7C997B4B0}" destId="{06ED7A64-AC95-4B2C-BF79-1EFC8792C360}" srcOrd="3" destOrd="0" presId="urn:microsoft.com/office/officeart/2018/2/layout/IconCircleList"/>
    <dgm:cxn modelId="{6822D513-BD2A-4760-B43C-5249579785C9}" type="presParOf" srcId="{D3A7E68A-C525-4E26-8534-2EB7C997B4B0}" destId="{5CE07AE9-E219-46BD-9C67-16DA0E9A9C7E}" srcOrd="4" destOrd="0" presId="urn:microsoft.com/office/officeart/2018/2/layout/IconCircleList"/>
    <dgm:cxn modelId="{1D488596-B9D4-4EE9-B0B5-00D3A07F2493}" type="presParOf" srcId="{5CE07AE9-E219-46BD-9C67-16DA0E9A9C7E}" destId="{F4FF7EF9-FD31-4B0F-8A3D-099CA2BE4918}" srcOrd="0" destOrd="0" presId="urn:microsoft.com/office/officeart/2018/2/layout/IconCircleList"/>
    <dgm:cxn modelId="{AEA3A704-AE6C-4FC2-80A0-C1091E1B36E9}" type="presParOf" srcId="{5CE07AE9-E219-46BD-9C67-16DA0E9A9C7E}" destId="{4EFA79CC-9461-4055-A8FB-262450D91C2C}" srcOrd="1" destOrd="0" presId="urn:microsoft.com/office/officeart/2018/2/layout/IconCircleList"/>
    <dgm:cxn modelId="{0B2E456E-9BFE-4A70-895E-CC7F50563853}" type="presParOf" srcId="{5CE07AE9-E219-46BD-9C67-16DA0E9A9C7E}" destId="{059DE195-666F-479E-864C-ECE0586BCF71}" srcOrd="2" destOrd="0" presId="urn:microsoft.com/office/officeart/2018/2/layout/IconCircleList"/>
    <dgm:cxn modelId="{0B2F6BE4-B3C2-451B-94E0-539DE3932259}" type="presParOf" srcId="{5CE07AE9-E219-46BD-9C67-16DA0E9A9C7E}" destId="{EE5CEA84-198B-42EC-A2C3-AFE7C7A109B3}" srcOrd="3" destOrd="0" presId="urn:microsoft.com/office/officeart/2018/2/layout/IconCircleList"/>
    <dgm:cxn modelId="{731CE2B3-160E-4726-BAAE-5973172067DE}" type="presParOf" srcId="{D3A7E68A-C525-4E26-8534-2EB7C997B4B0}" destId="{3A8358D8-39A1-4B70-AADA-807BC32D9C2C}" srcOrd="5" destOrd="0" presId="urn:microsoft.com/office/officeart/2018/2/layout/IconCircleList"/>
    <dgm:cxn modelId="{C1BAF770-8C2A-4AAD-9E81-C6706F341455}" type="presParOf" srcId="{D3A7E68A-C525-4E26-8534-2EB7C997B4B0}" destId="{4F9E0B15-F4FA-4B3E-87CF-1A2188B75449}" srcOrd="6" destOrd="0" presId="urn:microsoft.com/office/officeart/2018/2/layout/IconCircleList"/>
    <dgm:cxn modelId="{8F4A65BF-A93F-4FDC-8393-005CE9A10004}" type="presParOf" srcId="{4F9E0B15-F4FA-4B3E-87CF-1A2188B75449}" destId="{1EC4369B-1BAC-405F-BB38-A1B3E163BDE9}" srcOrd="0" destOrd="0" presId="urn:microsoft.com/office/officeart/2018/2/layout/IconCircleList"/>
    <dgm:cxn modelId="{0912A3A7-47B5-49B6-9E4C-A7BEC60FFCEF}" type="presParOf" srcId="{4F9E0B15-F4FA-4B3E-87CF-1A2188B75449}" destId="{1F92098E-E11C-464C-9C88-1E5EC22DAD9D}" srcOrd="1" destOrd="0" presId="urn:microsoft.com/office/officeart/2018/2/layout/IconCircleList"/>
    <dgm:cxn modelId="{A975431D-AB80-4FF9-8763-DC81A7C532D3}" type="presParOf" srcId="{4F9E0B15-F4FA-4B3E-87CF-1A2188B75449}" destId="{1A2B9CB4-B8A4-4782-9997-AFE2F0256B4D}" srcOrd="2" destOrd="0" presId="urn:microsoft.com/office/officeart/2018/2/layout/IconCircleList"/>
    <dgm:cxn modelId="{73CAF8BE-402E-4FE4-8F75-39D6604C8ED9}" type="presParOf" srcId="{4F9E0B15-F4FA-4B3E-87CF-1A2188B75449}" destId="{634ACDA1-0B5A-4B4D-8586-C2F44251CC38}" srcOrd="3" destOrd="0" presId="urn:microsoft.com/office/officeart/2018/2/layout/IconCircleList"/>
    <dgm:cxn modelId="{F78DA455-9046-432B-99E5-90F718FD7FCB}" type="presParOf" srcId="{D3A7E68A-C525-4E26-8534-2EB7C997B4B0}" destId="{337F5CC9-9E5F-4551-98FF-881179FF054D}" srcOrd="7" destOrd="0" presId="urn:microsoft.com/office/officeart/2018/2/layout/IconCircleList"/>
    <dgm:cxn modelId="{3A67F487-299A-401E-B81B-13B6793CBA2A}" type="presParOf" srcId="{D3A7E68A-C525-4E26-8534-2EB7C997B4B0}" destId="{A86C8872-4870-4AC3-8E9D-C0E6928E266F}" srcOrd="8" destOrd="0" presId="urn:microsoft.com/office/officeart/2018/2/layout/IconCircleList"/>
    <dgm:cxn modelId="{E62C4B61-572A-4C15-881C-E7309FF26FCC}" type="presParOf" srcId="{A86C8872-4870-4AC3-8E9D-C0E6928E266F}" destId="{4687A6AB-C6FE-4D97-B51D-BF67CFD583DE}" srcOrd="0" destOrd="0" presId="urn:microsoft.com/office/officeart/2018/2/layout/IconCircleList"/>
    <dgm:cxn modelId="{ABFBB9B8-A0FB-46F7-93BE-ECB18A8962C9}" type="presParOf" srcId="{A86C8872-4870-4AC3-8E9D-C0E6928E266F}" destId="{EC2AE182-F46B-4C5B-90A4-6F6DAA9269A1}" srcOrd="1" destOrd="0" presId="urn:microsoft.com/office/officeart/2018/2/layout/IconCircleList"/>
    <dgm:cxn modelId="{D32B1251-BD21-4CE3-9F0B-C1CC9B1AF457}" type="presParOf" srcId="{A86C8872-4870-4AC3-8E9D-C0E6928E266F}" destId="{2C06B1CC-0EBB-4C59-8020-80AD6CD7F0B7}" srcOrd="2" destOrd="0" presId="urn:microsoft.com/office/officeart/2018/2/layout/IconCircleList"/>
    <dgm:cxn modelId="{0B52E9C8-9EAF-4883-8B42-B7B9B3A44002}" type="presParOf" srcId="{A86C8872-4870-4AC3-8E9D-C0E6928E266F}" destId="{329CC0D7-FA43-4F61-B5B9-454F59D88B2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5E190-BE48-4A87-8235-763F7AEDC117}">
      <dsp:nvSpPr>
        <dsp:cNvPr id="0" name=""/>
        <dsp:cNvSpPr/>
      </dsp:nvSpPr>
      <dsp:spPr>
        <a:xfrm>
          <a:off x="0" y="313569"/>
          <a:ext cx="1051560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Build an IMS </a:t>
          </a:r>
          <a:endParaRPr lang="en-US" sz="2000" kern="1200"/>
        </a:p>
      </dsp:txBody>
      <dsp:txXfrm>
        <a:off x="0" y="313569"/>
        <a:ext cx="10515600" cy="850500"/>
      </dsp:txXfrm>
    </dsp:sp>
    <dsp:sp modelId="{D93B182A-211A-4C1F-9869-F750AA313ED8}">
      <dsp:nvSpPr>
        <dsp:cNvPr id="0" name=""/>
        <dsp:cNvSpPr/>
      </dsp:nvSpPr>
      <dsp:spPr>
        <a:xfrm>
          <a:off x="525780" y="18368"/>
          <a:ext cx="7360920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The Objective: </a:t>
          </a:r>
          <a:endParaRPr lang="en-US" sz="2000" kern="1200"/>
        </a:p>
      </dsp:txBody>
      <dsp:txXfrm>
        <a:off x="554601" y="47189"/>
        <a:ext cx="7303278" cy="532758"/>
      </dsp:txXfrm>
    </dsp:sp>
    <dsp:sp modelId="{BD94C683-18F3-465F-8438-E29AE08DFD70}">
      <dsp:nvSpPr>
        <dsp:cNvPr id="0" name=""/>
        <dsp:cNvSpPr/>
      </dsp:nvSpPr>
      <dsp:spPr>
        <a:xfrm>
          <a:off x="0" y="1567269"/>
          <a:ext cx="10515600" cy="185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241385"/>
              <a:satOff val="-1965"/>
              <a:lumOff val="-1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Agile &amp; Project Management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Databases &amp; Cloud Fundamentals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Programming &amp; Testing Fundamentals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Continuous Integration &amp; Build Tools</a:t>
          </a:r>
          <a:endParaRPr lang="en-US" sz="2000" kern="1200"/>
        </a:p>
      </dsp:txBody>
      <dsp:txXfrm>
        <a:off x="0" y="1567269"/>
        <a:ext cx="10515600" cy="1858500"/>
      </dsp:txXfrm>
    </dsp:sp>
    <dsp:sp modelId="{614DFC27-FFC5-4964-926D-6C37678490FD}">
      <dsp:nvSpPr>
        <dsp:cNvPr id="0" name=""/>
        <dsp:cNvSpPr/>
      </dsp:nvSpPr>
      <dsp:spPr>
        <a:xfrm>
          <a:off x="525780" y="1272069"/>
          <a:ext cx="7360920" cy="590400"/>
        </a:xfrm>
        <a:prstGeom prst="roundRect">
          <a:avLst/>
        </a:prstGeom>
        <a:solidFill>
          <a:schemeClr val="accent2">
            <a:hueOff val="-1241385"/>
            <a:satOff val="-1965"/>
            <a:lumOff val="-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To Demonstrate:</a:t>
          </a:r>
          <a:endParaRPr lang="en-US" sz="2000" kern="1200"/>
        </a:p>
      </dsp:txBody>
      <dsp:txXfrm>
        <a:off x="554601" y="1300890"/>
        <a:ext cx="7303278" cy="532758"/>
      </dsp:txXfrm>
    </dsp:sp>
    <dsp:sp modelId="{E76026A6-F6D5-4619-90A8-C2306E9F7948}">
      <dsp:nvSpPr>
        <dsp:cNvPr id="0" name=""/>
        <dsp:cNvSpPr/>
      </dsp:nvSpPr>
      <dsp:spPr>
        <a:xfrm>
          <a:off x="0" y="3828969"/>
          <a:ext cx="10515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482771"/>
              <a:satOff val="-3929"/>
              <a:lumOff val="-23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4163F-A15B-447B-A0B3-D09BC71FED26}">
      <dsp:nvSpPr>
        <dsp:cNvPr id="0" name=""/>
        <dsp:cNvSpPr/>
      </dsp:nvSpPr>
      <dsp:spPr>
        <a:xfrm>
          <a:off x="525780" y="3533769"/>
          <a:ext cx="7360920" cy="590400"/>
        </a:xfrm>
        <a:prstGeom prst="roundRect">
          <a:avLst/>
        </a:prstGeom>
        <a:solidFill>
          <a:schemeClr val="accent2">
            <a:hueOff val="-2482771"/>
            <a:satOff val="-3929"/>
            <a:lumOff val="-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My Journey as a </a:t>
          </a:r>
          <a:r>
            <a:rPr lang="en-GB" sz="2000" kern="1200">
              <a:latin typeface="Source Sans Pro"/>
            </a:rPr>
            <a:t>Digital Consultant</a:t>
          </a:r>
          <a:endParaRPr lang="en-US" sz="2000" kern="1200"/>
        </a:p>
      </dsp:txBody>
      <dsp:txXfrm>
        <a:off x="554601" y="3562590"/>
        <a:ext cx="7303278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8D234-0DEC-4200-893C-F1D49CA1489D}">
      <dsp:nvSpPr>
        <dsp:cNvPr id="0" name=""/>
        <dsp:cNvSpPr/>
      </dsp:nvSpPr>
      <dsp:spPr>
        <a:xfrm>
          <a:off x="0" y="37268"/>
          <a:ext cx="10515600" cy="98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Jira</a:t>
          </a:r>
          <a:endParaRPr lang="en-US" sz="4000" kern="1200"/>
        </a:p>
      </dsp:txBody>
      <dsp:txXfrm>
        <a:off x="47976" y="85244"/>
        <a:ext cx="10419648" cy="886848"/>
      </dsp:txXfrm>
    </dsp:sp>
    <dsp:sp modelId="{F3A69B91-8544-49D5-93D7-F114C16D9FC6}">
      <dsp:nvSpPr>
        <dsp:cNvPr id="0" name=""/>
        <dsp:cNvSpPr/>
      </dsp:nvSpPr>
      <dsp:spPr>
        <a:xfrm>
          <a:off x="0" y="1135269"/>
          <a:ext cx="10515600" cy="982800"/>
        </a:xfrm>
        <a:prstGeom prst="roundRect">
          <a:avLst/>
        </a:prstGeom>
        <a:solidFill>
          <a:schemeClr val="accent2">
            <a:hueOff val="-827590"/>
            <a:satOff val="-1310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ERDs</a:t>
          </a:r>
          <a:endParaRPr lang="en-US" sz="4000" kern="1200"/>
        </a:p>
      </dsp:txBody>
      <dsp:txXfrm>
        <a:off x="47976" y="1183245"/>
        <a:ext cx="10419648" cy="886848"/>
      </dsp:txXfrm>
    </dsp:sp>
    <dsp:sp modelId="{BCABE9E2-D13F-4CD2-9E2C-7CF86DF8BE9C}">
      <dsp:nvSpPr>
        <dsp:cNvPr id="0" name=""/>
        <dsp:cNvSpPr/>
      </dsp:nvSpPr>
      <dsp:spPr>
        <a:xfrm>
          <a:off x="0" y="2233269"/>
          <a:ext cx="10515600" cy="982800"/>
        </a:xfrm>
        <a:prstGeom prst="roundRect">
          <a:avLst/>
        </a:prstGeom>
        <a:solidFill>
          <a:schemeClr val="accent2">
            <a:hueOff val="-1655181"/>
            <a:satOff val="-2619"/>
            <a:lumOff val="-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User Stories</a:t>
          </a:r>
          <a:endParaRPr lang="en-US" sz="4000" kern="1200"/>
        </a:p>
      </dsp:txBody>
      <dsp:txXfrm>
        <a:off x="47976" y="2281245"/>
        <a:ext cx="10419648" cy="886848"/>
      </dsp:txXfrm>
    </dsp:sp>
    <dsp:sp modelId="{C24647C4-F4B5-4873-A8EF-2D241A021AF7}">
      <dsp:nvSpPr>
        <dsp:cNvPr id="0" name=""/>
        <dsp:cNvSpPr/>
      </dsp:nvSpPr>
      <dsp:spPr>
        <a:xfrm>
          <a:off x="0" y="3331269"/>
          <a:ext cx="10515600" cy="982800"/>
        </a:xfrm>
        <a:prstGeom prst="roundRect">
          <a:avLst/>
        </a:prstGeom>
        <a:solidFill>
          <a:schemeClr val="accent2">
            <a:hueOff val="-2482771"/>
            <a:satOff val="-3929"/>
            <a:lumOff val="-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MoSCoWs</a:t>
          </a:r>
          <a:endParaRPr lang="en-US" sz="4000" kern="1200"/>
        </a:p>
      </dsp:txBody>
      <dsp:txXfrm>
        <a:off x="47976" y="3379245"/>
        <a:ext cx="10419648" cy="8868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4DD49-335C-4211-BC3C-2E0F7F228284}">
      <dsp:nvSpPr>
        <dsp:cNvPr id="0" name=""/>
        <dsp:cNvSpPr/>
      </dsp:nvSpPr>
      <dsp:spPr>
        <a:xfrm>
          <a:off x="51" y="57451"/>
          <a:ext cx="4913783" cy="604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What went wrong?</a:t>
          </a:r>
          <a:endParaRPr lang="en-US" sz="2100" kern="1200"/>
        </a:p>
      </dsp:txBody>
      <dsp:txXfrm>
        <a:off x="51" y="57451"/>
        <a:ext cx="4913783" cy="604800"/>
      </dsp:txXfrm>
    </dsp:sp>
    <dsp:sp modelId="{EDE67029-2B3A-4889-A434-93761599E11E}">
      <dsp:nvSpPr>
        <dsp:cNvPr id="0" name=""/>
        <dsp:cNvSpPr/>
      </dsp:nvSpPr>
      <dsp:spPr>
        <a:xfrm>
          <a:off x="51" y="662251"/>
          <a:ext cx="4913783" cy="363163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Time constraints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Lack of experience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Beginning the project from scratch instead of IMS-Starter (not understanding the IMS-starter)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Lack of proper testing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Lack of .jar file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Losing a large chunk of my code base due to a crash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>
              <a:latin typeface="Source Sans Pro"/>
            </a:rPr>
            <a:t>Application is still not fully functional</a:t>
          </a:r>
        </a:p>
      </dsp:txBody>
      <dsp:txXfrm>
        <a:off x="51" y="662251"/>
        <a:ext cx="4913783" cy="3631635"/>
      </dsp:txXfrm>
    </dsp:sp>
    <dsp:sp modelId="{FC2FC8B6-EC08-43D5-9203-33C35BBDEB7A}">
      <dsp:nvSpPr>
        <dsp:cNvPr id="0" name=""/>
        <dsp:cNvSpPr/>
      </dsp:nvSpPr>
      <dsp:spPr>
        <a:xfrm>
          <a:off x="5601764" y="57451"/>
          <a:ext cx="4913783" cy="604800"/>
        </a:xfrm>
        <a:prstGeom prst="rect">
          <a:avLst/>
        </a:prstGeom>
        <a:solidFill>
          <a:schemeClr val="accent2">
            <a:hueOff val="-2482771"/>
            <a:satOff val="-3929"/>
            <a:lumOff val="-2352"/>
            <a:alphaOff val="0"/>
          </a:schemeClr>
        </a:solidFill>
        <a:ln w="12700" cap="flat" cmpd="sng" algn="ctr">
          <a:solidFill>
            <a:schemeClr val="accent2">
              <a:hueOff val="-2482771"/>
              <a:satOff val="-3929"/>
              <a:lumOff val="-23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What went right?</a:t>
          </a:r>
          <a:endParaRPr lang="en-US" sz="2100" kern="1200"/>
        </a:p>
      </dsp:txBody>
      <dsp:txXfrm>
        <a:off x="5601764" y="57451"/>
        <a:ext cx="4913783" cy="604800"/>
      </dsp:txXfrm>
    </dsp:sp>
    <dsp:sp modelId="{AF63A151-B45A-4216-B709-584A20CA4738}">
      <dsp:nvSpPr>
        <dsp:cNvPr id="0" name=""/>
        <dsp:cNvSpPr/>
      </dsp:nvSpPr>
      <dsp:spPr>
        <a:xfrm>
          <a:off x="5601764" y="662251"/>
          <a:ext cx="4913783" cy="3631635"/>
        </a:xfrm>
        <a:prstGeom prst="rect">
          <a:avLst/>
        </a:prstGeom>
        <a:solidFill>
          <a:schemeClr val="accent2">
            <a:tint val="40000"/>
            <a:alpha val="90000"/>
            <a:hueOff val="-3524190"/>
            <a:satOff val="-10473"/>
            <a:lumOff val="-94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524190"/>
              <a:satOff val="-10473"/>
              <a:lumOff val="-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>
              <a:latin typeface="Source Sans Pro"/>
            </a:rPr>
            <a:t>The application is almost fully complete</a:t>
          </a:r>
          <a:endParaRPr lang="en-GB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I learned a lot, even if there is room for improvement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>
              <a:latin typeface="Source Sans Pro"/>
            </a:rPr>
            <a:t>Given an extra week, the project could be fully finished. </a:t>
          </a:r>
        </a:p>
      </dsp:txBody>
      <dsp:txXfrm>
        <a:off x="5601764" y="662251"/>
        <a:ext cx="4913783" cy="36316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64D1C1-FE72-498C-86BF-CFFC82314E0D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0AB5A9-044E-44B4-A944-2A111230D009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7A1F8-78EB-4C08-8394-1B8A5667328E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The project is incredibly basic for now</a:t>
          </a:r>
          <a:endParaRPr lang="en-US" sz="1700" kern="1200"/>
        </a:p>
      </dsp:txBody>
      <dsp:txXfrm>
        <a:off x="1172126" y="908559"/>
        <a:ext cx="2114937" cy="897246"/>
      </dsp:txXfrm>
    </dsp:sp>
    <dsp:sp modelId="{D182D294-155B-4011-8366-F0796BFD60C0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15FF8-EF41-400C-8964-47472AC3BAE7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9313B-7CEB-431D-9231-768A38ADDBAC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Implement proper testing and Maven integration</a:t>
          </a:r>
          <a:endParaRPr lang="en-US" sz="1700" kern="1200"/>
        </a:p>
      </dsp:txBody>
      <dsp:txXfrm>
        <a:off x="4745088" y="908559"/>
        <a:ext cx="2114937" cy="897246"/>
      </dsp:txXfrm>
    </dsp:sp>
    <dsp:sp modelId="{F4FF7EF9-FD31-4B0F-8A3D-099CA2BE4918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FA79CC-9461-4055-A8FB-262450D91C2C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CEA84-198B-42EC-A2C3-AFE7C7A109B3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Include a more informative and complete README.md</a:t>
          </a:r>
          <a:endParaRPr lang="en-US" sz="1700" kern="1200"/>
        </a:p>
      </dsp:txBody>
      <dsp:txXfrm>
        <a:off x="8318049" y="908559"/>
        <a:ext cx="2114937" cy="897246"/>
      </dsp:txXfrm>
    </dsp:sp>
    <dsp:sp modelId="{1EC4369B-1BAC-405F-BB38-A1B3E163BDE9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2098E-E11C-464C-9C88-1E5EC22DAD9D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4ACDA1-0B5A-4B4D-8586-C2F44251CC38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Aim for that &gt;80% test coverage</a:t>
          </a:r>
          <a:endParaRPr lang="en-US" sz="1700" kern="1200"/>
        </a:p>
      </dsp:txBody>
      <dsp:txXfrm>
        <a:off x="1172126" y="2545532"/>
        <a:ext cx="2114937" cy="897246"/>
      </dsp:txXfrm>
    </dsp:sp>
    <dsp:sp modelId="{4687A6AB-C6FE-4D97-B51D-BF67CFD583DE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2AE182-F46B-4C5B-90A4-6F6DAA9269A1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CC0D7-FA43-4F61-B5B9-454F59D88B20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Deploy a working executable version of the project as a .jar</a:t>
          </a:r>
          <a:endParaRPr lang="en-US" sz="1700" kern="1200"/>
        </a:p>
      </dsp:txBody>
      <dsp:txXfrm>
        <a:off x="4745088" y="2545532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7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2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7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8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7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2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9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6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4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8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11/27/2020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763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52" r:id="rId6"/>
    <p:sldLayoutId id="2147483747" r:id="rId7"/>
    <p:sldLayoutId id="2147483748" r:id="rId8"/>
    <p:sldLayoutId id="2147483749" r:id="rId9"/>
    <p:sldLayoutId id="2147483751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6578" y="685680"/>
            <a:ext cx="4203323" cy="3596201"/>
          </a:xfrm>
        </p:spPr>
        <p:txBody>
          <a:bodyPr>
            <a:normAutofit/>
          </a:bodyPr>
          <a:lstStyle/>
          <a:p>
            <a:pPr algn="r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Emre Cakmak</a:t>
            </a:r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D8E00FA-5561-4253-B903-92B49719E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33" name="Graphic 212">
              <a:extLst>
                <a:ext uri="{FF2B5EF4-FFF2-40B4-BE49-F238E27FC236}">
                  <a16:creationId xmlns:a16="http://schemas.microsoft.com/office/drawing/2014/main" id="{A753B935-E3DD-466D-BFAC-68E0BE02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4" name="Graphic 212">
              <a:extLst>
                <a:ext uri="{FF2B5EF4-FFF2-40B4-BE49-F238E27FC236}">
                  <a16:creationId xmlns:a16="http://schemas.microsoft.com/office/drawing/2014/main" id="{FB034F26-4148-4B59-B493-14D7A9A8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36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7920" y="2432421"/>
            <a:ext cx="4203323" cy="1143291"/>
          </a:xfrm>
        </p:spPr>
        <p:txBody>
          <a:bodyPr>
            <a:normAutofit/>
          </a:bodyPr>
          <a:lstStyle/>
          <a:p>
            <a:pPr algn="r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Inventory Management System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D7EE252-C5B8-40B9-921C-DD3DA31F6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6610" y="980118"/>
            <a:ext cx="8108341" cy="5812707"/>
          </a:xfrm>
        </p:spPr>
      </p:pic>
    </p:spTree>
    <p:extLst>
      <p:ext uri="{BB962C8B-B14F-4D97-AF65-F5344CB8AC3E}">
        <p14:creationId xmlns:p14="http://schemas.microsoft.com/office/powerpoint/2010/main" val="2137541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8E0C-F7D9-45DB-AC3A-0E226CE6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Source Sans Pro"/>
              </a:rPr>
              <a:t>Customer User Stories - Functionality</a:t>
            </a:r>
            <a:endParaRPr lang="en-GB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EFD47DB4-3E63-48F5-866D-352E6F6C5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2291" y="1261954"/>
            <a:ext cx="4956651" cy="5677008"/>
          </a:xfrm>
        </p:spPr>
      </p:pic>
    </p:spTree>
    <p:extLst>
      <p:ext uri="{BB962C8B-B14F-4D97-AF65-F5344CB8AC3E}">
        <p14:creationId xmlns:p14="http://schemas.microsoft.com/office/powerpoint/2010/main" val="605240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87C12-A602-4B02-8B70-FA4ABE70E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527"/>
            <a:ext cx="9144000" cy="1030614"/>
          </a:xfrm>
        </p:spPr>
        <p:txBody>
          <a:bodyPr/>
          <a:lstStyle/>
          <a:p>
            <a:r>
              <a:rPr lang="en-GB"/>
              <a:t>Testing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EDA1A3A-448F-4300-901C-81E8DFB7F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84" y="1319334"/>
            <a:ext cx="4632542" cy="3112864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6D965EB9-B43D-4AD8-B280-A699CEF52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469" y="1317844"/>
            <a:ext cx="5613748" cy="3627324"/>
          </a:xfrm>
          <a:prstGeom prst="rect">
            <a:avLst/>
          </a:prstGeom>
        </p:spPr>
      </p:pic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622ABA14-38E6-4F71-9416-41AFD4D0B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784" y="3946434"/>
            <a:ext cx="6574076" cy="214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54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CAE8E-E65A-49E8-AA97-7E35B317D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GB">
                <a:ea typeface="Source Sans Pro"/>
              </a:rPr>
              <a:t>Retrospective</a:t>
            </a:r>
            <a:endParaRPr lang="en-GB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1FF148-6725-4278-A9A8-A9A6A3F26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47507B-4D21-4FF7-B49C-239309CF2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C9C70F-60EC-497A-B6BF-A7D0638BC9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9140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3902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61197-F52A-4453-8D2F-2BA7A48D0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GB">
                <a:ea typeface="Source Sans Pro"/>
              </a:rPr>
              <a:t>Conclusion</a:t>
            </a:r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1FF148-6725-4278-A9A8-A9A6A3F26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47507B-4D21-4FF7-B49C-239309CF2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BAA6BF-6BFC-4C05-944C-BF6ADF4C07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89663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317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073AF-E84E-4CB1-A12B-729BCB3D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GB" dirty="0">
                <a:ea typeface="Source Sans Pro"/>
              </a:rPr>
              <a:t>Introduction</a:t>
            </a:r>
            <a:endParaRPr lang="en-GB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1FF148-6725-4278-A9A8-A9A6A3F26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47507B-4D21-4FF7-B49C-239309CF2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55E051-01AD-4CDD-AE2B-08EAA8B450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5391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479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Oval 22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61A9F-3642-4EA2-BE05-9EA8F6F43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Consultant Journey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9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1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DED45-E120-4203-8768-4FE3C7D96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Technologies learned</a:t>
            </a:r>
          </a:p>
          <a:p>
            <a:pPr lvl="1"/>
            <a:r>
              <a:rPr lang="en-US"/>
              <a:t>GCP</a:t>
            </a:r>
          </a:p>
          <a:p>
            <a:pPr lvl="1"/>
            <a:r>
              <a:rPr lang="en-US"/>
              <a:t>SQL</a:t>
            </a:r>
          </a:p>
          <a:p>
            <a:pPr lvl="1"/>
            <a:r>
              <a:rPr lang="en-US"/>
              <a:t>Java</a:t>
            </a:r>
          </a:p>
          <a:p>
            <a:pPr lvl="2"/>
            <a:r>
              <a:rPr lang="en-US"/>
              <a:t>Maven </a:t>
            </a:r>
          </a:p>
          <a:p>
            <a:pPr lvl="2"/>
            <a:r>
              <a:rPr lang="en-US"/>
              <a:t>Testing with JUnit</a:t>
            </a:r>
          </a:p>
          <a:p>
            <a:pPr lvl="1"/>
            <a:r>
              <a:rPr lang="en-US"/>
              <a:t>Git and Version Control</a:t>
            </a:r>
          </a:p>
          <a:p>
            <a:pPr lvl="1"/>
            <a:r>
              <a:rPr lang="en-US"/>
              <a:t>Project Management – Jira</a:t>
            </a:r>
          </a:p>
          <a:p>
            <a:pPr lvl="1"/>
            <a:endParaRPr lang="en-US"/>
          </a:p>
        </p:txBody>
      </p:sp>
      <p:grpSp>
        <p:nvGrpSpPr>
          <p:cNvPr id="37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81034" y="61394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960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09DFD-8173-4A17-8AC0-C0C0F7169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ea typeface="Source Sans Pro SemiBold"/>
              </a:rPr>
              <a:t>Risk Assessment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52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85855-FD14-4533-904D-83854807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Source Sans Pro"/>
              </a:rPr>
              <a:t>Risk Assessment – Initial Scores and Actions</a:t>
            </a:r>
            <a:endParaRPr lang="en-GB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B506EC07-BF71-434A-98F4-B87CB37AB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1187" y="1825625"/>
            <a:ext cx="6729627" cy="4351338"/>
          </a:xfrm>
        </p:spPr>
      </p:pic>
    </p:spTree>
    <p:extLst>
      <p:ext uri="{BB962C8B-B14F-4D97-AF65-F5344CB8AC3E}">
        <p14:creationId xmlns:p14="http://schemas.microsoft.com/office/powerpoint/2010/main" val="104241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A44B-DBDE-4EA1-A46E-518388D2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Risk Assessment – Initial Scores and Actions</a:t>
            </a:r>
          </a:p>
          <a:p>
            <a:endParaRPr lang="en-GB" dirty="0">
              <a:ea typeface="Source Sans Pro"/>
            </a:endParaRPr>
          </a:p>
        </p:txBody>
      </p:sp>
      <p:pic>
        <p:nvPicPr>
          <p:cNvPr id="4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F3B7827F-E0F3-422A-B378-77883CFF2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4690" y="1105378"/>
            <a:ext cx="6637277" cy="5750076"/>
          </a:xfrm>
        </p:spPr>
      </p:pic>
    </p:spTree>
    <p:extLst>
      <p:ext uri="{BB962C8B-B14F-4D97-AF65-F5344CB8AC3E}">
        <p14:creationId xmlns:p14="http://schemas.microsoft.com/office/powerpoint/2010/main" val="3917343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DB93B6-41F2-4EAD-91D3-7D2546F25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GB">
                <a:ea typeface="Source Sans Pro"/>
              </a:rPr>
              <a:t>Project Management</a:t>
            </a:r>
            <a:endParaRPr lang="en-GB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1FF148-6725-4278-A9A8-A9A6A3F26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47507B-4D21-4FF7-B49C-239309CF2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A7E390-6DF2-4C33-A04E-1B02A843B4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3471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0706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41E76-617C-4184-A34D-731BC5E1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Source Sans Pro"/>
              </a:rPr>
              <a:t>Jira Board</a:t>
            </a:r>
            <a:endParaRPr lang="en-GB"/>
          </a:p>
        </p:txBody>
      </p:sp>
      <p:pic>
        <p:nvPicPr>
          <p:cNvPr id="6" name="Picture 6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E72ADE54-E91E-4268-ADA6-E5163FA73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743" y="1454652"/>
            <a:ext cx="9934436" cy="4722311"/>
          </a:xfrm>
        </p:spPr>
      </p:pic>
    </p:spTree>
    <p:extLst>
      <p:ext uri="{BB962C8B-B14F-4D97-AF65-F5344CB8AC3E}">
        <p14:creationId xmlns:p14="http://schemas.microsoft.com/office/powerpoint/2010/main" val="342574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45409-1D52-4B01-9F48-76234D13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Source Sans Pro"/>
              </a:rPr>
              <a:t>ERDs</a:t>
            </a:r>
            <a:endParaRPr lang="en-GB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FFDF93B7-5C70-415F-880B-A4C1AB6A9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496" y="1825625"/>
            <a:ext cx="9347009" cy="4351338"/>
          </a:xfrm>
        </p:spPr>
      </p:pic>
    </p:spTree>
    <p:extLst>
      <p:ext uri="{BB962C8B-B14F-4D97-AF65-F5344CB8AC3E}">
        <p14:creationId xmlns:p14="http://schemas.microsoft.com/office/powerpoint/2010/main" val="1366598352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FunkyShapesDarkVTI</vt:lpstr>
      <vt:lpstr>Emre Cakmak</vt:lpstr>
      <vt:lpstr>Introduction</vt:lpstr>
      <vt:lpstr>Consultant Journey</vt:lpstr>
      <vt:lpstr>Risk Assessment</vt:lpstr>
      <vt:lpstr>Risk Assessment – Initial Scores and Actions</vt:lpstr>
      <vt:lpstr>Risk Assessment – Initial Scores and Actions </vt:lpstr>
      <vt:lpstr>Project Management</vt:lpstr>
      <vt:lpstr>Jira Board</vt:lpstr>
      <vt:lpstr>ERDs</vt:lpstr>
      <vt:lpstr>PowerPoint Presentation</vt:lpstr>
      <vt:lpstr>Customer User Stories - Functionality</vt:lpstr>
      <vt:lpstr>Testing</vt:lpstr>
      <vt:lpstr>Retrospective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305</cp:revision>
  <dcterms:created xsi:type="dcterms:W3CDTF">2020-11-26T23:12:18Z</dcterms:created>
  <dcterms:modified xsi:type="dcterms:W3CDTF">2020-11-27T12:30:34Z</dcterms:modified>
</cp:coreProperties>
</file>