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10" y="0"/>
            <a:ext cx="11627485" cy="3263265"/>
          </a:xfrm>
        </p:spPr>
        <p:txBody>
          <a:bodyPr>
            <a:normAutofit/>
          </a:bodyPr>
          <a:p>
            <a:r>
              <a:rPr lang="tr-TR" altLang="en-US" sz="4400" b="1"/>
              <a:t>FRC Yarışma Günleri Bilgilendirmesi</a:t>
            </a:r>
            <a:br>
              <a:rPr lang="tr-TR" altLang="en-US" sz="4400" b="1"/>
            </a:br>
            <a:r>
              <a:rPr lang="tr-TR" altLang="en-US" sz="4400" b="1"/>
              <a:t>Juri Sorularına Hazırlık</a:t>
            </a:r>
            <a:endParaRPr lang="tr-TR" altLang="en-US" sz="4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r-TR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Okuduğunuz İçin Teşekkürler</a:t>
            </a:r>
            <a:endParaRPr lang="tr-TR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472420" cy="4953000"/>
          </a:xfrm>
        </p:spPr>
        <p:txBody>
          <a:bodyPr/>
          <a:p>
            <a:r>
              <a:rPr lang="tr-TR" altLang="en-US"/>
              <a:t>Cyber Griffins </a:t>
            </a:r>
            <a:r>
              <a:rPr lang="tr-TR" altLang="en-US">
                <a:sym typeface="+mn-ea"/>
              </a:rPr>
              <a:t>#8070</a:t>
            </a:r>
            <a:endParaRPr lang="tr-TR" altLang="en-US">
              <a:sym typeface="+mn-ea"/>
            </a:endParaRPr>
          </a:p>
          <a:p>
            <a:r>
              <a:rPr lang="tr-TR" altLang="en-US">
                <a:sym typeface="+mn-ea"/>
              </a:rPr>
              <a:t>Hazırlayan:Yazılım Kaptanı/</a:t>
            </a:r>
            <a:endParaRPr lang="tr-TR" altLang="en-US">
              <a:sym typeface="+mn-ea"/>
            </a:endParaRPr>
          </a:p>
          <a:p>
            <a:r>
              <a:rPr lang="tr-TR" altLang="en-US">
                <a:sym typeface="+mn-ea"/>
              </a:rPr>
              <a:t>Emre İnanç(2024-Mezun)</a:t>
            </a:r>
            <a:endParaRPr lang="tr-TR" altLang="en-US"/>
          </a:p>
          <a:p>
            <a:r>
              <a:rPr lang="tr-TR" altLang="en-US"/>
              <a:t>Tecrübe:3 Yıl</a:t>
            </a:r>
            <a:endParaRPr lang="tr-TR" altLang="en-US"/>
          </a:p>
          <a:p>
            <a:endParaRPr lang="tr-TR" altLang="en-US"/>
          </a:p>
          <a:p>
            <a:r>
              <a:rPr lang="tr-TR" altLang="en-US"/>
              <a:t>Size bu sunum da FRC ye ilk defa gidecek olan takımlar-takım üyeleri için hazırladığım ve bilmenizi gerektiğini düşündüğüm bilgiler ile oluşturdum bir sunu oldu.</a:t>
            </a:r>
            <a:endParaRPr lang="tr-TR" altLang="en-US"/>
          </a:p>
          <a:p>
            <a:endParaRPr lang="tr-T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65" y="165100"/>
            <a:ext cx="10972800" cy="582613"/>
          </a:xfrm>
        </p:spPr>
        <p:txBody>
          <a:bodyPr/>
          <a:p>
            <a:r>
              <a:rPr lang="tr-TR" altLang="en-US"/>
              <a:t>Yarışmadan Önceki Gün 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748030"/>
            <a:ext cx="8691245" cy="4953000"/>
          </a:xfrm>
        </p:spPr>
        <p:txBody>
          <a:bodyPr/>
          <a:p>
            <a:r>
              <a:rPr lang="tr-TR" altLang="en-US" sz="2800"/>
              <a:t>gidecek malzemeler kontrol edilir.</a:t>
            </a:r>
            <a:endParaRPr lang="tr-TR" altLang="en-US" sz="2800"/>
          </a:p>
          <a:p>
            <a:r>
              <a:rPr lang="tr-TR" altLang="en-US" sz="2800"/>
              <a:t>formalar,gözlükler,güvenlik malzemeleri ayarlanır.</a:t>
            </a:r>
            <a:endParaRPr lang="tr-TR" altLang="en-US" sz="2800"/>
          </a:p>
          <a:p>
            <a:r>
              <a:rPr lang="tr-TR" altLang="en-US" sz="2800"/>
              <a:t>Saat kaçta nerede oluşulcağı konuşulur.</a:t>
            </a:r>
            <a:endParaRPr lang="tr-TR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89865" y="2487295"/>
            <a:ext cx="89338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altLang="en-US" sz="2800"/>
              <a:t>Pit ve Yarışma Alanları</a:t>
            </a:r>
            <a:endParaRPr lang="tr-TR" altLang="en-US" sz="28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49595" y="3679190"/>
            <a:ext cx="5384800" cy="2524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679190"/>
            <a:ext cx="4918075" cy="2448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0972800" cy="582613"/>
          </a:xfrm>
        </p:spPr>
        <p:txBody>
          <a:bodyPr/>
          <a:p>
            <a:r>
              <a:rPr lang="tr-TR" altLang="en-US"/>
              <a:t>Frc Gönüllüler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735330"/>
            <a:ext cx="11111865" cy="1105535"/>
          </a:xfrm>
        </p:spPr>
        <p:txBody>
          <a:bodyPr/>
          <a:p>
            <a:r>
              <a:rPr lang="tr-TR" altLang="en-US">
                <a:sym typeface="+mn-ea"/>
              </a:rPr>
              <a:t>Frc de Gönüllüler ortamdaki düzeni ve güvenlik önlemlerini sağlamak içindirler.(Genellikle yeşil renk giyiyorlar)</a:t>
            </a:r>
            <a:endParaRPr lang="tr-TR" alt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14300" y="2984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altLang="en-US"/>
              <a:t>Pit Alanındaki Birincil Güvenlik önlemleri</a:t>
            </a:r>
            <a:endParaRPr lang="tr-TR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93700" y="3877945"/>
            <a:ext cx="11111865" cy="16389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>
                <a:sym typeface="+mn-ea"/>
              </a:rPr>
              <a:t>Robot ile uğraşan herkes kesinlikle eldiven takmalı</a:t>
            </a:r>
            <a:endParaRPr lang="tr-TR" altLang="en-US">
              <a:sym typeface="+mn-ea"/>
            </a:endParaRPr>
          </a:p>
          <a:p>
            <a:r>
              <a:rPr lang="tr-TR" altLang="en-US">
                <a:sym typeface="+mn-ea"/>
              </a:rPr>
              <a:t>pit alanlarının oldUğu kısıma gözlük takmadan girilmiyor ve gözlük çıkartılmıcaktır. (yoksa uyarı alırsınız)</a:t>
            </a:r>
            <a:endParaRPr lang="tr-T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65100"/>
            <a:ext cx="10972800" cy="582613"/>
          </a:xfrm>
        </p:spPr>
        <p:txBody>
          <a:bodyPr/>
          <a:p>
            <a:r>
              <a:rPr lang="tr-TR" altLang="en-US"/>
              <a:t>Yarışma hakkında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832465" cy="5397500"/>
          </a:xfrm>
        </p:spPr>
        <p:txBody>
          <a:bodyPr/>
          <a:p>
            <a:pPr marL="0" indent="0">
              <a:buNone/>
            </a:pPr>
            <a:r>
              <a:rPr lang="tr-TR" altLang="en-US" sz="2800"/>
              <a:t>İnception Nedir?</a:t>
            </a:r>
            <a:endParaRPr lang="tr-TR" altLang="en-US" sz="2800"/>
          </a:p>
          <a:p>
            <a:r>
              <a:rPr lang="tr-TR" altLang="en-US" sz="2800"/>
              <a:t>inception Robotunuzun game manul’e(Oyun Kurallarına) uygun olup olmadığını kontrol ettiğiniz yerdir.</a:t>
            </a:r>
            <a:endParaRPr lang="tr-TR" altLang="en-US" sz="2800"/>
          </a:p>
          <a:p>
            <a:r>
              <a:rPr lang="tr-TR" altLang="en-US" sz="2800"/>
              <a:t>ilk günün erken saatlerinde takımlar inception a çağrılır - götürülür.</a:t>
            </a:r>
            <a:endParaRPr lang="tr-TR" altLang="en-US" sz="2800"/>
          </a:p>
          <a:p>
            <a:pPr marL="0" indent="0">
              <a:buNone/>
            </a:pPr>
            <a:r>
              <a:rPr lang="tr-TR" altLang="en-US" sz="2800"/>
              <a:t>Saha Robot Radio Configuration(</a:t>
            </a:r>
            <a:r>
              <a:rPr lang="tr-TR" altLang="en-US" sz="2800">
                <a:sym typeface="+mn-ea"/>
              </a:rPr>
              <a:t>SRRC</a:t>
            </a:r>
            <a:r>
              <a:rPr lang="tr-TR" altLang="en-US" sz="2800"/>
              <a:t>) Nedir?</a:t>
            </a:r>
            <a:endParaRPr lang="tr-TR" altLang="en-US" sz="2800"/>
          </a:p>
          <a:p>
            <a:r>
              <a:rPr lang="tr-TR" altLang="en-US" sz="2800"/>
              <a:t>SRRC robotunuzunun üzerindeki modemi görevlilere götürüp saha bağlantısı için ayarlanması gerekmektedir.</a:t>
            </a:r>
            <a:endParaRPr lang="tr-TR" altLang="en-US" sz="2800"/>
          </a:p>
          <a:p>
            <a:r>
              <a:rPr lang="tr-TR" altLang="en-US" sz="2800"/>
              <a:t>Bu işlemden modeminizin sonra wifi bağlantısı kapalı olucaktır. eğer yapılmazsa robot yarışamaz</a:t>
            </a:r>
            <a:endParaRPr lang="tr-TR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03200"/>
            <a:ext cx="12002135" cy="984250"/>
          </a:xfrm>
        </p:spPr>
        <p:txBody>
          <a:bodyPr/>
          <a:p>
            <a:r>
              <a:rPr lang="tr-TR" altLang="en-US"/>
              <a:t>Takım Yarışmadayken Pit Alanında Yapılması Gerekenler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16050"/>
            <a:ext cx="11200765" cy="1207135"/>
          </a:xfrm>
        </p:spPr>
        <p:txBody>
          <a:bodyPr/>
          <a:p>
            <a:pPr algn="l"/>
            <a:r>
              <a:rPr lang="tr-TR" altLang="en-US"/>
              <a:t>pit alanı düzenlenir.</a:t>
            </a:r>
            <a:endParaRPr lang="tr-TR" altLang="en-US"/>
          </a:p>
          <a:p>
            <a:pPr algn="l"/>
            <a:r>
              <a:rPr lang="tr-TR" altLang="en-US"/>
              <a:t>akü şarj a takılır.</a:t>
            </a:r>
            <a:endParaRPr lang="tr-TR" alt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90500" y="2508885"/>
            <a:ext cx="10972800" cy="984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altLang="en-US"/>
              <a:t>Maçlar(week) Sıralama ve Mantıkları</a:t>
            </a:r>
            <a:endParaRPr lang="tr-TR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30200" y="3378835"/>
            <a:ext cx="12084050" cy="390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altLang="en-US" sz="2750">
                <a:sym typeface="+mn-ea"/>
              </a:rPr>
              <a:t>Maçlar Turnuva Mantığındadır.</a:t>
            </a:r>
            <a:endParaRPr lang="tr-TR" altLang="en-US" sz="275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altLang="en-US" sz="2750">
                <a:sym typeface="+mn-ea"/>
              </a:rPr>
              <a:t>Eşleşmeler Rastgele Yapılır,Eşleşme Kağıtları ilk gün tüm takımların masasına bırakılır.</a:t>
            </a:r>
            <a:endParaRPr lang="tr-TR" altLang="en-US" sz="275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altLang="en-US" sz="2750">
                <a:sym typeface="+mn-ea"/>
              </a:rPr>
              <a:t>1-Deneme Maçları</a:t>
            </a:r>
            <a:endParaRPr lang="tr-TR" altLang="en-US" sz="275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altLang="en-US" sz="2750">
                <a:sym typeface="+mn-ea"/>
              </a:rPr>
              <a:t>2-Sıralama Maçları</a:t>
            </a:r>
            <a:endParaRPr lang="tr-TR" altLang="en-US" sz="275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altLang="en-US" sz="2750">
                <a:sym typeface="+mn-ea"/>
              </a:rPr>
              <a:t>3-Çeyrek Final</a:t>
            </a:r>
            <a:endParaRPr lang="tr-TR" altLang="en-US" sz="275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altLang="en-US" sz="2750">
                <a:sym typeface="+mn-ea"/>
              </a:rPr>
              <a:t>4-Yarı Final</a:t>
            </a:r>
            <a:endParaRPr lang="tr-TR" altLang="en-US" sz="275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altLang="en-US" sz="2750">
                <a:sym typeface="+mn-ea"/>
              </a:rPr>
              <a:t>5-Final</a:t>
            </a:r>
            <a:endParaRPr lang="tr-TR" altLang="en-US" sz="2750">
              <a:sym typeface="+mn-ea"/>
            </a:endParaRPr>
          </a:p>
          <a:p>
            <a:pPr marL="457200" indent="-457200" algn="l"/>
            <a:endParaRPr lang="tr-TR" altLang="en-US" sz="275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65" y="152400"/>
            <a:ext cx="10972800" cy="582613"/>
          </a:xfrm>
        </p:spPr>
        <p:txBody>
          <a:bodyPr/>
          <a:p>
            <a:r>
              <a:rPr lang="tr-TR" altLang="en-US"/>
              <a:t>Pit Alanınıza Gelen Juriler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65" y="915035"/>
            <a:ext cx="12001500" cy="5942330"/>
          </a:xfrm>
        </p:spPr>
        <p:txBody>
          <a:bodyPr/>
          <a:p>
            <a:pPr marL="0" indent="0">
              <a:buNone/>
            </a:pPr>
            <a:r>
              <a:rPr lang="tr-TR" altLang="en-US"/>
              <a:t>Pit Alanınıza 2 Adet Juri Gelmektedir.</a:t>
            </a:r>
            <a:endParaRPr lang="tr-TR" altLang="en-US"/>
          </a:p>
          <a:p>
            <a:r>
              <a:rPr lang="tr-TR" altLang="en-US" sz="3000"/>
              <a:t>1-Safety(Güvenlik).</a:t>
            </a:r>
            <a:endParaRPr lang="tr-TR" altLang="en-US" sz="3000"/>
          </a:p>
          <a:p>
            <a:r>
              <a:rPr lang="tr-TR" altLang="en-US" sz="3000"/>
              <a:t>2-Robotunuzu incelemek için gelen Juriler.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1-Safety Jurilerinin sordukları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1.1 Pit alanında ve atolyenizde aldığınız önlemler ?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(yangın tüpü,gözlük,eldiven,kulaklık,güv. işaretleri,karbonat vs.)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1.2 Şuan da deprem olsa ne yaparsanız ?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1.3 ilk Yardım Biliyormusunuz ?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1.4 Akü Güvenliğini nasıl sağlarsınız?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2000" b="1"/>
              <a:t>(juriler hem yarışmada hem de takım pit alanındayken gelebilir, o yüzden pit alanında duran kişi-nin-lerin sorulara cevap verebilyor olması lazım)</a:t>
            </a:r>
            <a:endParaRPr lang="tr-TR" alt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27000"/>
            <a:ext cx="10972800" cy="582613"/>
          </a:xfrm>
        </p:spPr>
        <p:txBody>
          <a:bodyPr/>
          <a:p>
            <a:r>
              <a:rPr lang="tr-TR" altLang="en-US"/>
              <a:t>Robotu İncelemek için gelen jurilerin Sordukları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709930"/>
            <a:ext cx="11639550" cy="6540500"/>
          </a:xfrm>
        </p:spPr>
        <p:txBody>
          <a:bodyPr/>
          <a:p>
            <a:pPr marL="514350" indent="-514350">
              <a:buAutoNum type="arabicPeriod"/>
            </a:pPr>
            <a:r>
              <a:rPr lang="tr-TR" altLang="en-US" sz="3000"/>
              <a:t>Robotunuzu(</a:t>
            </a:r>
            <a:r>
              <a:rPr lang="tr-TR" altLang="en-US" sz="3000">
                <a:sym typeface="+mn-ea"/>
              </a:rPr>
              <a:t>+</a:t>
            </a:r>
            <a:r>
              <a:rPr lang="tr-TR" altLang="en-US" sz="3000"/>
              <a:t>mantığı da dahil) anlatırmısınız?</a:t>
            </a:r>
            <a:endParaRPr lang="tr-TR" altLang="en-US" sz="3000"/>
          </a:p>
          <a:p>
            <a:pPr marL="514350" indent="-514350">
              <a:buAutoNum type="arabicPeriod"/>
            </a:pPr>
            <a:endParaRPr lang="tr-TR" altLang="en-US" sz="3000"/>
          </a:p>
          <a:p>
            <a:pPr marL="0" indent="0">
              <a:buNone/>
            </a:pPr>
            <a:r>
              <a:rPr lang="tr-TR" altLang="en-US" sz="2700"/>
              <a:t>{bu sorunun cevapları alttaki sorularda(yani anlatmanız gerekenler)}</a:t>
            </a:r>
            <a:endParaRPr lang="tr-TR" altLang="en-US" sz="2700"/>
          </a:p>
          <a:p>
            <a:pPr marL="0" indent="0">
              <a:buNone/>
            </a:pPr>
            <a:r>
              <a:rPr lang="tr-TR" altLang="en-US" sz="3000"/>
              <a:t>1.1-Robotta hangi sistemi kullandınız?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-Örn:Robotik Kol.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1.2-Çalışma mantığı nedir?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Örn:Encoder ile açı verisini hesaplatıp,kol motorunu o açıya gelicek şekilde çalıştırıyoruz gibi.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1.3-Robotunuz da hangi sensörleri-</a:t>
            </a:r>
            <a:r>
              <a:rPr lang="tr-TR" altLang="en-US" sz="3000">
                <a:sym typeface="+mn-ea"/>
              </a:rPr>
              <a:t>motorları </a:t>
            </a:r>
            <a:r>
              <a:rPr lang="tr-TR" altLang="en-US" sz="3000"/>
              <a:t> kullandınız?(sormadan söylemeyin)</a:t>
            </a:r>
            <a:endParaRPr lang="tr-TR" altLang="en-US" sz="3000"/>
          </a:p>
          <a:p>
            <a:pPr marL="0" indent="0">
              <a:buNone/>
            </a:pPr>
            <a:r>
              <a:rPr lang="tr-TR" altLang="en-US" sz="3000"/>
              <a:t>1.3.1- Neden bunları tercih ettiniz vs.</a:t>
            </a:r>
            <a:endParaRPr lang="tr-TR" altLang="en-US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60350"/>
            <a:ext cx="11886565" cy="6597650"/>
          </a:xfrm>
        </p:spPr>
        <p:txBody>
          <a:bodyPr/>
          <a:p>
            <a:r>
              <a:rPr lang="tr-TR" altLang="en-US" sz="2800">
                <a:sym typeface="+mn-ea"/>
              </a:rPr>
              <a:t>2-Bu süreçte nasıl organize oldunuz?</a:t>
            </a:r>
            <a:endParaRPr lang="tr-TR" altLang="en-US" sz="2800"/>
          </a:p>
          <a:p>
            <a:r>
              <a:rPr lang="tr-TR" altLang="en-US" sz="2800">
                <a:sym typeface="+mn-ea"/>
              </a:rPr>
              <a:t>Örn:Yarışma açıklandığından itibaren bir toplantı gerçekleştirip fikirleri topluyup istişare yaptık... Robotumuzun öncelikle çizimi yapıldı ardından gerekli malzemeler sanayiye gönderildi o sırada yazılım ekibi kodu eş zamanlı bir şekilde yazıyorduk ardından parçalar geliyor robotu yapmaya başlıyoruz vs.</a:t>
            </a:r>
            <a:endParaRPr lang="tr-TR" altLang="en-US" sz="2800"/>
          </a:p>
          <a:p>
            <a:r>
              <a:rPr lang="tr-TR" altLang="en-US" sz="2800">
                <a:sym typeface="+mn-ea"/>
              </a:rPr>
              <a:t>ekipler oluşturduk(mekanik,yazılım,safety,pr gibi).</a:t>
            </a:r>
            <a:endParaRPr lang="tr-TR" altLang="en-US" sz="2800">
              <a:sym typeface="+mn-ea"/>
            </a:endParaRPr>
          </a:p>
          <a:p>
            <a:endParaRPr lang="tr-TR" altLang="en-US" sz="2800">
              <a:sym typeface="+mn-ea"/>
            </a:endParaRPr>
          </a:p>
          <a:p>
            <a:endParaRPr lang="tr-TR" altLang="en-US" sz="2800">
              <a:sym typeface="+mn-ea"/>
            </a:endParaRPr>
          </a:p>
          <a:p>
            <a:r>
              <a:rPr lang="tr-TR" altLang="en-US" sz="2800">
                <a:sym typeface="+mn-ea"/>
              </a:rPr>
              <a:t>3-Robotu yaparken en zorlandığınız kısım ne oldu?</a:t>
            </a:r>
            <a:endParaRPr lang="tr-TR" altLang="en-US" sz="2800">
              <a:sym typeface="+mn-ea"/>
            </a:endParaRPr>
          </a:p>
          <a:p>
            <a:r>
              <a:rPr lang="tr-TR" altLang="en-US" sz="2800">
                <a:sym typeface="+mn-ea"/>
              </a:rPr>
              <a:t>Örn:Robotik kol çünkü ... ... ... .</a:t>
            </a:r>
            <a:endParaRPr lang="tr-TR" altLang="en-US" sz="2800">
              <a:sym typeface="+mn-ea"/>
            </a:endParaRPr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5" y="146050"/>
            <a:ext cx="11958320" cy="6570980"/>
          </a:xfrm>
        </p:spPr>
        <p:txBody>
          <a:bodyPr/>
          <a:p>
            <a:r>
              <a:rPr lang="tr-TR" altLang="en-US" sz="2600">
                <a:sym typeface="+mn-ea"/>
              </a:rPr>
              <a:t>4-Sponsorları nasıl buluyorsunuz?</a:t>
            </a:r>
            <a:endParaRPr lang="tr-TR" altLang="en-US" sz="2600">
              <a:sym typeface="+mn-ea"/>
            </a:endParaRPr>
          </a:p>
          <a:p>
            <a:r>
              <a:rPr lang="tr-TR" altLang="en-US" sz="2600"/>
              <a:t>firmalara mail gönderiyoruz,</a:t>
            </a:r>
            <a:endParaRPr lang="tr-TR" altLang="en-US" sz="2600"/>
          </a:p>
          <a:p>
            <a:r>
              <a:rPr lang="tr-TR" altLang="en-US" sz="2600"/>
              <a:t>12.sınıf öğrencilerimizin staj yaptığı yerler e soruyoruz,</a:t>
            </a:r>
            <a:endParaRPr lang="tr-TR" altLang="en-US" sz="2600"/>
          </a:p>
          <a:p>
            <a:r>
              <a:rPr lang="tr-TR" altLang="en-US" sz="2600"/>
              <a:t>bağlantılarımız aracılığıyla firmalara ulaşım sağlıyoruz</a:t>
            </a:r>
            <a:endParaRPr lang="tr-TR" altLang="en-US" sz="2600"/>
          </a:p>
          <a:p>
            <a:r>
              <a:rPr lang="tr-TR" altLang="en-US" sz="2600"/>
              <a:t>5-dosyalarınızı görebilirmiyiz(güvenlik dosyası(güvenlik önlemlerinin açıklandığı dosya),ekstra sponsorluk dosyasını koyabilirsiniz,takımı tanıtan bir dosya veya afiş vs.)?</a:t>
            </a:r>
            <a:endParaRPr lang="tr-TR" altLang="en-US" sz="2600"/>
          </a:p>
          <a:p>
            <a:r>
              <a:rPr lang="tr-TR" altLang="en-US" sz="2600">
                <a:sym typeface="+mn-ea"/>
              </a:rPr>
              <a:t>6-Sponsorlarınız kimler?</a:t>
            </a:r>
            <a:endParaRPr lang="tr-TR" altLang="en-US" sz="2600">
              <a:sym typeface="+mn-ea"/>
            </a:endParaRPr>
          </a:p>
          <a:p>
            <a:r>
              <a:rPr lang="tr-TR" altLang="en-US" sz="2600">
                <a:sym typeface="+mn-ea"/>
              </a:rPr>
              <a:t>... ... ... firmalar...</a:t>
            </a:r>
            <a:endParaRPr lang="tr-TR" altLang="en-US" sz="2600"/>
          </a:p>
          <a:p>
            <a:r>
              <a:rPr lang="tr-TR" altLang="en-US" sz="2600">
                <a:sym typeface="+mn-ea"/>
              </a:rPr>
              <a:t>7-FRC yi yaymak için neler yaptınız? Etkinlikleriniz-Projeleriniz neler? </a:t>
            </a:r>
            <a:endParaRPr lang="tr-TR" altLang="en-US" sz="2600">
              <a:sym typeface="+mn-ea"/>
            </a:endParaRPr>
          </a:p>
          <a:p>
            <a:r>
              <a:rPr lang="tr-TR" altLang="en-US" sz="2600"/>
              <a:t>8-kız erkek dengesini nasıl sağlıyorsunuz?</a:t>
            </a:r>
            <a:endParaRPr lang="tr-TR" altLang="en-US" sz="2600"/>
          </a:p>
          <a:p>
            <a:r>
              <a:rPr lang="tr-TR" altLang="en-US" sz="2600"/>
              <a:t>9-Son olarak doğal olun ,yalan söylemeyin,ezbere konuşmayın eğer birşey anlatıyorsunuz onu sonuna  kadar bilin,bilmediğiniz yerlerde ayrıntıya girmeyin.</a:t>
            </a:r>
            <a:endParaRPr lang="tr-TR" alt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3704</Words>
  <Application>WPS Presentation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FRC Yarışma Günleri Bilgilendirmesi Juri Sorularına Hazırlık</vt:lpstr>
      <vt:lpstr>Yarışmadan Önceki Gün </vt:lpstr>
      <vt:lpstr>Frc Gönüllüler</vt:lpstr>
      <vt:lpstr>Yarışma hakkında</vt:lpstr>
      <vt:lpstr>Takım Yarışmadayken Pit Alanında Yapılması Gerekenler</vt:lpstr>
      <vt:lpstr>Pit Alanınıza Gelen Juriler</vt:lpstr>
      <vt:lpstr>Robotu İncelemek için gelen jurilerin Sordukları</vt:lpstr>
      <vt:lpstr>PowerPoint 演示文稿</vt:lpstr>
      <vt:lpstr>PowerPoint 演示文稿</vt:lpstr>
      <vt:lpstr>Okuduğunuz İçin Teşekkürler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Yarışma günleri bilgilendirmesi</dc:title>
  <dc:creator/>
  <cp:lastModifiedBy>emrec</cp:lastModifiedBy>
  <cp:revision>23</cp:revision>
  <dcterms:created xsi:type="dcterms:W3CDTF">2024-03-10T10:51:00Z</dcterms:created>
  <dcterms:modified xsi:type="dcterms:W3CDTF">2024-07-08T00:17:09Z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694DF63158FE436492DE20728F9F9B33</vt:lpwstr>
  </property>
  <property fmtid="{D5CDD505-2E9C-101B-9397-08002B2CF9AE}" pid="3" name="KSOProductBuildVer">
    <vt:lpwstr>1033-12.2.0.13472</vt:lpwstr>
  </property>
</Properties>
</file>