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1474824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43DF4-50DC-4833-BB50-A452E7764357}" v="1" dt="2024-03-10T04:39:14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C." userId="84cd400c87f3c934" providerId="LiveId" clId="{E3343DF4-50DC-4833-BB50-A452E7764357}"/>
    <pc:docChg chg="custSel delSld modSld">
      <pc:chgData name="Dean C." userId="84cd400c87f3c934" providerId="LiveId" clId="{E3343DF4-50DC-4833-BB50-A452E7764357}" dt="2024-03-10T04:40:39.158" v="18" actId="47"/>
      <pc:docMkLst>
        <pc:docMk/>
      </pc:docMkLst>
      <pc:sldChg chg="modSp mod">
        <pc:chgData name="Dean C." userId="84cd400c87f3c934" providerId="LiveId" clId="{E3343DF4-50DC-4833-BB50-A452E7764357}" dt="2024-03-10T04:38:53.896" v="17" actId="20577"/>
        <pc:sldMkLst>
          <pc:docMk/>
          <pc:sldMk cId="2748013833" sldId="256"/>
        </pc:sldMkLst>
        <pc:spChg chg="mod">
          <ac:chgData name="Dean C." userId="84cd400c87f3c934" providerId="LiveId" clId="{E3343DF4-50DC-4833-BB50-A452E7764357}" dt="2024-03-10T04:38:53.896" v="17" actId="20577"/>
          <ac:spMkLst>
            <pc:docMk/>
            <pc:sldMk cId="2748013833" sldId="256"/>
            <ac:spMk id="3" creationId="{5E2CB38E-6169-C51B-24F6-140675730B1E}"/>
          </ac:spMkLst>
        </pc:spChg>
      </pc:sldChg>
      <pc:sldChg chg="del">
        <pc:chgData name="Dean C." userId="84cd400c87f3c934" providerId="LiveId" clId="{E3343DF4-50DC-4833-BB50-A452E7764357}" dt="2024-03-10T04:40:39.158" v="18" actId="47"/>
        <pc:sldMkLst>
          <pc:docMk/>
          <pc:sldMk cId="3386839278" sldId="21474824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6C5B-D49F-42A3-9489-175AB9AB24A9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891-3B2E-4046-8A0C-186B5959FF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29429D-6988-494B-B69D-8744219BEAF4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2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76DE-E420-8B8B-24BC-6479439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0EB5-A029-8ABC-F75B-A2C74CB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2E49-C62D-A7F8-CAD5-5891588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3E08-75EF-07DA-E4A9-19C61C09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3CB5-8B9C-23BC-82CC-D0F860D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0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0E-170F-ED7C-635C-D2CCA00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74E7-3345-D343-8B1D-6E1492A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AB0FD-E98B-F929-5306-420FD373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E499-927D-7A87-757B-DF1980E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A01F-11A0-B46C-7170-B812B39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DD25-6E45-DEA5-66A6-6AAD02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31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040-8788-2787-1DBF-5EF96AE5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7946-2D1D-7E81-B6FB-013D3E753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2D5C-AF3E-44C9-C08C-AB5A12D2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FF18-B277-0706-C5BA-D20348C5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D207-314D-27C8-916B-A4285564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38BE-CA74-2137-BFF6-7B173F78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5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9FC8-03F2-773D-83B8-5B5E3F9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42CD-7A30-0873-6178-F1CE7696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D2D4-0C77-F237-B12B-60107926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28C4-746C-DE4E-5F97-7548492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D0CE-4418-4B77-DFFD-EBF11488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16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0CBDF-DAC2-2552-D806-7375B226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205C-84C2-BECF-CA3A-3D0266E8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C856-D6E3-9F0E-D3A3-9BFF238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2207-9FCF-0E49-3768-48213401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3212-9AAF-DC60-EC49-D6B1429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1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94AFCA-2800-468D-AABE-183B7E32CAA6}" type="datetimeFigureOut">
              <a:rPr lang="en-AU" smtClean="0"/>
              <a:pPr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026D53-1511-4206-9551-CE2D95BD64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6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C74-42E9-BEA7-8F05-8D83546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DFCA-6AA5-EE16-940F-26319791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88A-0EB0-CFA7-E3F3-2B683868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7F18-4E3E-A186-C303-63B4B19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3D6-CBB7-FC27-F33F-5ABCD3C8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3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B73-4B93-B5A4-D957-4B4E7F2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3BF8-11A5-BC70-1805-8EB2B907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E5A5-977B-583B-2799-3668A5DB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577D-BC38-B484-5610-CFA23AD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0B2A-178E-6951-98A6-2CB79B6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1A-1CB7-557B-7151-FC3986D5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0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609-B6B1-32D2-96F5-37A0621F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7ECA-6EFA-FBF1-8025-F2722A48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E5D2-248D-A595-269E-7E171853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DAA1-EEC0-5250-FF27-5664F40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0C95-BB3C-F83B-819B-8DE58C07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1D498-7A99-A9C9-2AE1-4E11F16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0F65-A9B8-FDB6-3DBF-C9031DC4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5729D-158C-76ED-EF32-1A09D3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4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1A9-562B-F395-C09C-B5D756DB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9B18C-9D73-E6AA-C3F6-48DB07F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77A2-4456-8168-2695-21438BE4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811F7-F0BF-8BDC-F29F-7140DBA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BD66-6D33-A49C-7103-534C40A6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592A6-D518-38E5-4B4F-C3933D3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34A1-52CA-7E06-8720-052B6C3A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F43CC-A40E-6BE2-8AA8-E36E3C0D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4FDC-2D1E-50F5-5828-6BF883B4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9616-4C7C-09A5-A86A-EC9140025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4AFCA-2800-468D-AABE-183B7E32CAA6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6000-73F5-2954-429F-BC3CBDD9F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693D-F308-A9AD-A30B-BD9E8C242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1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keystuff/MSAIEcosyst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2.svg"/><Relationship Id="rId42" Type="http://schemas.openxmlformats.org/officeDocument/2006/relationships/image" Target="../media/image23.svg"/><Relationship Id="rId63" Type="http://schemas.openxmlformats.org/officeDocument/2006/relationships/hyperlink" Target="https://learn.microsoft.com/en-us/purview/purview-compliance" TargetMode="External"/><Relationship Id="rId84" Type="http://schemas.openxmlformats.org/officeDocument/2006/relationships/image" Target="../media/image50.svg"/><Relationship Id="rId138" Type="http://schemas.openxmlformats.org/officeDocument/2006/relationships/image" Target="../media/image70.png"/><Relationship Id="rId159" Type="http://schemas.openxmlformats.org/officeDocument/2006/relationships/image" Target="../media/image90.png"/><Relationship Id="rId170" Type="http://schemas.openxmlformats.org/officeDocument/2006/relationships/image" Target="../media/image96.svg"/><Relationship Id="rId191" Type="http://schemas.openxmlformats.org/officeDocument/2006/relationships/hyperlink" Target="https://azure.microsoft.com/en-us/products/virtual-machines/data-science-virtual-machines/" TargetMode="External"/><Relationship Id="rId205" Type="http://schemas.openxmlformats.org/officeDocument/2006/relationships/image" Target="../media/image120.png"/><Relationship Id="rId107" Type="http://schemas.openxmlformats.org/officeDocument/2006/relationships/hyperlink" Target="https://azure.microsoft.com/en-us/products/ai-services/ai-speech/" TargetMode="External"/><Relationship Id="rId11" Type="http://schemas.openxmlformats.org/officeDocument/2006/relationships/image" Target="../media/image6.png"/><Relationship Id="rId32" Type="http://schemas.openxmlformats.org/officeDocument/2006/relationships/image" Target="../media/image16.png"/><Relationship Id="rId53" Type="http://schemas.openxmlformats.org/officeDocument/2006/relationships/image" Target="../media/image31.svg"/><Relationship Id="rId74" Type="http://schemas.openxmlformats.org/officeDocument/2006/relationships/hyperlink" Target="https://learn.microsoft.com/en-us/microsoft-cloud/dev/copilot/copilot-for-dynamics365" TargetMode="External"/><Relationship Id="rId128" Type="http://schemas.openxmlformats.org/officeDocument/2006/relationships/image" Target="../media/image64.png"/><Relationship Id="rId149" Type="http://schemas.openxmlformats.org/officeDocument/2006/relationships/image" Target="../media/image81.png"/><Relationship Id="rId5" Type="http://schemas.openxmlformats.org/officeDocument/2006/relationships/image" Target="../media/image2.svg"/><Relationship Id="rId95" Type="http://schemas.openxmlformats.org/officeDocument/2006/relationships/image" Target="../media/image52.svg"/><Relationship Id="rId160" Type="http://schemas.openxmlformats.org/officeDocument/2006/relationships/image" Target="../media/image91.png"/><Relationship Id="rId181" Type="http://schemas.openxmlformats.org/officeDocument/2006/relationships/image" Target="../media/image106.png"/><Relationship Id="rId216" Type="http://schemas.openxmlformats.org/officeDocument/2006/relationships/image" Target="../media/image126.png"/><Relationship Id="rId22" Type="http://schemas.openxmlformats.org/officeDocument/2006/relationships/image" Target="../media/image13.png"/><Relationship Id="rId43" Type="http://schemas.openxmlformats.org/officeDocument/2006/relationships/hyperlink" Target="https://azure.microsoft.com/en-us/products/copilot" TargetMode="External"/><Relationship Id="rId64" Type="http://schemas.openxmlformats.org/officeDocument/2006/relationships/hyperlink" Target="https://learn.microsoft.com/en-us/purview/governance-solutions-overview" TargetMode="External"/><Relationship Id="rId118" Type="http://schemas.openxmlformats.org/officeDocument/2006/relationships/hyperlink" Target="https://azure.microsoft.com/en-au/products/ai-services/ai-bot-service/" TargetMode="External"/><Relationship Id="rId139" Type="http://schemas.openxmlformats.org/officeDocument/2006/relationships/image" Target="../media/image71.svg"/><Relationship Id="rId85" Type="http://schemas.openxmlformats.org/officeDocument/2006/relationships/hyperlink" Target="https://datacenters.microsoft.com/" TargetMode="External"/><Relationship Id="rId150" Type="http://schemas.openxmlformats.org/officeDocument/2006/relationships/image" Target="../media/image82.png"/><Relationship Id="rId171" Type="http://schemas.openxmlformats.org/officeDocument/2006/relationships/image" Target="../media/image97.png"/><Relationship Id="rId192" Type="http://schemas.openxmlformats.org/officeDocument/2006/relationships/hyperlink" Target="https://www.microsoft.com/en-us/haxtoolkit/" TargetMode="External"/><Relationship Id="rId206" Type="http://schemas.openxmlformats.org/officeDocument/2006/relationships/hyperlink" Target="https://learn.microsoft.com/en-us/azure/ai-services/openai/how-to/assistant" TargetMode="External"/><Relationship Id="rId12" Type="http://schemas.openxmlformats.org/officeDocument/2006/relationships/image" Target="../media/image7.svg"/><Relationship Id="rId33" Type="http://schemas.openxmlformats.org/officeDocument/2006/relationships/image" Target="../media/image17.svg"/><Relationship Id="rId108" Type="http://schemas.openxmlformats.org/officeDocument/2006/relationships/hyperlink" Target="https://azure.microsoft.com/en-us/products/ai-services/ai-language" TargetMode="External"/><Relationship Id="rId129" Type="http://schemas.openxmlformats.org/officeDocument/2006/relationships/image" Target="../media/image65.svg"/><Relationship Id="rId54" Type="http://schemas.openxmlformats.org/officeDocument/2006/relationships/image" Target="../media/image32.png"/><Relationship Id="rId75" Type="http://schemas.openxmlformats.org/officeDocument/2006/relationships/image" Target="../media/image43.png"/><Relationship Id="rId96" Type="http://schemas.openxmlformats.org/officeDocument/2006/relationships/hyperlink" Target="https://learn.microsoft.com/en-us/azure/machine-learning/prompt-flow/overview-what-is-prompt-flow?view=azureml-api-2" TargetMode="External"/><Relationship Id="rId140" Type="http://schemas.openxmlformats.org/officeDocument/2006/relationships/image" Target="../media/image72.png"/><Relationship Id="rId161" Type="http://schemas.openxmlformats.org/officeDocument/2006/relationships/image" Target="../media/image92.svg"/><Relationship Id="rId182" Type="http://schemas.openxmlformats.org/officeDocument/2006/relationships/image" Target="../media/image107.svg"/><Relationship Id="rId217" Type="http://schemas.openxmlformats.org/officeDocument/2006/relationships/image" Target="../media/image127.svg"/><Relationship Id="rId6" Type="http://schemas.openxmlformats.org/officeDocument/2006/relationships/hyperlink" Target="https://www.microsoft.com/en-us/microsoft-copilot" TargetMode="External"/><Relationship Id="rId23" Type="http://schemas.openxmlformats.org/officeDocument/2006/relationships/image" Target="../media/image14.svg"/><Relationship Id="rId119" Type="http://schemas.openxmlformats.org/officeDocument/2006/relationships/hyperlink" Target="https://azure.microsoft.com/en-us/products/ai-video-indexer/" TargetMode="External"/><Relationship Id="rId44" Type="http://schemas.openxmlformats.org/officeDocument/2006/relationships/image" Target="../media/image24.png"/><Relationship Id="rId65" Type="http://schemas.openxmlformats.org/officeDocument/2006/relationships/hyperlink" Target="https://learn.microsoft.com/en-us/purview/" TargetMode="External"/><Relationship Id="rId86" Type="http://schemas.openxmlformats.org/officeDocument/2006/relationships/hyperlink" Target="https://news.microsoft.com/source/features/ai/in-house-chips-silicon-to-service-to-meet-ai-demand/" TargetMode="External"/><Relationship Id="rId130" Type="http://schemas.openxmlformats.org/officeDocument/2006/relationships/hyperlink" Target="https://learn.microsoft.com/en-us/azure/ai-services/openai/concepts/provisioned-throughput" TargetMode="External"/><Relationship Id="rId151" Type="http://schemas.openxmlformats.org/officeDocument/2006/relationships/image" Target="../media/image83.png"/><Relationship Id="rId172" Type="http://schemas.openxmlformats.org/officeDocument/2006/relationships/image" Target="../media/image98.svg"/><Relationship Id="rId193" Type="http://schemas.openxmlformats.org/officeDocument/2006/relationships/image" Target="../media/image113.png"/><Relationship Id="rId207" Type="http://schemas.openxmlformats.org/officeDocument/2006/relationships/image" Target="../media/image121.png"/><Relationship Id="rId13" Type="http://schemas.openxmlformats.org/officeDocument/2006/relationships/hyperlink" Target="https://www.microsoft.com/en-us/power-platform/" TargetMode="External"/><Relationship Id="rId109" Type="http://schemas.openxmlformats.org/officeDocument/2006/relationships/hyperlink" Target="https://azure.microsoft.com/en-us/products/ai-services/ai-vision/" TargetMode="External"/><Relationship Id="rId34" Type="http://schemas.openxmlformats.org/officeDocument/2006/relationships/hyperlink" Target="https://github.com/features/copilot" TargetMode="External"/><Relationship Id="rId55" Type="http://schemas.openxmlformats.org/officeDocument/2006/relationships/image" Target="../media/image33.svg"/><Relationship Id="rId76" Type="http://schemas.openxmlformats.org/officeDocument/2006/relationships/image" Target="../media/image44.svg"/><Relationship Id="rId97" Type="http://schemas.openxmlformats.org/officeDocument/2006/relationships/hyperlink" Target="https://learn.microsoft.com/en-us/azure/machine-learning/concept-ml-pipelines?view=azureml-api-2" TargetMode="External"/><Relationship Id="rId120" Type="http://schemas.openxmlformats.org/officeDocument/2006/relationships/image" Target="../media/image60.png"/><Relationship Id="rId141" Type="http://schemas.openxmlformats.org/officeDocument/2006/relationships/image" Target="../media/image73.png"/><Relationship Id="rId7" Type="http://schemas.openxmlformats.org/officeDocument/2006/relationships/image" Target="../media/image3.png"/><Relationship Id="rId162" Type="http://schemas.openxmlformats.org/officeDocument/2006/relationships/image" Target="../media/image93.png"/><Relationship Id="rId183" Type="http://schemas.openxmlformats.org/officeDocument/2006/relationships/hyperlink" Target="https://azure.microsoft.com/en-us/products/azure-arc/" TargetMode="External"/><Relationship Id="rId218" Type="http://schemas.openxmlformats.org/officeDocument/2006/relationships/image" Target="../media/image128.png"/><Relationship Id="rId24" Type="http://schemas.openxmlformats.org/officeDocument/2006/relationships/hyperlink" Target="https://www.linkedin.com/in/deancorcoran/" TargetMode="External"/><Relationship Id="rId45" Type="http://schemas.openxmlformats.org/officeDocument/2006/relationships/image" Target="../media/image25.svg"/><Relationship Id="rId66" Type="http://schemas.openxmlformats.org/officeDocument/2006/relationships/image" Target="../media/image37.png"/><Relationship Id="rId87" Type="http://schemas.openxmlformats.org/officeDocument/2006/relationships/hyperlink" Target="https://azure.microsoft.com/en-au/explore/global-infrastructure/global-network/" TargetMode="External"/><Relationship Id="rId110" Type="http://schemas.openxmlformats.org/officeDocument/2006/relationships/hyperlink" Target="https://azure.microsoft.com/en-us/products/ai-services/ai-search/" TargetMode="External"/><Relationship Id="rId131" Type="http://schemas.openxmlformats.org/officeDocument/2006/relationships/image" Target="../media/image66.png"/><Relationship Id="rId152" Type="http://schemas.openxmlformats.org/officeDocument/2006/relationships/image" Target="../media/image84.png"/><Relationship Id="rId173" Type="http://schemas.openxmlformats.org/officeDocument/2006/relationships/image" Target="../media/image99.png"/><Relationship Id="rId194" Type="http://schemas.openxmlformats.org/officeDocument/2006/relationships/hyperlink" Target="https://github.com/microsoft/AI" TargetMode="External"/><Relationship Id="rId208" Type="http://schemas.openxmlformats.org/officeDocument/2006/relationships/image" Target="../media/image122.svg"/><Relationship Id="rId14" Type="http://schemas.openxmlformats.org/officeDocument/2006/relationships/image" Target="../media/image8.png"/><Relationship Id="rId35" Type="http://schemas.openxmlformats.org/officeDocument/2006/relationships/image" Target="../media/image18.png"/><Relationship Id="rId56" Type="http://schemas.openxmlformats.org/officeDocument/2006/relationships/hyperlink" Target="https://aka.ms/copilot/prompt_toolkit" TargetMode="External"/><Relationship Id="rId77" Type="http://schemas.openxmlformats.org/officeDocument/2006/relationships/hyperlink" Target="https://learn.microsoft.com/en-us/azure/machine-learning/concept-model-catalog?view=azureml-api-2" TargetMode="External"/><Relationship Id="rId100" Type="http://schemas.openxmlformats.org/officeDocument/2006/relationships/hyperlink" Target="https://azure.microsoft.com/en-us/solutions/ai/responsible-ai-with-azure" TargetMode="External"/><Relationship Id="rId8" Type="http://schemas.openxmlformats.org/officeDocument/2006/relationships/hyperlink" Target="https://www.microsoft.com/en-us/microsoft-copilot/microsoft-copilot-studio" TargetMode="External"/><Relationship Id="rId51" Type="http://schemas.openxmlformats.org/officeDocument/2006/relationships/image" Target="../media/image29.svg"/><Relationship Id="rId72" Type="http://schemas.openxmlformats.org/officeDocument/2006/relationships/hyperlink" Target="https://www.microsoft.com/en-us/microsoft-365/enterprise/copilot-for-microsoft-365" TargetMode="External"/><Relationship Id="rId93" Type="http://schemas.openxmlformats.org/officeDocument/2006/relationships/hyperlink" Target="https://azure.microsoft.com/en-gb/products/ai-studio/" TargetMode="External"/><Relationship Id="rId98" Type="http://schemas.openxmlformats.org/officeDocument/2006/relationships/hyperlink" Target="https://learn.microsoft.com/en-us/azure/machine-learning/concept-automated-ml?view=azureml-api-2" TargetMode="External"/><Relationship Id="rId121" Type="http://schemas.openxmlformats.org/officeDocument/2006/relationships/image" Target="../media/image61.svg"/><Relationship Id="rId142" Type="http://schemas.openxmlformats.org/officeDocument/2006/relationships/image" Target="../media/image74.png"/><Relationship Id="rId163" Type="http://schemas.openxmlformats.org/officeDocument/2006/relationships/hyperlink" Target="https://onnxruntime.ai/" TargetMode="External"/><Relationship Id="rId184" Type="http://schemas.openxmlformats.org/officeDocument/2006/relationships/image" Target="../media/image108.png"/><Relationship Id="rId189" Type="http://schemas.openxmlformats.org/officeDocument/2006/relationships/hyperlink" Target="https://azuremarketplace.microsoft.com/" TargetMode="External"/><Relationship Id="rId219" Type="http://schemas.openxmlformats.org/officeDocument/2006/relationships/image" Target="../media/image129.svg"/><Relationship Id="rId3" Type="http://schemas.openxmlformats.org/officeDocument/2006/relationships/hyperlink" Target="https://www.microsoft.com/en-us/ai/responsible-ai" TargetMode="External"/><Relationship Id="rId214" Type="http://schemas.openxmlformats.org/officeDocument/2006/relationships/image" Target="../media/image124.png"/><Relationship Id="rId25" Type="http://schemas.openxmlformats.org/officeDocument/2006/relationships/hyperlink" Target="https://www.microsoft.com/en-us/ai/" TargetMode="External"/><Relationship Id="rId46" Type="http://schemas.openxmlformats.org/officeDocument/2006/relationships/hyperlink" Target="https://learn.microsoft.com/en-us/fabric/onelake/onelake-overview" TargetMode="External"/><Relationship Id="rId67" Type="http://schemas.openxmlformats.org/officeDocument/2006/relationships/image" Target="../media/image38.svg"/><Relationship Id="rId116" Type="http://schemas.openxmlformats.org/officeDocument/2006/relationships/hyperlink" Target="https://learn.microsoft.com/en-us/training/educator-center/product-guides/immersive-reader/" TargetMode="External"/><Relationship Id="rId137" Type="http://schemas.openxmlformats.org/officeDocument/2006/relationships/hyperlink" Target="https://learn.microsoft.com/en-us/legal/cognitive-services/openai/data-privacy" TargetMode="External"/><Relationship Id="rId158" Type="http://schemas.openxmlformats.org/officeDocument/2006/relationships/image" Target="../media/image89.png"/><Relationship Id="rId20" Type="http://schemas.openxmlformats.org/officeDocument/2006/relationships/image" Target="../media/image11.png"/><Relationship Id="rId41" Type="http://schemas.openxmlformats.org/officeDocument/2006/relationships/image" Target="../media/image22.png"/><Relationship Id="rId62" Type="http://schemas.openxmlformats.org/officeDocument/2006/relationships/image" Target="../media/image36.png"/><Relationship Id="rId83" Type="http://schemas.openxmlformats.org/officeDocument/2006/relationships/image" Target="../media/image49.png"/><Relationship Id="rId88" Type="http://schemas.openxmlformats.org/officeDocument/2006/relationships/hyperlink" Target="https://azure.microsoft.com/en-in/explore/global-infrastructure/" TargetMode="External"/><Relationship Id="rId111" Type="http://schemas.openxmlformats.org/officeDocument/2006/relationships/image" Target="../media/image55.png"/><Relationship Id="rId132" Type="http://schemas.openxmlformats.org/officeDocument/2006/relationships/image" Target="../media/image67.svg"/><Relationship Id="rId153" Type="http://schemas.openxmlformats.org/officeDocument/2006/relationships/image" Target="../media/image85.png"/><Relationship Id="rId174" Type="http://schemas.openxmlformats.org/officeDocument/2006/relationships/image" Target="../media/image100.svg"/><Relationship Id="rId179" Type="http://schemas.openxmlformats.org/officeDocument/2006/relationships/image" Target="../media/image105.svg"/><Relationship Id="rId195" Type="http://schemas.openxmlformats.org/officeDocument/2006/relationships/image" Target="../media/image114.png"/><Relationship Id="rId209" Type="http://schemas.openxmlformats.org/officeDocument/2006/relationships/hyperlink" Target="https://www.microsoft.com/en-us/research/project/microsoft-research-open-data/" TargetMode="External"/><Relationship Id="rId190" Type="http://schemas.openxmlformats.org/officeDocument/2006/relationships/image" Target="../media/image112.png"/><Relationship Id="rId204" Type="http://schemas.openxmlformats.org/officeDocument/2006/relationships/image" Target="../media/image119.png"/><Relationship Id="rId220" Type="http://schemas.openxmlformats.org/officeDocument/2006/relationships/image" Target="../media/image130.png"/><Relationship Id="rId15" Type="http://schemas.openxmlformats.org/officeDocument/2006/relationships/image" Target="../media/image9.svg"/><Relationship Id="rId36" Type="http://schemas.openxmlformats.org/officeDocument/2006/relationships/image" Target="../media/image19.svg"/><Relationship Id="rId57" Type="http://schemas.openxmlformats.org/officeDocument/2006/relationships/hyperlink" Target="https://github.com/Pokeystuff/MSAIEcosystem" TargetMode="External"/><Relationship Id="rId106" Type="http://schemas.openxmlformats.org/officeDocument/2006/relationships/hyperlink" Target="https://learn.microsoft.com/en-us/azure/ai-services/openai/concepts/use-your-data?tabs=ai-search" TargetMode="External"/><Relationship Id="rId127" Type="http://schemas.openxmlformats.org/officeDocument/2006/relationships/hyperlink" Target="https://learn.microsoft.com/en-us/azure/ai-services/speech-service/whisper-overview" TargetMode="External"/><Relationship Id="rId10" Type="http://schemas.openxmlformats.org/officeDocument/2006/relationships/image" Target="../media/image5.svg"/><Relationship Id="rId31" Type="http://schemas.openxmlformats.org/officeDocument/2006/relationships/hyperlink" Target="https://dev.botframework.com/" TargetMode="External"/><Relationship Id="rId52" Type="http://schemas.openxmlformats.org/officeDocument/2006/relationships/image" Target="../media/image30.png"/><Relationship Id="rId73" Type="http://schemas.openxmlformats.org/officeDocument/2006/relationships/image" Target="../media/image42.png"/><Relationship Id="rId78" Type="http://schemas.openxmlformats.org/officeDocument/2006/relationships/image" Target="../media/image45.png"/><Relationship Id="rId94" Type="http://schemas.openxmlformats.org/officeDocument/2006/relationships/image" Target="../media/image51.png"/><Relationship Id="rId99" Type="http://schemas.openxmlformats.org/officeDocument/2006/relationships/hyperlink" Target="https://learn.microsoft.com/en-us/azure/machine-learning/concept-compute-instance?view=azureml-api-2" TargetMode="External"/><Relationship Id="rId101" Type="http://schemas.openxmlformats.org/officeDocument/2006/relationships/hyperlink" Target="https://learn.microsoft.com/en-us/azure/machine-learning/how-to-run-jupyter-notebooks?view=azureml-api-2" TargetMode="External"/><Relationship Id="rId122" Type="http://schemas.openxmlformats.org/officeDocument/2006/relationships/hyperlink" Target="https://azure.microsoft.com/en-us/products/spatial-anchors/" TargetMode="External"/><Relationship Id="rId143" Type="http://schemas.openxmlformats.org/officeDocument/2006/relationships/image" Target="../media/image75.png"/><Relationship Id="rId148" Type="http://schemas.openxmlformats.org/officeDocument/2006/relationships/image" Target="../media/image80.png"/><Relationship Id="rId164" Type="http://schemas.openxmlformats.org/officeDocument/2006/relationships/hyperlink" Target="https://azure.microsoft.com/en-us/solutions/ai/" TargetMode="External"/><Relationship Id="rId169" Type="http://schemas.openxmlformats.org/officeDocument/2006/relationships/image" Target="../media/image95.png"/><Relationship Id="rId185" Type="http://schemas.openxmlformats.org/officeDocument/2006/relationships/image" Target="../media/image109.sv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80" Type="http://schemas.openxmlformats.org/officeDocument/2006/relationships/hyperlink" Target="https://learn.microsoft.com/en-us/data-integration/gateway/service-gateway-onprem" TargetMode="External"/><Relationship Id="rId210" Type="http://schemas.openxmlformats.org/officeDocument/2006/relationships/hyperlink" Target="https://azure.microsoft.com/en-us/products/open-datasets/" TargetMode="External"/><Relationship Id="rId215" Type="http://schemas.openxmlformats.org/officeDocument/2006/relationships/image" Target="../media/image125.svg"/><Relationship Id="rId26" Type="http://schemas.openxmlformats.org/officeDocument/2006/relationships/image" Target="../media/image15.png"/><Relationship Id="rId47" Type="http://schemas.openxmlformats.org/officeDocument/2006/relationships/hyperlink" Target="https://learn.microsoft.com/en-us/azure/ai-services/openai/use-your-data-quickstart?tabs=command-line%2Cpython&amp;pivots=programming-language-studio" TargetMode="External"/><Relationship Id="rId68" Type="http://schemas.openxmlformats.org/officeDocument/2006/relationships/image" Target="../media/image39.png"/><Relationship Id="rId89" Type="http://schemas.openxmlformats.org/officeDocument/2006/relationships/hyperlink" Target="https://blogs.microsoft.com/blog/2020/08/04/microsoft-direct-operations-products-and-packaging-to-be-zero-waste-by-2030/" TargetMode="External"/><Relationship Id="rId112" Type="http://schemas.openxmlformats.org/officeDocument/2006/relationships/image" Target="../media/image56.svg"/><Relationship Id="rId133" Type="http://schemas.openxmlformats.org/officeDocument/2006/relationships/image" Target="../media/image68.png"/><Relationship Id="rId154" Type="http://schemas.openxmlformats.org/officeDocument/2006/relationships/image" Target="../media/image86.png"/><Relationship Id="rId175" Type="http://schemas.openxmlformats.org/officeDocument/2006/relationships/image" Target="../media/image101.png"/><Relationship Id="rId196" Type="http://schemas.openxmlformats.org/officeDocument/2006/relationships/image" Target="../media/image115.svg"/><Relationship Id="rId200" Type="http://schemas.openxmlformats.org/officeDocument/2006/relationships/image" Target="../media/image118.svg"/><Relationship Id="rId16" Type="http://schemas.openxmlformats.org/officeDocument/2006/relationships/hyperlink" Target="https://learn.microsoft.com/en-us/ai-builder/overview" TargetMode="External"/><Relationship Id="rId221" Type="http://schemas.openxmlformats.org/officeDocument/2006/relationships/image" Target="../media/image131.png"/><Relationship Id="rId37" Type="http://schemas.openxmlformats.org/officeDocument/2006/relationships/hyperlink" Target="https://learn.microsoft.com/en-us/power-apps/maker/data-platform/data-platform-intro" TargetMode="External"/><Relationship Id="rId58" Type="http://schemas.openxmlformats.org/officeDocument/2006/relationships/image" Target="../media/image34.png"/><Relationship Id="rId79" Type="http://schemas.openxmlformats.org/officeDocument/2006/relationships/image" Target="../media/image46.png"/><Relationship Id="rId102" Type="http://schemas.openxmlformats.org/officeDocument/2006/relationships/hyperlink" Target="https://azure.microsoft.com/en-us/products/ai-services/openai-service" TargetMode="External"/><Relationship Id="rId123" Type="http://schemas.openxmlformats.org/officeDocument/2006/relationships/image" Target="../media/image62.png"/><Relationship Id="rId144" Type="http://schemas.openxmlformats.org/officeDocument/2006/relationships/image" Target="../media/image76.png"/><Relationship Id="rId90" Type="http://schemas.openxmlformats.org/officeDocument/2006/relationships/hyperlink" Target="https://www.microsoft.com/en-au/sustainability" TargetMode="External"/><Relationship Id="rId165" Type="http://schemas.openxmlformats.org/officeDocument/2006/relationships/hyperlink" Target="https://azure.microsoft.com/en-us/products/machine-learning/" TargetMode="External"/><Relationship Id="rId186" Type="http://schemas.openxmlformats.org/officeDocument/2006/relationships/hyperlink" Target="https://azure.microsoft.com/en-us/products/category/integration/" TargetMode="External"/><Relationship Id="rId211" Type="http://schemas.openxmlformats.org/officeDocument/2006/relationships/hyperlink" Target="https://planetarycomputer.microsoft.com/" TargetMode="External"/><Relationship Id="rId27" Type="http://schemas.openxmlformats.org/officeDocument/2006/relationships/hyperlink" Target="https://developer.microsoft.com/en-us/copilot" TargetMode="External"/><Relationship Id="rId48" Type="http://schemas.openxmlformats.org/officeDocument/2006/relationships/image" Target="../media/image26.png"/><Relationship Id="rId69" Type="http://schemas.openxmlformats.org/officeDocument/2006/relationships/image" Target="../media/image40.svg"/><Relationship Id="rId113" Type="http://schemas.openxmlformats.org/officeDocument/2006/relationships/hyperlink" Target="https://azure.microsoft.com/en-us/products/ai-services/ai-document-intelligence/" TargetMode="External"/><Relationship Id="rId134" Type="http://schemas.openxmlformats.org/officeDocument/2006/relationships/hyperlink" Target="https://azure.microsoft.com/en-us/products/machine-learning/mlops/#features" TargetMode="External"/><Relationship Id="rId80" Type="http://schemas.openxmlformats.org/officeDocument/2006/relationships/image" Target="../media/image47.png"/><Relationship Id="rId155" Type="http://schemas.openxmlformats.org/officeDocument/2006/relationships/hyperlink" Target="https://learn.microsoft.com/en-us/azure/ai-services/cognitive-services-container-support" TargetMode="External"/><Relationship Id="rId176" Type="http://schemas.openxmlformats.org/officeDocument/2006/relationships/image" Target="../media/image102.png"/><Relationship Id="rId197" Type="http://schemas.openxmlformats.org/officeDocument/2006/relationships/image" Target="../media/image116.png"/><Relationship Id="rId201" Type="http://schemas.openxmlformats.org/officeDocument/2006/relationships/hyperlink" Target="https://azure.microsoft.com/en-us/products/advisor" TargetMode="External"/><Relationship Id="rId222" Type="http://schemas.openxmlformats.org/officeDocument/2006/relationships/image" Target="../media/image132.png"/><Relationship Id="rId17" Type="http://schemas.openxmlformats.org/officeDocument/2006/relationships/image" Target="../media/image10.png"/><Relationship Id="rId38" Type="http://schemas.openxmlformats.org/officeDocument/2006/relationships/hyperlink" Target="https://learn.microsoft.com/en-us/ai/" TargetMode="External"/><Relationship Id="rId59" Type="http://schemas.openxmlformats.org/officeDocument/2006/relationships/hyperlink" Target="https://www.ds-toolkit.com/" TargetMode="External"/><Relationship Id="rId103" Type="http://schemas.openxmlformats.org/officeDocument/2006/relationships/image" Target="../media/image53.png"/><Relationship Id="rId124" Type="http://schemas.openxmlformats.org/officeDocument/2006/relationships/image" Target="../media/image63.svg"/><Relationship Id="rId70" Type="http://schemas.openxmlformats.org/officeDocument/2006/relationships/hyperlink" Target="https://www.microsoft.com/en-us/microsoft-fabric" TargetMode="External"/><Relationship Id="rId91" Type="http://schemas.openxmlformats.org/officeDocument/2006/relationships/hyperlink" Target="https://www.nuance.com/index.html" TargetMode="External"/><Relationship Id="rId145" Type="http://schemas.openxmlformats.org/officeDocument/2006/relationships/image" Target="../media/image77.png"/><Relationship Id="rId166" Type="http://schemas.openxmlformats.org/officeDocument/2006/relationships/image" Target="../media/image94.png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212" Type="http://schemas.openxmlformats.org/officeDocument/2006/relationships/hyperlink" Target="https://learn.microsoft.com/en-us/azure/cloud-adoption-framework/scenarios/cloud-scale-analytics/architectures/common-industry-data-models" TargetMode="External"/><Relationship Id="rId28" Type="http://schemas.openxmlformats.org/officeDocument/2006/relationships/hyperlink" Target="https://learn.microsoft.com/en-us/microsoft-copilot-studio/copilot-plugins-overview" TargetMode="External"/><Relationship Id="rId49" Type="http://schemas.openxmlformats.org/officeDocument/2006/relationships/image" Target="../media/image27.svg"/><Relationship Id="rId114" Type="http://schemas.openxmlformats.org/officeDocument/2006/relationships/image" Target="../media/image57.png"/><Relationship Id="rId60" Type="http://schemas.openxmlformats.org/officeDocument/2006/relationships/image" Target="../media/image35.png"/><Relationship Id="rId81" Type="http://schemas.openxmlformats.org/officeDocument/2006/relationships/image" Target="../media/image48.png"/><Relationship Id="rId135" Type="http://schemas.openxmlformats.org/officeDocument/2006/relationships/image" Target="../media/image69.png"/><Relationship Id="rId156" Type="http://schemas.openxmlformats.org/officeDocument/2006/relationships/image" Target="../media/image87.png"/><Relationship Id="rId177" Type="http://schemas.openxmlformats.org/officeDocument/2006/relationships/image" Target="../media/image103.svg"/><Relationship Id="rId198" Type="http://schemas.openxmlformats.org/officeDocument/2006/relationships/hyperlink" Target="https://www.microsoft.com/en-us/ai/blog/" TargetMode="External"/><Relationship Id="rId202" Type="http://schemas.openxmlformats.org/officeDocument/2006/relationships/hyperlink" Target="https://learn.microsoft.com/en-us/azure/ai-studio/" TargetMode="External"/><Relationship Id="rId223" Type="http://schemas.openxmlformats.org/officeDocument/2006/relationships/hyperlink" Target="http://www.pokeystuff.com/deansdatabits/" TargetMode="External"/><Relationship Id="rId18" Type="http://schemas.openxmlformats.org/officeDocument/2006/relationships/hyperlink" Target="https://learn.microsoft.com/en-us/connectors/connectors" TargetMode="External"/><Relationship Id="rId39" Type="http://schemas.openxmlformats.org/officeDocument/2006/relationships/image" Target="../media/image20.png"/><Relationship Id="rId50" Type="http://schemas.openxmlformats.org/officeDocument/2006/relationships/image" Target="../media/image28.png"/><Relationship Id="rId104" Type="http://schemas.openxmlformats.org/officeDocument/2006/relationships/image" Target="../media/image54.svg"/><Relationship Id="rId125" Type="http://schemas.openxmlformats.org/officeDocument/2006/relationships/hyperlink" Target="https://azure.microsoft.com/en-us/products/ai-services/ai-content-safety/" TargetMode="External"/><Relationship Id="rId146" Type="http://schemas.openxmlformats.org/officeDocument/2006/relationships/image" Target="../media/image78.png"/><Relationship Id="rId167" Type="http://schemas.openxmlformats.org/officeDocument/2006/relationships/hyperlink" Target="https://azure.microsoft.com/" TargetMode="External"/><Relationship Id="rId188" Type="http://schemas.openxmlformats.org/officeDocument/2006/relationships/image" Target="../media/image111.svg"/><Relationship Id="rId71" Type="http://schemas.openxmlformats.org/officeDocument/2006/relationships/image" Target="../media/image41.png"/><Relationship Id="rId92" Type="http://schemas.openxmlformats.org/officeDocument/2006/relationships/hyperlink" Target="https://www.microsoft.com/en-us/edge/features/the-new-bing" TargetMode="External"/><Relationship Id="rId213" Type="http://schemas.openxmlformats.org/officeDocument/2006/relationships/image" Target="../media/image123.svg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github.com/microsoft/semantic-kernel" TargetMode="External"/><Relationship Id="rId40" Type="http://schemas.openxmlformats.org/officeDocument/2006/relationships/image" Target="../media/image21.svg"/><Relationship Id="rId115" Type="http://schemas.openxmlformats.org/officeDocument/2006/relationships/image" Target="../media/image58.svg"/><Relationship Id="rId136" Type="http://schemas.openxmlformats.org/officeDocument/2006/relationships/hyperlink" Target="https://learn.microsoft.com/en-us/azure/machine-learning/concept-mlflow?view=azureml-api-2" TargetMode="External"/><Relationship Id="rId157" Type="http://schemas.openxmlformats.org/officeDocument/2006/relationships/image" Target="../media/image88.png"/><Relationship Id="rId178" Type="http://schemas.openxmlformats.org/officeDocument/2006/relationships/image" Target="../media/image104.png"/><Relationship Id="rId61" Type="http://schemas.openxmlformats.org/officeDocument/2006/relationships/hyperlink" Target="https://microsoft.github.io/dstoolkit-maiva/" TargetMode="External"/><Relationship Id="rId82" Type="http://schemas.openxmlformats.org/officeDocument/2006/relationships/hyperlink" Target="https://adoption.microsoft.com/en-us/copilot/" TargetMode="External"/><Relationship Id="rId199" Type="http://schemas.openxmlformats.org/officeDocument/2006/relationships/image" Target="../media/image117.png"/><Relationship Id="rId203" Type="http://schemas.openxmlformats.org/officeDocument/2006/relationships/hyperlink" Target="https://github.com/microsoft/responsible-ai-toolbox" TargetMode="External"/><Relationship Id="rId19" Type="http://schemas.openxmlformats.org/officeDocument/2006/relationships/hyperlink" Target="https://learn.microsoft.com/en-us/azure/architecture/ai-ml/" TargetMode="External"/><Relationship Id="rId224" Type="http://schemas.openxmlformats.org/officeDocument/2006/relationships/image" Target="../media/image133.png"/><Relationship Id="rId30" Type="http://schemas.openxmlformats.org/officeDocument/2006/relationships/hyperlink" Target="https://microsoft.github.io/autogen/" TargetMode="External"/><Relationship Id="rId105" Type="http://schemas.openxmlformats.org/officeDocument/2006/relationships/hyperlink" Target="https://azure.microsoft.com/en-us/products/ai-services/openai-service#Features" TargetMode="External"/><Relationship Id="rId126" Type="http://schemas.openxmlformats.org/officeDocument/2006/relationships/hyperlink" Target="https://techcommunity.microsoft.com/t5/ai-machine-learning-blog/announcing-llama-2-inference-apis-and-hosted-fine-tuning-through/ba-p/3979227" TargetMode="External"/><Relationship Id="rId147" Type="http://schemas.openxmlformats.org/officeDocument/2006/relationships/image" Target="../media/image79.png"/><Relationship Id="rId168" Type="http://schemas.openxmlformats.org/officeDocument/2006/relationships/hyperlink" Target="https://learn.microsoft.com/en-us/azure/search/retrieval-augmented-generation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F94B-34A7-B934-0EAF-281FC756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AI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CB38E-6169-C51B-24F6-140675730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Unauthoritative Conceptual Infographic.</a:t>
            </a:r>
          </a:p>
          <a:p>
            <a:r>
              <a:rPr lang="en-AU" dirty="0"/>
              <a:t>V1.51 10/03/2024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63296-4DB0-9596-FC69-1CC53E9942BC}"/>
              </a:ext>
            </a:extLst>
          </p:cNvPr>
          <p:cNvSpPr txBox="1"/>
          <p:nvPr/>
        </p:nvSpPr>
        <p:spPr>
          <a:xfrm>
            <a:off x="3048000" y="628540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https://github.com/Pokeystuff/MSAIEcosystem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0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Background horizon">
            <a:extLst>
              <a:ext uri="{FF2B5EF4-FFF2-40B4-BE49-F238E27FC236}">
                <a16:creationId xmlns:a16="http://schemas.microsoft.com/office/drawing/2014/main" id="{7F54DE9E-2458-238F-AAD8-F731F91A6E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383991"/>
            <a:ext cx="12192000" cy="25183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000">
                <a:schemeClr val="tx2">
                  <a:lumMod val="75000"/>
                  <a:lumOff val="25000"/>
                </a:schemeClr>
              </a:gs>
              <a:gs pos="12000">
                <a:srgbClr val="1B4F7F"/>
              </a:gs>
              <a:gs pos="35000">
                <a:srgbClr val="123555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3DB3B9D-D044-9DA4-30C9-05BA303DAA8D}"/>
              </a:ext>
            </a:extLst>
          </p:cNvPr>
          <p:cNvSpPr/>
          <p:nvPr/>
        </p:nvSpPr>
        <p:spPr bwMode="auto">
          <a:xfrm>
            <a:off x="6704186" y="2141260"/>
            <a:ext cx="2492456" cy="2587120"/>
          </a:xfrm>
          <a:prstGeom prst="roundRect">
            <a:avLst>
              <a:gd name="adj" fmla="val 2867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F355C6BC-58AD-D7E7-CEEE-150F4388F4E6}"/>
              </a:ext>
            </a:extLst>
          </p:cNvPr>
          <p:cNvSpPr/>
          <p:nvPr/>
        </p:nvSpPr>
        <p:spPr bwMode="auto">
          <a:xfrm>
            <a:off x="5984526" y="133449"/>
            <a:ext cx="5009804" cy="1049762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7" name="Rectangle: Rounded Corners 556">
            <a:extLst>
              <a:ext uri="{FF2B5EF4-FFF2-40B4-BE49-F238E27FC236}">
                <a16:creationId xmlns:a16="http://schemas.microsoft.com/office/drawing/2014/main" id="{A99EA744-8527-98D3-5822-7B21250D42A3}"/>
              </a:ext>
            </a:extLst>
          </p:cNvPr>
          <p:cNvSpPr/>
          <p:nvPr/>
        </p:nvSpPr>
        <p:spPr bwMode="auto">
          <a:xfrm>
            <a:off x="6057349" y="184802"/>
            <a:ext cx="2091256" cy="956685"/>
          </a:xfrm>
          <a:prstGeom prst="roundRect">
            <a:avLst>
              <a:gd name="adj" fmla="val 6858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2FFDA0F4-3EA5-83E4-82DF-69A34B5A450D}"/>
              </a:ext>
            </a:extLst>
          </p:cNvPr>
          <p:cNvSpPr/>
          <p:nvPr/>
        </p:nvSpPr>
        <p:spPr bwMode="auto">
          <a:xfrm>
            <a:off x="8320451" y="5210087"/>
            <a:ext cx="3735123" cy="1185704"/>
          </a:xfrm>
          <a:prstGeom prst="roundRect">
            <a:avLst>
              <a:gd name="adj" fmla="val 257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10" name="Rounded Rectangle 20">
            <a:extLst>
              <a:ext uri="{FF2B5EF4-FFF2-40B4-BE49-F238E27FC236}">
                <a16:creationId xmlns:a16="http://schemas.microsoft.com/office/drawing/2014/main" id="{6F65B4E9-1C07-1A25-F2AA-F18ABD66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771421" y="5478202"/>
            <a:ext cx="526133" cy="840464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AA4F233-BF6F-643C-D48D-23824C325911}"/>
              </a:ext>
            </a:extLst>
          </p:cNvPr>
          <p:cNvSpPr/>
          <p:nvPr/>
        </p:nvSpPr>
        <p:spPr bwMode="auto">
          <a:xfrm>
            <a:off x="1421656" y="1535255"/>
            <a:ext cx="2908502" cy="1102120"/>
          </a:xfrm>
          <a:prstGeom prst="roundRect">
            <a:avLst>
              <a:gd name="adj" fmla="val 6759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0000">
                <a:srgbClr val="152C0C"/>
              </a:gs>
              <a:gs pos="74000">
                <a:srgbClr val="000000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9C904708-C336-531A-7598-DEA6D27BED21}"/>
              </a:ext>
            </a:extLst>
          </p:cNvPr>
          <p:cNvSpPr/>
          <p:nvPr/>
        </p:nvSpPr>
        <p:spPr bwMode="auto">
          <a:xfrm>
            <a:off x="1364998" y="2860432"/>
            <a:ext cx="6881218" cy="2514552"/>
          </a:xfrm>
          <a:prstGeom prst="roundRect">
            <a:avLst>
              <a:gd name="adj" fmla="val 2628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61BEC-C86D-C780-A71F-9FC69455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701"/>
            <a:ext cx="5993028" cy="7228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AI Ecosystem</a:t>
            </a:r>
          </a:p>
        </p:txBody>
      </p:sp>
      <p:sp>
        <p:nvSpPr>
          <p:cNvPr id="3" name="Data Rectangle">
            <a:extLst>
              <a:ext uri="{FF2B5EF4-FFF2-40B4-BE49-F238E27FC236}">
                <a16:creationId xmlns:a16="http://schemas.microsoft.com/office/drawing/2014/main" id="{1449BF3C-C94F-B5D8-37FF-8A5ED10A5DEE}"/>
              </a:ext>
            </a:extLst>
          </p:cNvPr>
          <p:cNvSpPr/>
          <p:nvPr/>
        </p:nvSpPr>
        <p:spPr bwMode="auto">
          <a:xfrm>
            <a:off x="9378416" y="1506581"/>
            <a:ext cx="2682018" cy="3209605"/>
          </a:xfrm>
          <a:prstGeom prst="roundRect">
            <a:avLst>
              <a:gd name="adj" fmla="val 2974"/>
            </a:avLst>
          </a:prstGeom>
          <a:gradFill flip="none" rotWithShape="1">
            <a:gsLst>
              <a:gs pos="0">
                <a:srgbClr val="30E5D0">
                  <a:lumMod val="75000"/>
                </a:srgbClr>
              </a:gs>
              <a:gs pos="34000">
                <a:srgbClr val="073731"/>
              </a:gs>
              <a:gs pos="100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64A0B5-6A12-3FFB-2009-B0A26B09E7B1}"/>
              </a:ext>
            </a:extLst>
          </p:cNvPr>
          <p:cNvSpPr/>
          <p:nvPr/>
        </p:nvSpPr>
        <p:spPr bwMode="auto">
          <a:xfrm>
            <a:off x="9444903" y="1911731"/>
            <a:ext cx="1087568" cy="1401086"/>
          </a:xfrm>
          <a:prstGeom prst="roundRect">
            <a:avLst>
              <a:gd name="adj" fmla="val 6858"/>
            </a:avLst>
          </a:prstGeom>
          <a:solidFill>
            <a:schemeClr val="tx2">
              <a:lumMod val="50000"/>
              <a:lumOff val="50000"/>
              <a:alpha val="4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Your data background">
            <a:extLst>
              <a:ext uri="{FF2B5EF4-FFF2-40B4-BE49-F238E27FC236}">
                <a16:creationId xmlns:a16="http://schemas.microsoft.com/office/drawing/2014/main" id="{C742D193-1E04-C24F-9A2D-AE85B9E9CBB9}"/>
              </a:ext>
            </a:extLst>
          </p:cNvPr>
          <p:cNvSpPr/>
          <p:nvPr/>
        </p:nvSpPr>
        <p:spPr>
          <a:xfrm>
            <a:off x="9402097" y="1526676"/>
            <a:ext cx="2636552" cy="329476"/>
          </a:xfrm>
          <a:prstGeom prst="round2SameRect">
            <a:avLst>
              <a:gd name="adj1" fmla="val 22216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0" name="Your Data">
            <a:extLst>
              <a:ext uri="{FF2B5EF4-FFF2-40B4-BE49-F238E27FC236}">
                <a16:creationId xmlns:a16="http://schemas.microsoft.com/office/drawing/2014/main" id="{31EE7C7D-D6F1-E1F9-0F93-306C1C95A772}"/>
              </a:ext>
            </a:extLst>
          </p:cNvPr>
          <p:cNvSpPr txBox="1"/>
          <p:nvPr/>
        </p:nvSpPr>
        <p:spPr>
          <a:xfrm>
            <a:off x="9378417" y="1577060"/>
            <a:ext cx="2677156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Your Data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921A0E6-AD89-2475-CDC5-CD532B46A379}"/>
              </a:ext>
            </a:extLst>
          </p:cNvPr>
          <p:cNvGrpSpPr/>
          <p:nvPr/>
        </p:nvGrpSpPr>
        <p:grpSpPr>
          <a:xfrm>
            <a:off x="2236251" y="5895315"/>
            <a:ext cx="702217" cy="474729"/>
            <a:chOff x="3012585" y="3916389"/>
            <a:chExt cx="702217" cy="474729"/>
          </a:xfrm>
        </p:grpSpPr>
        <p:sp>
          <p:nvSpPr>
            <p:cNvPr id="305" name="TextBox 304">
              <a:hlinkClick r:id="rId3"/>
              <a:extLst>
                <a:ext uri="{FF2B5EF4-FFF2-40B4-BE49-F238E27FC236}">
                  <a16:creationId xmlns:a16="http://schemas.microsoft.com/office/drawing/2014/main" id="{2C2F4EDB-07BF-D3A8-8370-59AE250C1255}"/>
                </a:ext>
              </a:extLst>
            </p:cNvPr>
            <p:cNvSpPr txBox="1"/>
            <p:nvPr/>
          </p:nvSpPr>
          <p:spPr>
            <a:xfrm>
              <a:off x="3012585" y="4219973"/>
              <a:ext cx="702217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Responsible AI</a:t>
              </a: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124552AF-12DE-5592-87B3-B23CE979DB04}"/>
                </a:ext>
              </a:extLst>
            </p:cNvPr>
            <p:cNvGrpSpPr/>
            <p:nvPr/>
          </p:nvGrpSpPr>
          <p:grpSpPr>
            <a:xfrm>
              <a:off x="3199390" y="3916389"/>
              <a:ext cx="326228" cy="326228"/>
              <a:chOff x="2201489" y="5327478"/>
              <a:chExt cx="564251" cy="564251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5A70DBE-BAA1-A556-7D3D-66BE8362C96F}"/>
                  </a:ext>
                </a:extLst>
              </p:cNvPr>
              <p:cNvSpPr/>
              <p:nvPr/>
            </p:nvSpPr>
            <p:spPr bwMode="auto">
              <a:xfrm>
                <a:off x="2258374" y="5389878"/>
                <a:ext cx="235744" cy="235744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72454BC9-0FD8-A828-4A7D-6FCCFB1FCD20}"/>
                  </a:ext>
                </a:extLst>
              </p:cNvPr>
              <p:cNvSpPr/>
              <p:nvPr/>
            </p:nvSpPr>
            <p:spPr bwMode="auto">
              <a:xfrm>
                <a:off x="2476341" y="5393191"/>
                <a:ext cx="235744" cy="235744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9" name="Heart 308">
                <a:extLst>
                  <a:ext uri="{FF2B5EF4-FFF2-40B4-BE49-F238E27FC236}">
                    <a16:creationId xmlns:a16="http://schemas.microsoft.com/office/drawing/2014/main" id="{EEE395EB-6E1A-F395-48D3-270B77BEA57C}"/>
                  </a:ext>
                </a:extLst>
              </p:cNvPr>
              <p:cNvSpPr/>
              <p:nvPr/>
            </p:nvSpPr>
            <p:spPr bwMode="auto">
              <a:xfrm>
                <a:off x="2260263" y="5391773"/>
                <a:ext cx="450711" cy="434971"/>
              </a:xfrm>
              <a:prstGeom prst="hear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10" name="Graphic 309" descr="Heart with pulse with solid fill">
                <a:extLst>
                  <a:ext uri="{FF2B5EF4-FFF2-40B4-BE49-F238E27FC236}">
                    <a16:creationId xmlns:a16="http://schemas.microsoft.com/office/drawing/2014/main" id="{C3D7C53A-3D50-0C3D-2F0D-F2AA96281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01489" y="5327478"/>
                <a:ext cx="564251" cy="564251"/>
              </a:xfrm>
              <a:prstGeom prst="rect">
                <a:avLst/>
              </a:prstGeom>
            </p:spPr>
          </p:pic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7CA4107-3CD9-2C50-414E-D9038C4A8FE4}"/>
              </a:ext>
            </a:extLst>
          </p:cNvPr>
          <p:cNvGrpSpPr/>
          <p:nvPr/>
        </p:nvGrpSpPr>
        <p:grpSpPr>
          <a:xfrm>
            <a:off x="6089852" y="214084"/>
            <a:ext cx="680854" cy="645652"/>
            <a:chOff x="5094879" y="4693206"/>
            <a:chExt cx="680854" cy="645652"/>
          </a:xfrm>
        </p:grpSpPr>
        <p:sp>
          <p:nvSpPr>
            <p:cNvPr id="324" name="TextBox 323">
              <a:hlinkClick r:id="rId6"/>
              <a:extLst>
                <a:ext uri="{FF2B5EF4-FFF2-40B4-BE49-F238E27FC236}">
                  <a16:creationId xmlns:a16="http://schemas.microsoft.com/office/drawing/2014/main" id="{BA3AC4C8-E098-6578-3A08-BCD5AD8499FF}"/>
                </a:ext>
              </a:extLst>
            </p:cNvPr>
            <p:cNvSpPr txBox="1"/>
            <p:nvPr/>
          </p:nvSpPr>
          <p:spPr>
            <a:xfrm>
              <a:off x="5094879" y="5190448"/>
              <a:ext cx="680854" cy="148410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Copilots</a:t>
              </a:r>
            </a:p>
          </p:txBody>
        </p:sp>
        <p:pic>
          <p:nvPicPr>
            <p:cNvPr id="325" name="!Copilot" descr="Copilot icon">
              <a:extLst>
                <a:ext uri="{FF2B5EF4-FFF2-40B4-BE49-F238E27FC236}">
                  <a16:creationId xmlns:a16="http://schemas.microsoft.com/office/drawing/2014/main" id="{2CD09D6D-7E36-63CF-7BB5-145C5A15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1822" y="4693206"/>
              <a:ext cx="501043" cy="50104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>
              <a:outerShdw blurRad="63500" dist="63500" dir="8100000" algn="tr" rotWithShape="0">
                <a:prstClr val="black">
                  <a:alpha val="10000"/>
                </a:prstClr>
              </a:outerShdw>
            </a:effectLst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257A964-D03F-42DE-AA9B-A86FDC53A6E2}"/>
              </a:ext>
            </a:extLst>
          </p:cNvPr>
          <p:cNvGrpSpPr/>
          <p:nvPr/>
        </p:nvGrpSpPr>
        <p:grpSpPr>
          <a:xfrm>
            <a:off x="2617266" y="1646991"/>
            <a:ext cx="908114" cy="481735"/>
            <a:chOff x="4009175" y="4810909"/>
            <a:chExt cx="908114" cy="481735"/>
          </a:xfrm>
        </p:grpSpPr>
        <p:sp>
          <p:nvSpPr>
            <p:cNvPr id="327" name="TextBox 326">
              <a:hlinkClick r:id="rId8"/>
              <a:extLst>
                <a:ext uri="{FF2B5EF4-FFF2-40B4-BE49-F238E27FC236}">
                  <a16:creationId xmlns:a16="http://schemas.microsoft.com/office/drawing/2014/main" id="{FCB879A9-7CAE-6AA0-C1F8-14FC0A080310}"/>
                </a:ext>
              </a:extLst>
            </p:cNvPr>
            <p:cNvSpPr txBox="1"/>
            <p:nvPr/>
          </p:nvSpPr>
          <p:spPr>
            <a:xfrm>
              <a:off x="4009175" y="5144235"/>
              <a:ext cx="908114" cy="14840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Copilot Studio</a:t>
              </a:r>
            </a:p>
          </p:txBody>
        </p:sp>
        <p:pic>
          <p:nvPicPr>
            <p:cNvPr id="328" name="Graphic 327">
              <a:extLst>
                <a:ext uri="{FF2B5EF4-FFF2-40B4-BE49-F238E27FC236}">
                  <a16:creationId xmlns:a16="http://schemas.microsoft.com/office/drawing/2014/main" id="{FE8C4B7B-E7B9-5EEB-EDFC-CA41C8BE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00886" y="4810909"/>
              <a:ext cx="323450" cy="323450"/>
            </a:xfrm>
            <a:prstGeom prst="rect">
              <a:avLst/>
            </a:prstGeom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CFDC4D1-3145-19AE-9BD3-0935EBC65D57}"/>
              </a:ext>
            </a:extLst>
          </p:cNvPr>
          <p:cNvGrpSpPr/>
          <p:nvPr/>
        </p:nvGrpSpPr>
        <p:grpSpPr>
          <a:xfrm>
            <a:off x="1614346" y="1670876"/>
            <a:ext cx="974337" cy="499499"/>
            <a:chOff x="2296132" y="3318694"/>
            <a:chExt cx="974337" cy="499499"/>
          </a:xfrm>
        </p:grpSpPr>
        <p:pic>
          <p:nvPicPr>
            <p:cNvPr id="330" name="Graphic 329">
              <a:extLst>
                <a:ext uri="{FF2B5EF4-FFF2-40B4-BE49-F238E27FC236}">
                  <a16:creationId xmlns:a16="http://schemas.microsoft.com/office/drawing/2014/main" id="{0B776F91-D893-3708-4818-84CE728B4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45762" y="3318694"/>
              <a:ext cx="292962" cy="292962"/>
            </a:xfrm>
            <a:prstGeom prst="rect">
              <a:avLst/>
            </a:prstGeom>
          </p:spPr>
        </p:pic>
        <p:sp>
          <p:nvSpPr>
            <p:cNvPr id="331" name="TextBox 330">
              <a:hlinkClick r:id="rId13"/>
              <a:extLst>
                <a:ext uri="{FF2B5EF4-FFF2-40B4-BE49-F238E27FC236}">
                  <a16:creationId xmlns:a16="http://schemas.microsoft.com/office/drawing/2014/main" id="{6E5BE6DE-8A16-35A8-72DF-D17C6C78554D}"/>
                </a:ext>
              </a:extLst>
            </p:cNvPr>
            <p:cNvSpPr txBox="1"/>
            <p:nvPr/>
          </p:nvSpPr>
          <p:spPr>
            <a:xfrm>
              <a:off x="2296132" y="3632240"/>
              <a:ext cx="974337" cy="1859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 pitchFamily="2" charset="0"/>
                  <a:ea typeface="+mn-ea"/>
                  <a:cs typeface="+mn-cs"/>
                </a:rPr>
                <a:t>Power Platform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53B4129F-BF76-E32C-1C61-B4AD4A58B667}"/>
              </a:ext>
            </a:extLst>
          </p:cNvPr>
          <p:cNvGrpSpPr/>
          <p:nvPr/>
        </p:nvGrpSpPr>
        <p:grpSpPr>
          <a:xfrm>
            <a:off x="3588863" y="1665978"/>
            <a:ext cx="673913" cy="501417"/>
            <a:chOff x="1686662" y="2070671"/>
            <a:chExt cx="673913" cy="501417"/>
          </a:xfrm>
        </p:grpSpPr>
        <p:pic>
          <p:nvPicPr>
            <p:cNvPr id="333" name="Graphic 332">
              <a:extLst>
                <a:ext uri="{FF2B5EF4-FFF2-40B4-BE49-F238E27FC236}">
                  <a16:creationId xmlns:a16="http://schemas.microsoft.com/office/drawing/2014/main" id="{2372111A-9BB2-68CC-96BD-CCCE7FCA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98540" y="2070671"/>
              <a:ext cx="269773" cy="269773"/>
            </a:xfrm>
            <a:prstGeom prst="rect">
              <a:avLst/>
            </a:prstGeom>
          </p:spPr>
        </p:pic>
        <p:sp>
          <p:nvSpPr>
            <p:cNvPr id="334" name="TextBox 333">
              <a:hlinkClick r:id="rId16"/>
              <a:extLst>
                <a:ext uri="{FF2B5EF4-FFF2-40B4-BE49-F238E27FC236}">
                  <a16:creationId xmlns:a16="http://schemas.microsoft.com/office/drawing/2014/main" id="{F4FCAC36-C0E9-3EC6-4EA1-F8DB6EC7C9F0}"/>
                </a:ext>
              </a:extLst>
            </p:cNvPr>
            <p:cNvSpPr txBox="1"/>
            <p:nvPr/>
          </p:nvSpPr>
          <p:spPr>
            <a:xfrm>
              <a:off x="1686662" y="2386135"/>
              <a:ext cx="673913" cy="1859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 pitchFamily="2" charset="0"/>
                  <a:ea typeface="+mn-ea"/>
                  <a:cs typeface="+mn-cs"/>
                </a:rPr>
                <a:t>AI Builder</a:t>
              </a:r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D8CAAA38-30A3-051E-B942-E4C496F681B8}"/>
              </a:ext>
            </a:extLst>
          </p:cNvPr>
          <p:cNvGrpSpPr/>
          <p:nvPr/>
        </p:nvGrpSpPr>
        <p:grpSpPr>
          <a:xfrm>
            <a:off x="5023750" y="1513670"/>
            <a:ext cx="1000517" cy="1048312"/>
            <a:chOff x="4874236" y="1552582"/>
            <a:chExt cx="1000517" cy="1048312"/>
          </a:xfrm>
        </p:grpSpPr>
        <p:sp>
          <p:nvSpPr>
            <p:cNvPr id="718" name="Rectangle: Rounded Corners 717">
              <a:extLst>
                <a:ext uri="{FF2B5EF4-FFF2-40B4-BE49-F238E27FC236}">
                  <a16:creationId xmlns:a16="http://schemas.microsoft.com/office/drawing/2014/main" id="{8D2D4D3E-446A-0606-65A4-A43AC693EA44}"/>
                </a:ext>
              </a:extLst>
            </p:cNvPr>
            <p:cNvSpPr/>
            <p:nvPr/>
          </p:nvSpPr>
          <p:spPr>
            <a:xfrm>
              <a:off x="4874236" y="1552582"/>
              <a:ext cx="1000517" cy="104831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CE3E1564-089D-D8C9-C723-CB322DF32B53}"/>
                </a:ext>
              </a:extLst>
            </p:cNvPr>
            <p:cNvGrpSpPr/>
            <p:nvPr/>
          </p:nvGrpSpPr>
          <p:grpSpPr>
            <a:xfrm>
              <a:off x="4936377" y="1593728"/>
              <a:ext cx="893279" cy="973139"/>
              <a:chOff x="4500404" y="6947010"/>
              <a:chExt cx="893279" cy="973139"/>
            </a:xfrm>
          </p:grpSpPr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410A6C14-61D3-D1E2-FC75-AA5696D71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0404" y="6947010"/>
                <a:ext cx="893279" cy="973139"/>
              </a:xfrm>
              <a:prstGeom prst="rect">
                <a:avLst/>
              </a:prstGeom>
            </p:spPr>
          </p:pic>
          <p:sp>
            <p:nvSpPr>
              <p:cNvPr id="337" name="TextBox 336">
                <a:hlinkClick r:id="rId18"/>
                <a:extLst>
                  <a:ext uri="{FF2B5EF4-FFF2-40B4-BE49-F238E27FC236}">
                    <a16:creationId xmlns:a16="http://schemas.microsoft.com/office/drawing/2014/main" id="{BB3C6877-DC3B-5A96-20EB-87E00FB0914B}"/>
                  </a:ext>
                </a:extLst>
              </p:cNvPr>
              <p:cNvSpPr txBox="1"/>
              <p:nvPr/>
            </p:nvSpPr>
            <p:spPr>
              <a:xfrm>
                <a:off x="4568425" y="7136803"/>
                <a:ext cx="754514" cy="605288"/>
              </a:xfrm>
              <a:prstGeom prst="roundRect">
                <a:avLst>
                  <a:gd name="adj" fmla="val 9675"/>
                </a:avLst>
              </a:prstGeom>
              <a:solidFill>
                <a:srgbClr val="3A4953">
                  <a:alpha val="8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200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 defTabSz="407757" fontAlgn="base">
                  <a:spcBef>
                    <a:spcPct val="0"/>
                  </a:spcBef>
                  <a:spcAft>
                    <a:spcPct val="0"/>
                  </a:spcAft>
                  <a:defRPr sz="797" b="1">
                    <a:gradFill>
                      <a:gsLst>
                        <a:gs pos="74138">
                          <a:srgbClr val="FFFFFF"/>
                        </a:gs>
                        <a:gs pos="55000">
                          <a:srgbClr val="FFFFFF"/>
                        </a:gs>
                      </a:gsLst>
                      <a:path path="circle">
                        <a:fillToRect l="100000" t="100000"/>
                      </a:path>
                    </a:gradFill>
                    <a:latin typeface="Segoe UI Variable Display Semibold" pitchFamily="2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40775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4138">
                          <a:srgbClr val="FFFFFF"/>
                        </a:gs>
                        <a:gs pos="55000">
                          <a:srgbClr val="FFFFFF"/>
                        </a:gs>
                      </a:gsLst>
                      <a:path path="circle">
                        <a:fillToRect l="100000" t="100000"/>
                      </a:path>
                    </a:gradFill>
                    <a:effectLst/>
                    <a:uLnTx/>
                    <a:uFillTx/>
                    <a:latin typeface="Segoe UI Variable Display Semibold" pitchFamily="2" charset="0"/>
                    <a:ea typeface="+mn-ea"/>
                    <a:cs typeface="Segoe UI" pitchFamily="34" charset="0"/>
                  </a:rPr>
                  <a:t>Power Platform Connectors</a:t>
                </a:r>
              </a:p>
              <a:p>
                <a:pPr marL="0" marR="0" lvl="0" indent="0" algn="ctr" defTabSz="40775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9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74138">
                          <a:srgbClr val="FFFFFF"/>
                        </a:gs>
                        <a:gs pos="55000">
                          <a:srgbClr val="FFFFFF"/>
                        </a:gs>
                      </a:gsLst>
                      <a:path path="circle">
                        <a:fillToRect l="100000" t="100000"/>
                      </a:path>
                    </a:gradFill>
                    <a:effectLst/>
                    <a:uLnTx/>
                    <a:uFillTx/>
                    <a:latin typeface="Segoe UI Variable Display Semibold" pitchFamily="2" charset="0"/>
                    <a:ea typeface="+mn-ea"/>
                    <a:cs typeface="Segoe UI" pitchFamily="34" charset="0"/>
                  </a:rPr>
                  <a:t>(1000+)</a:t>
                </a:r>
              </a:p>
            </p:txBody>
          </p:sp>
        </p:grpSp>
      </p:grpSp>
      <p:sp>
        <p:nvSpPr>
          <p:cNvPr id="342" name="TextBox 341">
            <a:hlinkClick r:id="rId19"/>
            <a:extLst>
              <a:ext uri="{FF2B5EF4-FFF2-40B4-BE49-F238E27FC236}">
                <a16:creationId xmlns:a16="http://schemas.microsoft.com/office/drawing/2014/main" id="{A1A28716-4746-381A-488F-9E6C36BC245D}"/>
              </a:ext>
            </a:extLst>
          </p:cNvPr>
          <p:cNvSpPr txBox="1"/>
          <p:nvPr/>
        </p:nvSpPr>
        <p:spPr>
          <a:xfrm>
            <a:off x="9914381" y="652877"/>
            <a:ext cx="966952" cy="35204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Other AI enabled experience or process</a:t>
            </a: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FCA99991-9C1A-54BF-6536-4F66A30C02CC}"/>
              </a:ext>
            </a:extLst>
          </p:cNvPr>
          <p:cNvSpPr/>
          <p:nvPr/>
        </p:nvSpPr>
        <p:spPr>
          <a:xfrm>
            <a:off x="902176" y="1515159"/>
            <a:ext cx="379152" cy="4933300"/>
          </a:xfrm>
          <a:prstGeom prst="leftBrace">
            <a:avLst>
              <a:gd name="adj1" fmla="val 4346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AC7EB2A-7557-3F31-1053-007305CEFC14}"/>
              </a:ext>
            </a:extLst>
          </p:cNvPr>
          <p:cNvSpPr txBox="1"/>
          <p:nvPr/>
        </p:nvSpPr>
        <p:spPr>
          <a:xfrm>
            <a:off x="65619" y="3759073"/>
            <a:ext cx="750966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Build</a:t>
            </a:r>
          </a:p>
        </p:txBody>
      </p:sp>
      <p:sp>
        <p:nvSpPr>
          <p:cNvPr id="346" name="Left Brace 345">
            <a:extLst>
              <a:ext uri="{FF2B5EF4-FFF2-40B4-BE49-F238E27FC236}">
                <a16:creationId xmlns:a16="http://schemas.microsoft.com/office/drawing/2014/main" id="{781B7230-6424-8361-4551-7DC9A828F277}"/>
              </a:ext>
            </a:extLst>
          </p:cNvPr>
          <p:cNvSpPr/>
          <p:nvPr/>
        </p:nvSpPr>
        <p:spPr>
          <a:xfrm rot="10800000">
            <a:off x="11050063" y="112411"/>
            <a:ext cx="379152" cy="1121997"/>
          </a:xfrm>
          <a:prstGeom prst="leftBrace">
            <a:avLst>
              <a:gd name="adj1" fmla="val 3454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779CB25-B2E7-91FA-9F78-7AAACCB4DD47}"/>
              </a:ext>
            </a:extLst>
          </p:cNvPr>
          <p:cNvSpPr txBox="1"/>
          <p:nvPr/>
        </p:nvSpPr>
        <p:spPr>
          <a:xfrm>
            <a:off x="11435520" y="449342"/>
            <a:ext cx="680854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Use</a:t>
            </a:r>
          </a:p>
        </p:txBody>
      </p:sp>
      <p:pic>
        <p:nvPicPr>
          <p:cNvPr id="351" name="Graphic 350" descr="Call center with solid fill">
            <a:extLst>
              <a:ext uri="{FF2B5EF4-FFF2-40B4-BE49-F238E27FC236}">
                <a16:creationId xmlns:a16="http://schemas.microsoft.com/office/drawing/2014/main" id="{CEAC0AAC-5E96-64E1-71CB-8D6339D252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60425" y="350972"/>
            <a:ext cx="265533" cy="265533"/>
          </a:xfrm>
          <a:prstGeom prst="rect">
            <a:avLst/>
          </a:prstGeom>
        </p:spPr>
      </p:pic>
      <p:pic>
        <p:nvPicPr>
          <p:cNvPr id="353" name="Graphic 352" descr="Folder Search with solid fill">
            <a:extLst>
              <a:ext uri="{FF2B5EF4-FFF2-40B4-BE49-F238E27FC236}">
                <a16:creationId xmlns:a16="http://schemas.microsoft.com/office/drawing/2014/main" id="{4D01AE14-4F0E-0211-379C-4937847538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19971" y="350972"/>
            <a:ext cx="265533" cy="265533"/>
          </a:xfrm>
          <a:prstGeom prst="rect">
            <a:avLst/>
          </a:prstGeom>
        </p:spPr>
      </p:pic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9A1AC365-2F48-CBD7-A158-F0CDFB9CE39F}"/>
              </a:ext>
            </a:extLst>
          </p:cNvPr>
          <p:cNvSpPr/>
          <p:nvPr/>
        </p:nvSpPr>
        <p:spPr>
          <a:xfrm rot="10800000">
            <a:off x="8188218" y="1184600"/>
            <a:ext cx="846147" cy="2522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8" name="TextBox 367">
            <a:hlinkClick r:id="rId24"/>
            <a:extLst>
              <a:ext uri="{FF2B5EF4-FFF2-40B4-BE49-F238E27FC236}">
                <a16:creationId xmlns:a16="http://schemas.microsoft.com/office/drawing/2014/main" id="{8AABED83-092A-56E5-B8BD-3714F61F2D32}"/>
              </a:ext>
            </a:extLst>
          </p:cNvPr>
          <p:cNvSpPr txBox="1"/>
          <p:nvPr/>
        </p:nvSpPr>
        <p:spPr>
          <a:xfrm>
            <a:off x="9308630" y="6461147"/>
            <a:ext cx="1578544" cy="13750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EA72E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Created by Dean Corcoran</a:t>
            </a:r>
          </a:p>
        </p:txBody>
      </p:sp>
      <p:pic>
        <p:nvPicPr>
          <p:cNvPr id="372" name="Picture 371">
            <a:hlinkClick r:id="rId25"/>
            <a:extLst>
              <a:ext uri="{FF2B5EF4-FFF2-40B4-BE49-F238E27FC236}">
                <a16:creationId xmlns:a16="http://schemas.microsoft.com/office/drawing/2014/main" id="{C1CD07AB-DEEA-00E0-7486-75EDB6298F1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22" y="6416178"/>
            <a:ext cx="1203580" cy="442729"/>
          </a:xfrm>
          <a:prstGeom prst="rect">
            <a:avLst/>
          </a:prstGeom>
        </p:spPr>
      </p:pic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E2181A3D-2DE5-79E6-6C01-2D4001A2C27D}"/>
              </a:ext>
            </a:extLst>
          </p:cNvPr>
          <p:cNvSpPr/>
          <p:nvPr/>
        </p:nvSpPr>
        <p:spPr>
          <a:xfrm>
            <a:off x="5481638" y="2549615"/>
            <a:ext cx="116638" cy="310817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8" name="Arrow: Up-Down 347">
            <a:extLst>
              <a:ext uri="{FF2B5EF4-FFF2-40B4-BE49-F238E27FC236}">
                <a16:creationId xmlns:a16="http://schemas.microsoft.com/office/drawing/2014/main" id="{BA2CF268-531B-BF98-E5B0-8F0D51FF31EF}"/>
              </a:ext>
            </a:extLst>
          </p:cNvPr>
          <p:cNvSpPr/>
          <p:nvPr/>
        </p:nvSpPr>
        <p:spPr>
          <a:xfrm rot="5400000">
            <a:off x="4632778" y="1660769"/>
            <a:ext cx="116638" cy="751344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8" name="TextBox 387">
            <a:hlinkClick r:id="rId27"/>
            <a:extLst>
              <a:ext uri="{FF2B5EF4-FFF2-40B4-BE49-F238E27FC236}">
                <a16:creationId xmlns:a16="http://schemas.microsoft.com/office/drawing/2014/main" id="{C67152A9-2D70-C822-EBC5-2DC3BD311D2C}"/>
              </a:ext>
            </a:extLst>
          </p:cNvPr>
          <p:cNvSpPr txBox="1"/>
          <p:nvPr/>
        </p:nvSpPr>
        <p:spPr>
          <a:xfrm>
            <a:off x="7008846" y="1453196"/>
            <a:ext cx="702747" cy="35451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Segoe UI Variable Display" pitchFamily="2" charset="0"/>
              </a:rPr>
              <a:t>Copilot Development Stack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" pitchFamily="2" charset="0"/>
            </a:endParaRPr>
          </a:p>
        </p:txBody>
      </p:sp>
      <p:sp>
        <p:nvSpPr>
          <p:cNvPr id="423" name="TextBox 422">
            <a:hlinkClick r:id="rId28"/>
            <a:extLst>
              <a:ext uri="{FF2B5EF4-FFF2-40B4-BE49-F238E27FC236}">
                <a16:creationId xmlns:a16="http://schemas.microsoft.com/office/drawing/2014/main" id="{779A004E-F4ED-B7EB-9207-00AB740DC114}"/>
              </a:ext>
            </a:extLst>
          </p:cNvPr>
          <p:cNvSpPr txBox="1"/>
          <p:nvPr/>
        </p:nvSpPr>
        <p:spPr>
          <a:xfrm>
            <a:off x="3523111" y="2291080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Segoe UI Variable Display" pitchFamily="2" charset="0"/>
              </a:rPr>
              <a:t>Build and use</a:t>
            </a:r>
            <a:br>
              <a:rPr lang="en-US" sz="800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en-US" sz="800" dirty="0">
                <a:solidFill>
                  <a:schemeClr val="bg1"/>
                </a:solidFill>
                <a:latin typeface="Segoe UI Variable Display" pitchFamily="2" charset="0"/>
              </a:rPr>
              <a:t>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" pitchFamily="2" charset="0"/>
              </a:rPr>
              <a:t>Plug-ins</a:t>
            </a:r>
          </a:p>
        </p:txBody>
      </p:sp>
      <p:sp>
        <p:nvSpPr>
          <p:cNvPr id="487" name="Rounded Rectangle 20">
            <a:hlinkClick r:id="rId29"/>
            <a:extLst>
              <a:ext uri="{FF2B5EF4-FFF2-40B4-BE49-F238E27FC236}">
                <a16:creationId xmlns:a16="http://schemas.microsoft.com/office/drawing/2014/main" id="{16D975DB-F426-28EF-E774-264716FC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68354" y="5475228"/>
            <a:ext cx="823577" cy="839851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8" name="TextBox 487">
            <a:hlinkClick r:id="rId29"/>
            <a:extLst>
              <a:ext uri="{FF2B5EF4-FFF2-40B4-BE49-F238E27FC236}">
                <a16:creationId xmlns:a16="http://schemas.microsoft.com/office/drawing/2014/main" id="{515488E6-F004-88E3-3BF4-96E05C0617FA}"/>
              </a:ext>
            </a:extLst>
          </p:cNvPr>
          <p:cNvSpPr txBox="1"/>
          <p:nvPr/>
        </p:nvSpPr>
        <p:spPr>
          <a:xfrm>
            <a:off x="8371200" y="5454252"/>
            <a:ext cx="801496" cy="20005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ctr" defTabSz="5143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rPr>
              <a:t>Semantic Kernel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0AEF31A1-F01F-79A4-0137-CA2901CD564D}"/>
              </a:ext>
            </a:extLst>
          </p:cNvPr>
          <p:cNvSpPr txBox="1"/>
          <p:nvPr/>
        </p:nvSpPr>
        <p:spPr>
          <a:xfrm>
            <a:off x="8515133" y="5832791"/>
            <a:ext cx="220121" cy="17507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8DC8E8"/>
                </a:solidFill>
                <a:effectLst/>
                <a:uLnTx/>
                <a:uFillTx/>
                <a:latin typeface="Segoe UI Semibold"/>
                <a:cs typeface="Segoe UI" pitchFamily="34" charset="0"/>
              </a:rPr>
              <a:t>AI UX</a:t>
            </a:r>
          </a:p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D59ED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Copilot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rgbClr val="D59ED7"/>
              </a:solidFill>
              <a:effectLst/>
              <a:uLnTx/>
              <a:uFillTx/>
              <a:latin typeface="Segoe UI"/>
              <a:cs typeface="Segoe UI" pitchFamily="34" charset="0"/>
            </a:endParaRPr>
          </a:p>
        </p:txBody>
      </p:sp>
      <p:sp>
        <p:nvSpPr>
          <p:cNvPr id="491" name="Graphic 88">
            <a:extLst>
              <a:ext uri="{FF2B5EF4-FFF2-40B4-BE49-F238E27FC236}">
                <a16:creationId xmlns:a16="http://schemas.microsoft.com/office/drawing/2014/main" id="{2C3BAA26-613B-F2D8-D093-127A14381119}"/>
              </a:ext>
            </a:extLst>
          </p:cNvPr>
          <p:cNvSpPr/>
          <p:nvPr/>
        </p:nvSpPr>
        <p:spPr>
          <a:xfrm>
            <a:off x="8406538" y="5870139"/>
            <a:ext cx="77504" cy="76786"/>
          </a:xfrm>
          <a:custGeom>
            <a:avLst/>
            <a:gdLst>
              <a:gd name="connsiteX0" fmla="*/ 199242 w 414740"/>
              <a:gd name="connsiteY0" fmla="*/ 0 h 410896"/>
              <a:gd name="connsiteX1" fmla="*/ 398484 w 414740"/>
              <a:gd name="connsiteY1" fmla="*/ 199242 h 410896"/>
              <a:gd name="connsiteX2" fmla="*/ 397886 w 414740"/>
              <a:gd name="connsiteY2" fmla="*/ 214783 h 410896"/>
              <a:gd name="connsiteX3" fmla="*/ 214783 w 414740"/>
              <a:gd name="connsiteY3" fmla="*/ 218957 h 410896"/>
              <a:gd name="connsiteX4" fmla="*/ 214783 w 414740"/>
              <a:gd name="connsiteY4" fmla="*/ 397886 h 410896"/>
              <a:gd name="connsiteX5" fmla="*/ 106694 w 414740"/>
              <a:gd name="connsiteY5" fmla="*/ 375730 h 410896"/>
              <a:gd name="connsiteX6" fmla="*/ 21219 w 414740"/>
              <a:gd name="connsiteY6" fmla="*/ 397985 h 410896"/>
              <a:gd name="connsiteX7" fmla="*/ 598 w 414740"/>
              <a:gd name="connsiteY7" fmla="*/ 385804 h 410896"/>
              <a:gd name="connsiteX8" fmla="*/ 598 w 414740"/>
              <a:gd name="connsiteY8" fmla="*/ 377364 h 410896"/>
              <a:gd name="connsiteX9" fmla="*/ 22833 w 414740"/>
              <a:gd name="connsiteY9" fmla="*/ 291909 h 410896"/>
              <a:gd name="connsiteX10" fmla="*/ 0 w 414740"/>
              <a:gd name="connsiteY10" fmla="*/ 199242 h 410896"/>
              <a:gd name="connsiteX11" fmla="*/ 199242 w 414740"/>
              <a:gd name="connsiteY11" fmla="*/ 0 h 410896"/>
              <a:gd name="connsiteX12" fmla="*/ 244629 w 414740"/>
              <a:gd name="connsiteY12" fmla="*/ 238612 h 410896"/>
              <a:gd name="connsiteX13" fmla="*/ 217393 w 414740"/>
              <a:gd name="connsiteY13" fmla="*/ 287948 h 410896"/>
              <a:gd name="connsiteX14" fmla="*/ 215918 w 414740"/>
              <a:gd name="connsiteY14" fmla="*/ 288343 h 410896"/>
              <a:gd name="connsiteX15" fmla="*/ 204283 w 414740"/>
              <a:gd name="connsiteY15" fmla="*/ 291212 h 410896"/>
              <a:gd name="connsiteX16" fmla="*/ 204402 w 414740"/>
              <a:gd name="connsiteY16" fmla="*/ 327215 h 410896"/>
              <a:gd name="connsiteX17" fmla="*/ 215161 w 414740"/>
              <a:gd name="connsiteY17" fmla="*/ 329805 h 410896"/>
              <a:gd name="connsiteX18" fmla="*/ 244569 w 414740"/>
              <a:gd name="connsiteY18" fmla="*/ 377876 h 410896"/>
              <a:gd name="connsiteX19" fmla="*/ 244051 w 414740"/>
              <a:gd name="connsiteY19" fmla="*/ 379814 h 410896"/>
              <a:gd name="connsiteX20" fmla="*/ 240325 w 414740"/>
              <a:gd name="connsiteY20" fmla="*/ 392406 h 410896"/>
              <a:gd name="connsiteX21" fmla="*/ 269893 w 414740"/>
              <a:gd name="connsiteY21" fmla="*/ 410777 h 410896"/>
              <a:gd name="connsiteX22" fmla="*/ 279735 w 414740"/>
              <a:gd name="connsiteY22" fmla="*/ 400416 h 410896"/>
              <a:gd name="connsiteX23" fmla="*/ 336071 w 414740"/>
              <a:gd name="connsiteY23" fmla="*/ 399011 h 410896"/>
              <a:gd name="connsiteX24" fmla="*/ 337496 w 414740"/>
              <a:gd name="connsiteY24" fmla="*/ 400436 h 410896"/>
              <a:gd name="connsiteX25" fmla="*/ 347418 w 414740"/>
              <a:gd name="connsiteY25" fmla="*/ 410896 h 410896"/>
              <a:gd name="connsiteX26" fmla="*/ 376965 w 414740"/>
              <a:gd name="connsiteY26" fmla="*/ 392705 h 410896"/>
              <a:gd name="connsiteX27" fmla="*/ 373020 w 414740"/>
              <a:gd name="connsiteY27" fmla="*/ 379037 h 410896"/>
              <a:gd name="connsiteX28" fmla="*/ 400257 w 414740"/>
              <a:gd name="connsiteY28" fmla="*/ 329701 h 410896"/>
              <a:gd name="connsiteX29" fmla="*/ 401731 w 414740"/>
              <a:gd name="connsiteY29" fmla="*/ 329307 h 410896"/>
              <a:gd name="connsiteX30" fmla="*/ 413367 w 414740"/>
              <a:gd name="connsiteY30" fmla="*/ 326438 h 410896"/>
              <a:gd name="connsiteX31" fmla="*/ 413247 w 414740"/>
              <a:gd name="connsiteY31" fmla="*/ 290415 h 410896"/>
              <a:gd name="connsiteX32" fmla="*/ 402488 w 414740"/>
              <a:gd name="connsiteY32" fmla="*/ 287825 h 410896"/>
              <a:gd name="connsiteX33" fmla="*/ 373080 w 414740"/>
              <a:gd name="connsiteY33" fmla="*/ 239753 h 410896"/>
              <a:gd name="connsiteX34" fmla="*/ 373598 w 414740"/>
              <a:gd name="connsiteY34" fmla="*/ 237815 h 410896"/>
              <a:gd name="connsiteX35" fmla="*/ 377324 w 414740"/>
              <a:gd name="connsiteY35" fmla="*/ 225263 h 410896"/>
              <a:gd name="connsiteX36" fmla="*/ 347757 w 414740"/>
              <a:gd name="connsiteY36" fmla="*/ 206893 h 410896"/>
              <a:gd name="connsiteX37" fmla="*/ 337934 w 414740"/>
              <a:gd name="connsiteY37" fmla="*/ 217213 h 410896"/>
              <a:gd name="connsiteX38" fmla="*/ 281598 w 414740"/>
              <a:gd name="connsiteY38" fmla="*/ 218658 h 410896"/>
              <a:gd name="connsiteX39" fmla="*/ 280154 w 414740"/>
              <a:gd name="connsiteY39" fmla="*/ 217213 h 410896"/>
              <a:gd name="connsiteX40" fmla="*/ 270232 w 414740"/>
              <a:gd name="connsiteY40" fmla="*/ 206753 h 410896"/>
              <a:gd name="connsiteX41" fmla="*/ 240684 w 414740"/>
              <a:gd name="connsiteY41" fmla="*/ 224924 h 410896"/>
              <a:gd name="connsiteX42" fmla="*/ 244629 w 414740"/>
              <a:gd name="connsiteY42" fmla="*/ 238612 h 410896"/>
              <a:gd name="connsiteX43" fmla="*/ 308825 w 414740"/>
              <a:gd name="connsiteY43" fmla="*/ 278938 h 410896"/>
              <a:gd name="connsiteX44" fmla="*/ 337715 w 414740"/>
              <a:gd name="connsiteY44" fmla="*/ 308825 h 410896"/>
              <a:gd name="connsiteX45" fmla="*/ 308825 w 414740"/>
              <a:gd name="connsiteY45" fmla="*/ 338711 h 410896"/>
              <a:gd name="connsiteX46" fmla="*/ 279935 w 414740"/>
              <a:gd name="connsiteY46" fmla="*/ 308825 h 410896"/>
              <a:gd name="connsiteX47" fmla="*/ 308825 w 414740"/>
              <a:gd name="connsiteY47" fmla="*/ 278938 h 4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14740" h="410896">
                <a:moveTo>
                  <a:pt x="199242" y="0"/>
                </a:moveTo>
                <a:cubicBezTo>
                  <a:pt x="309283" y="0"/>
                  <a:pt x="398484" y="89201"/>
                  <a:pt x="398484" y="199242"/>
                </a:cubicBezTo>
                <a:cubicBezTo>
                  <a:pt x="398484" y="204482"/>
                  <a:pt x="398284" y="209662"/>
                  <a:pt x="397886" y="214783"/>
                </a:cubicBezTo>
                <a:cubicBezTo>
                  <a:pt x="346171" y="165373"/>
                  <a:pt x="264193" y="167241"/>
                  <a:pt x="214783" y="218957"/>
                </a:cubicBezTo>
                <a:cubicBezTo>
                  <a:pt x="166959" y="269012"/>
                  <a:pt x="166959" y="347830"/>
                  <a:pt x="214783" y="397886"/>
                </a:cubicBezTo>
                <a:cubicBezTo>
                  <a:pt x="177383" y="400866"/>
                  <a:pt x="139905" y="393184"/>
                  <a:pt x="106694" y="375730"/>
                </a:cubicBezTo>
                <a:lnTo>
                  <a:pt x="21219" y="397985"/>
                </a:lnTo>
                <a:cubicBezTo>
                  <a:pt x="12161" y="400316"/>
                  <a:pt x="2929" y="394863"/>
                  <a:pt x="598" y="385804"/>
                </a:cubicBezTo>
                <a:cubicBezTo>
                  <a:pt x="-114" y="383036"/>
                  <a:pt x="-114" y="380131"/>
                  <a:pt x="598" y="377364"/>
                </a:cubicBezTo>
                <a:lnTo>
                  <a:pt x="22833" y="291909"/>
                </a:lnTo>
                <a:cubicBezTo>
                  <a:pt x="7796" y="263338"/>
                  <a:pt x="-41" y="231529"/>
                  <a:pt x="0" y="199242"/>
                </a:cubicBezTo>
                <a:cubicBezTo>
                  <a:pt x="0" y="89201"/>
                  <a:pt x="89201" y="0"/>
                  <a:pt x="199242" y="0"/>
                </a:cubicBezTo>
                <a:close/>
                <a:moveTo>
                  <a:pt x="244629" y="238612"/>
                </a:moveTo>
                <a:cubicBezTo>
                  <a:pt x="250732" y="259757"/>
                  <a:pt x="238538" y="281845"/>
                  <a:pt x="217393" y="287948"/>
                </a:cubicBezTo>
                <a:cubicBezTo>
                  <a:pt x="216905" y="288088"/>
                  <a:pt x="216412" y="288221"/>
                  <a:pt x="215918" y="288343"/>
                </a:cubicBezTo>
                <a:lnTo>
                  <a:pt x="204283" y="291212"/>
                </a:lnTo>
                <a:cubicBezTo>
                  <a:pt x="202418" y="303144"/>
                  <a:pt x="202458" y="315296"/>
                  <a:pt x="204402" y="327215"/>
                </a:cubicBezTo>
                <a:lnTo>
                  <a:pt x="215161" y="329805"/>
                </a:lnTo>
                <a:cubicBezTo>
                  <a:pt x="236558" y="334959"/>
                  <a:pt x="249724" y="356481"/>
                  <a:pt x="244569" y="377876"/>
                </a:cubicBezTo>
                <a:cubicBezTo>
                  <a:pt x="244414" y="378527"/>
                  <a:pt x="244241" y="379173"/>
                  <a:pt x="244051" y="379814"/>
                </a:cubicBezTo>
                <a:lnTo>
                  <a:pt x="240325" y="392406"/>
                </a:lnTo>
                <a:cubicBezTo>
                  <a:pt x="249092" y="400097"/>
                  <a:pt x="259054" y="406333"/>
                  <a:pt x="269893" y="410777"/>
                </a:cubicBezTo>
                <a:lnTo>
                  <a:pt x="279735" y="400416"/>
                </a:lnTo>
                <a:cubicBezTo>
                  <a:pt x="294904" y="384471"/>
                  <a:pt x="320128" y="383843"/>
                  <a:pt x="336071" y="399011"/>
                </a:cubicBezTo>
                <a:cubicBezTo>
                  <a:pt x="336559" y="399474"/>
                  <a:pt x="337033" y="399950"/>
                  <a:pt x="337496" y="400436"/>
                </a:cubicBezTo>
                <a:lnTo>
                  <a:pt x="347418" y="410896"/>
                </a:lnTo>
                <a:cubicBezTo>
                  <a:pt x="358207" y="406509"/>
                  <a:pt x="368191" y="400362"/>
                  <a:pt x="376965" y="392705"/>
                </a:cubicBezTo>
                <a:lnTo>
                  <a:pt x="373020" y="379037"/>
                </a:lnTo>
                <a:cubicBezTo>
                  <a:pt x="366918" y="357892"/>
                  <a:pt x="379111" y="335804"/>
                  <a:pt x="400257" y="329701"/>
                </a:cubicBezTo>
                <a:cubicBezTo>
                  <a:pt x="400745" y="329562"/>
                  <a:pt x="401237" y="329428"/>
                  <a:pt x="401731" y="329307"/>
                </a:cubicBezTo>
                <a:lnTo>
                  <a:pt x="413367" y="326438"/>
                </a:lnTo>
                <a:cubicBezTo>
                  <a:pt x="415238" y="314499"/>
                  <a:pt x="415198" y="302339"/>
                  <a:pt x="413247" y="290415"/>
                </a:cubicBezTo>
                <a:lnTo>
                  <a:pt x="402488" y="287825"/>
                </a:lnTo>
                <a:cubicBezTo>
                  <a:pt x="381092" y="282670"/>
                  <a:pt x="367926" y="261148"/>
                  <a:pt x="373080" y="239753"/>
                </a:cubicBezTo>
                <a:cubicBezTo>
                  <a:pt x="373236" y="239102"/>
                  <a:pt x="373409" y="238456"/>
                  <a:pt x="373598" y="237815"/>
                </a:cubicBezTo>
                <a:lnTo>
                  <a:pt x="377324" y="225263"/>
                </a:lnTo>
                <a:cubicBezTo>
                  <a:pt x="368557" y="217540"/>
                  <a:pt x="358563" y="211332"/>
                  <a:pt x="347757" y="206893"/>
                </a:cubicBezTo>
                <a:lnTo>
                  <a:pt x="337934" y="217213"/>
                </a:lnTo>
                <a:cubicBezTo>
                  <a:pt x="322776" y="233169"/>
                  <a:pt x="297554" y="233816"/>
                  <a:pt x="281598" y="218658"/>
                </a:cubicBezTo>
                <a:cubicBezTo>
                  <a:pt x="281104" y="218190"/>
                  <a:pt x="280622" y="217707"/>
                  <a:pt x="280154" y="217213"/>
                </a:cubicBezTo>
                <a:lnTo>
                  <a:pt x="270232" y="206753"/>
                </a:lnTo>
                <a:cubicBezTo>
                  <a:pt x="259445" y="211132"/>
                  <a:pt x="249461" y="217273"/>
                  <a:pt x="240684" y="224924"/>
                </a:cubicBezTo>
                <a:lnTo>
                  <a:pt x="244629" y="238612"/>
                </a:lnTo>
                <a:close/>
                <a:moveTo>
                  <a:pt x="308825" y="278938"/>
                </a:moveTo>
                <a:cubicBezTo>
                  <a:pt x="324764" y="278938"/>
                  <a:pt x="337715" y="292327"/>
                  <a:pt x="337715" y="308825"/>
                </a:cubicBezTo>
                <a:cubicBezTo>
                  <a:pt x="337715" y="325322"/>
                  <a:pt x="324764" y="338711"/>
                  <a:pt x="308825" y="338711"/>
                </a:cubicBezTo>
                <a:cubicBezTo>
                  <a:pt x="292885" y="338711"/>
                  <a:pt x="279935" y="325322"/>
                  <a:pt x="279935" y="308825"/>
                </a:cubicBezTo>
                <a:cubicBezTo>
                  <a:pt x="279935" y="292327"/>
                  <a:pt x="292885" y="278938"/>
                  <a:pt x="308825" y="278938"/>
                </a:cubicBezTo>
                <a:close/>
              </a:path>
            </a:pathLst>
          </a:custGeom>
          <a:gradFill>
            <a:gsLst>
              <a:gs pos="35000">
                <a:srgbClr val="8DC8E8"/>
              </a:gs>
              <a:gs pos="0">
                <a:srgbClr val="D59ED7"/>
              </a:gs>
            </a:gsLst>
            <a:path path="circle">
              <a:fillToRect l="100000" t="100000"/>
            </a:path>
          </a:gradFill>
          <a:ln w="821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143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5BBAB2C9-3D69-6EDC-6598-E29CAD9A2917}"/>
              </a:ext>
            </a:extLst>
          </p:cNvPr>
          <p:cNvSpPr txBox="1"/>
          <p:nvPr/>
        </p:nvSpPr>
        <p:spPr>
          <a:xfrm>
            <a:off x="8513045" y="5635907"/>
            <a:ext cx="203674" cy="189915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8DC8E8"/>
                </a:solidFill>
                <a:effectLst/>
                <a:uLnTx/>
                <a:uFillTx/>
                <a:latin typeface="Segoe UI Semibold"/>
                <a:cs typeface="Segoe UI" pitchFamily="34" charset="0"/>
              </a:rPr>
              <a:t>State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8DC8E8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B3BB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Memories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rgbClr val="FFB3BB"/>
              </a:solidFill>
              <a:effectLst/>
              <a:uLnTx/>
              <a:uFillTx/>
              <a:latin typeface="Segoe UI"/>
              <a:cs typeface="Segoe UI" pitchFamily="34" charset="0"/>
            </a:endParaRPr>
          </a:p>
        </p:txBody>
      </p:sp>
      <p:sp>
        <p:nvSpPr>
          <p:cNvPr id="494" name="Graphic 19">
            <a:extLst>
              <a:ext uri="{FF2B5EF4-FFF2-40B4-BE49-F238E27FC236}">
                <a16:creationId xmlns:a16="http://schemas.microsoft.com/office/drawing/2014/main" id="{F2592B85-D2B2-E3E7-3E43-D7ED0F2242CB}"/>
              </a:ext>
            </a:extLst>
          </p:cNvPr>
          <p:cNvSpPr/>
          <p:nvPr/>
        </p:nvSpPr>
        <p:spPr>
          <a:xfrm>
            <a:off x="8400372" y="5678800"/>
            <a:ext cx="79694" cy="79653"/>
          </a:xfrm>
          <a:custGeom>
            <a:avLst/>
            <a:gdLst>
              <a:gd name="connsiteX0" fmla="*/ 259811 w 638356"/>
              <a:gd name="connsiteY0" fmla="*/ 0 h 638037"/>
              <a:gd name="connsiteX1" fmla="*/ 295240 w 638356"/>
              <a:gd name="connsiteY1" fmla="*/ 45036 h 638037"/>
              <a:gd name="connsiteX2" fmla="*/ 295240 w 638356"/>
              <a:gd name="connsiteY2" fmla="*/ 183336 h 638037"/>
              <a:gd name="connsiteX3" fmla="*/ 266673 w 638356"/>
              <a:gd name="connsiteY3" fmla="*/ 183336 h 638037"/>
              <a:gd name="connsiteX4" fmla="*/ 183558 w 638356"/>
              <a:gd name="connsiteY4" fmla="*/ 148097 h 638037"/>
              <a:gd name="connsiteX5" fmla="*/ 148319 w 638356"/>
              <a:gd name="connsiteY5" fmla="*/ 231213 h 638037"/>
              <a:gd name="connsiteX6" fmla="*/ 231435 w 638356"/>
              <a:gd name="connsiteY6" fmla="*/ 266450 h 638037"/>
              <a:gd name="connsiteX7" fmla="*/ 266673 w 638356"/>
              <a:gd name="connsiteY7" fmla="*/ 231213 h 638037"/>
              <a:gd name="connsiteX8" fmla="*/ 295240 w 638356"/>
              <a:gd name="connsiteY8" fmla="*/ 231213 h 638037"/>
              <a:gd name="connsiteX9" fmla="*/ 295240 w 638356"/>
              <a:gd name="connsiteY9" fmla="*/ 579053 h 638037"/>
              <a:gd name="connsiteX10" fmla="*/ 270248 w 638356"/>
              <a:gd name="connsiteY10" fmla="*/ 625653 h 638037"/>
              <a:gd name="connsiteX11" fmla="*/ 220456 w 638356"/>
              <a:gd name="connsiteY11" fmla="*/ 638038 h 638037"/>
              <a:gd name="connsiteX12" fmla="*/ 113340 w 638356"/>
              <a:gd name="connsiteY12" fmla="*/ 584799 h 638037"/>
              <a:gd name="connsiteX13" fmla="*/ 80784 w 638356"/>
              <a:gd name="connsiteY13" fmla="*/ 516590 h 638037"/>
              <a:gd name="connsiteX14" fmla="*/ 40280 w 638356"/>
              <a:gd name="connsiteY14" fmla="*/ 494567 h 638037"/>
              <a:gd name="connsiteX15" fmla="*/ 0 w 638356"/>
              <a:gd name="connsiteY15" fmla="*/ 397696 h 638037"/>
              <a:gd name="connsiteX16" fmla="*/ 6064 w 638356"/>
              <a:gd name="connsiteY16" fmla="*/ 334946 h 638037"/>
              <a:gd name="connsiteX17" fmla="*/ 140438 w 638356"/>
              <a:gd name="connsiteY17" fmla="*/ 334946 h 638037"/>
              <a:gd name="connsiteX18" fmla="*/ 183049 w 638356"/>
              <a:gd name="connsiteY18" fmla="*/ 371683 h 638037"/>
              <a:gd name="connsiteX19" fmla="*/ 148465 w 638356"/>
              <a:gd name="connsiteY19" fmla="*/ 455075 h 638037"/>
              <a:gd name="connsiteX20" fmla="*/ 231855 w 638356"/>
              <a:gd name="connsiteY20" fmla="*/ 489658 h 638037"/>
              <a:gd name="connsiteX21" fmla="*/ 266441 w 638356"/>
              <a:gd name="connsiteY21" fmla="*/ 406266 h 638037"/>
              <a:gd name="connsiteX22" fmla="*/ 231149 w 638356"/>
              <a:gd name="connsiteY22" fmla="*/ 371396 h 638037"/>
              <a:gd name="connsiteX23" fmla="*/ 140438 w 638356"/>
              <a:gd name="connsiteY23" fmla="*/ 287069 h 638037"/>
              <a:gd name="connsiteX24" fmla="*/ 33195 w 638356"/>
              <a:gd name="connsiteY24" fmla="*/ 287069 h 638037"/>
              <a:gd name="connsiteX25" fmla="*/ 48994 w 638356"/>
              <a:gd name="connsiteY25" fmla="*/ 277430 h 638037"/>
              <a:gd name="connsiteX26" fmla="*/ 43313 w 638356"/>
              <a:gd name="connsiteY26" fmla="*/ 241458 h 638037"/>
              <a:gd name="connsiteX27" fmla="*/ 52728 w 638356"/>
              <a:gd name="connsiteY27" fmla="*/ 171846 h 638037"/>
              <a:gd name="connsiteX28" fmla="*/ 85859 w 638356"/>
              <a:gd name="connsiteY28" fmla="*/ 115223 h 638037"/>
              <a:gd name="connsiteX29" fmla="*/ 120841 w 638356"/>
              <a:gd name="connsiteY29" fmla="*/ 97126 h 638037"/>
              <a:gd name="connsiteX30" fmla="*/ 164026 w 638356"/>
              <a:gd name="connsiteY30" fmla="*/ 32109 h 638037"/>
              <a:gd name="connsiteX31" fmla="*/ 259779 w 638356"/>
              <a:gd name="connsiteY31" fmla="*/ 0 h 638037"/>
              <a:gd name="connsiteX32" fmla="*/ 343117 w 638356"/>
              <a:gd name="connsiteY32" fmla="*/ 478576 h 638037"/>
              <a:gd name="connsiteX33" fmla="*/ 395781 w 638356"/>
              <a:gd name="connsiteY33" fmla="*/ 478576 h 638037"/>
              <a:gd name="connsiteX34" fmla="*/ 486747 w 638356"/>
              <a:gd name="connsiteY34" fmla="*/ 387610 h 638037"/>
              <a:gd name="connsiteX35" fmla="*/ 486747 w 638356"/>
              <a:gd name="connsiteY35" fmla="*/ 330318 h 638037"/>
              <a:gd name="connsiteX36" fmla="*/ 521984 w 638356"/>
              <a:gd name="connsiteY36" fmla="*/ 247202 h 638037"/>
              <a:gd name="connsiteX37" fmla="*/ 438870 w 638356"/>
              <a:gd name="connsiteY37" fmla="*/ 211963 h 638037"/>
              <a:gd name="connsiteX38" fmla="*/ 403633 w 638356"/>
              <a:gd name="connsiteY38" fmla="*/ 295077 h 638037"/>
              <a:gd name="connsiteX39" fmla="*/ 438870 w 638356"/>
              <a:gd name="connsiteY39" fmla="*/ 330318 h 638037"/>
              <a:gd name="connsiteX40" fmla="*/ 438870 w 638356"/>
              <a:gd name="connsiteY40" fmla="*/ 387610 h 638037"/>
              <a:gd name="connsiteX41" fmla="*/ 395781 w 638356"/>
              <a:gd name="connsiteY41" fmla="*/ 430699 h 638037"/>
              <a:gd name="connsiteX42" fmla="*/ 343117 w 638356"/>
              <a:gd name="connsiteY42" fmla="*/ 430699 h 638037"/>
              <a:gd name="connsiteX43" fmla="*/ 343117 w 638356"/>
              <a:gd name="connsiteY43" fmla="*/ 45036 h 638037"/>
              <a:gd name="connsiteX44" fmla="*/ 378546 w 638356"/>
              <a:gd name="connsiteY44" fmla="*/ 0 h 638037"/>
              <a:gd name="connsiteX45" fmla="*/ 474331 w 638356"/>
              <a:gd name="connsiteY45" fmla="*/ 32109 h 638037"/>
              <a:gd name="connsiteX46" fmla="*/ 517516 w 638356"/>
              <a:gd name="connsiteY46" fmla="*/ 97126 h 638037"/>
              <a:gd name="connsiteX47" fmla="*/ 552498 w 638356"/>
              <a:gd name="connsiteY47" fmla="*/ 115223 h 638037"/>
              <a:gd name="connsiteX48" fmla="*/ 585628 w 638356"/>
              <a:gd name="connsiteY48" fmla="*/ 171846 h 638037"/>
              <a:gd name="connsiteX49" fmla="*/ 595044 w 638356"/>
              <a:gd name="connsiteY49" fmla="*/ 241458 h 638037"/>
              <a:gd name="connsiteX50" fmla="*/ 589363 w 638356"/>
              <a:gd name="connsiteY50" fmla="*/ 277430 h 638037"/>
              <a:gd name="connsiteX51" fmla="*/ 591469 w 638356"/>
              <a:gd name="connsiteY51" fmla="*/ 278387 h 638037"/>
              <a:gd name="connsiteX52" fmla="*/ 620004 w 638356"/>
              <a:gd name="connsiteY52" fmla="*/ 304241 h 638037"/>
              <a:gd name="connsiteX53" fmla="*/ 638357 w 638356"/>
              <a:gd name="connsiteY53" fmla="*/ 397696 h 638037"/>
              <a:gd name="connsiteX54" fmla="*/ 598076 w 638356"/>
              <a:gd name="connsiteY54" fmla="*/ 494567 h 638037"/>
              <a:gd name="connsiteX55" fmla="*/ 557541 w 638356"/>
              <a:gd name="connsiteY55" fmla="*/ 516590 h 638037"/>
              <a:gd name="connsiteX56" fmla="*/ 525016 w 638356"/>
              <a:gd name="connsiteY56" fmla="*/ 584799 h 638037"/>
              <a:gd name="connsiteX57" fmla="*/ 417868 w 638356"/>
              <a:gd name="connsiteY57" fmla="*/ 638038 h 638037"/>
              <a:gd name="connsiteX58" fmla="*/ 368076 w 638356"/>
              <a:gd name="connsiteY58" fmla="*/ 625685 h 638037"/>
              <a:gd name="connsiteX59" fmla="*/ 343117 w 638356"/>
              <a:gd name="connsiteY59" fmla="*/ 579053 h 638037"/>
              <a:gd name="connsiteX60" fmla="*/ 343117 w 638356"/>
              <a:gd name="connsiteY60" fmla="*/ 478576 h 638037"/>
              <a:gd name="connsiteX61" fmla="*/ 191507 w 638356"/>
              <a:gd name="connsiteY61" fmla="*/ 207274 h 638037"/>
              <a:gd name="connsiteX62" fmla="*/ 207466 w 638356"/>
              <a:gd name="connsiteY62" fmla="*/ 191315 h 638037"/>
              <a:gd name="connsiteX63" fmla="*/ 223425 w 638356"/>
              <a:gd name="connsiteY63" fmla="*/ 207274 h 638037"/>
              <a:gd name="connsiteX64" fmla="*/ 207466 w 638356"/>
              <a:gd name="connsiteY64" fmla="*/ 223233 h 638037"/>
              <a:gd name="connsiteX65" fmla="*/ 191507 w 638356"/>
              <a:gd name="connsiteY65" fmla="*/ 207274 h 638037"/>
              <a:gd name="connsiteX66" fmla="*/ 207466 w 638356"/>
              <a:gd name="connsiteY66" fmla="*/ 414740 h 638037"/>
              <a:gd name="connsiteX67" fmla="*/ 191507 w 638356"/>
              <a:gd name="connsiteY67" fmla="*/ 430699 h 638037"/>
              <a:gd name="connsiteX68" fmla="*/ 207466 w 638356"/>
              <a:gd name="connsiteY68" fmla="*/ 446658 h 638037"/>
              <a:gd name="connsiteX69" fmla="*/ 223425 w 638356"/>
              <a:gd name="connsiteY69" fmla="*/ 430699 h 638037"/>
              <a:gd name="connsiteX70" fmla="*/ 207466 w 638356"/>
              <a:gd name="connsiteY70" fmla="*/ 414740 h 638037"/>
              <a:gd name="connsiteX71" fmla="*/ 446850 w 638356"/>
              <a:gd name="connsiteY71" fmla="*/ 271110 h 638037"/>
              <a:gd name="connsiteX72" fmla="*/ 462809 w 638356"/>
              <a:gd name="connsiteY72" fmla="*/ 287069 h 638037"/>
              <a:gd name="connsiteX73" fmla="*/ 478768 w 638356"/>
              <a:gd name="connsiteY73" fmla="*/ 271110 h 638037"/>
              <a:gd name="connsiteX74" fmla="*/ 462809 w 638356"/>
              <a:gd name="connsiteY74" fmla="*/ 255151 h 638037"/>
              <a:gd name="connsiteX75" fmla="*/ 446850 w 638356"/>
              <a:gd name="connsiteY75" fmla="*/ 271110 h 63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38356" h="638037">
                <a:moveTo>
                  <a:pt x="259811" y="0"/>
                </a:moveTo>
                <a:cubicBezTo>
                  <a:pt x="282377" y="0"/>
                  <a:pt x="295240" y="22470"/>
                  <a:pt x="295240" y="45036"/>
                </a:cubicBezTo>
                <a:lnTo>
                  <a:pt x="295240" y="183336"/>
                </a:lnTo>
                <a:lnTo>
                  <a:pt x="266673" y="183336"/>
                </a:lnTo>
                <a:cubicBezTo>
                  <a:pt x="253453" y="150653"/>
                  <a:pt x="216240" y="134876"/>
                  <a:pt x="183558" y="148097"/>
                </a:cubicBezTo>
                <a:cubicBezTo>
                  <a:pt x="150875" y="161318"/>
                  <a:pt x="135098" y="198530"/>
                  <a:pt x="148319" y="231213"/>
                </a:cubicBezTo>
                <a:cubicBezTo>
                  <a:pt x="161540" y="263897"/>
                  <a:pt x="198752" y="279674"/>
                  <a:pt x="231435" y="266450"/>
                </a:cubicBezTo>
                <a:cubicBezTo>
                  <a:pt x="247470" y="259964"/>
                  <a:pt x="260188" y="247248"/>
                  <a:pt x="266673" y="231213"/>
                </a:cubicBezTo>
                <a:lnTo>
                  <a:pt x="295240" y="231213"/>
                </a:lnTo>
                <a:lnTo>
                  <a:pt x="295240" y="579053"/>
                </a:lnTo>
                <a:cubicBezTo>
                  <a:pt x="295240" y="598076"/>
                  <a:pt x="287197" y="617004"/>
                  <a:pt x="270248" y="625653"/>
                </a:cubicBezTo>
                <a:cubicBezTo>
                  <a:pt x="254880" y="633703"/>
                  <a:pt x="237805" y="637951"/>
                  <a:pt x="220456" y="638038"/>
                </a:cubicBezTo>
                <a:cubicBezTo>
                  <a:pt x="172261" y="638038"/>
                  <a:pt x="136417" y="613652"/>
                  <a:pt x="113340" y="584799"/>
                </a:cubicBezTo>
                <a:cubicBezTo>
                  <a:pt x="97358" y="564888"/>
                  <a:pt x="86214" y="541537"/>
                  <a:pt x="80784" y="516590"/>
                </a:cubicBezTo>
                <a:cubicBezTo>
                  <a:pt x="65879" y="512192"/>
                  <a:pt x="52075" y="504685"/>
                  <a:pt x="40280" y="494567"/>
                </a:cubicBezTo>
                <a:cubicBezTo>
                  <a:pt x="17619" y="475065"/>
                  <a:pt x="0" y="443786"/>
                  <a:pt x="0" y="397696"/>
                </a:cubicBezTo>
                <a:cubicBezTo>
                  <a:pt x="0" y="373598"/>
                  <a:pt x="1724" y="352596"/>
                  <a:pt x="6064" y="334946"/>
                </a:cubicBezTo>
                <a:lnTo>
                  <a:pt x="140438" y="334946"/>
                </a:lnTo>
                <a:cubicBezTo>
                  <a:pt x="162079" y="334946"/>
                  <a:pt x="180017" y="350905"/>
                  <a:pt x="183049" y="371683"/>
                </a:cubicBezTo>
                <a:cubicBezTo>
                  <a:pt x="150471" y="385162"/>
                  <a:pt x="134988" y="422496"/>
                  <a:pt x="148465" y="455075"/>
                </a:cubicBezTo>
                <a:cubicBezTo>
                  <a:pt x="161942" y="487650"/>
                  <a:pt x="199277" y="503134"/>
                  <a:pt x="231855" y="489658"/>
                </a:cubicBezTo>
                <a:cubicBezTo>
                  <a:pt x="264433" y="476179"/>
                  <a:pt x="279916" y="438845"/>
                  <a:pt x="266441" y="406266"/>
                </a:cubicBezTo>
                <a:cubicBezTo>
                  <a:pt x="259859" y="390362"/>
                  <a:pt x="247133" y="377786"/>
                  <a:pt x="231149" y="371396"/>
                </a:cubicBezTo>
                <a:cubicBezTo>
                  <a:pt x="227671" y="323864"/>
                  <a:pt x="188097" y="287075"/>
                  <a:pt x="140438" y="287069"/>
                </a:cubicBezTo>
                <a:lnTo>
                  <a:pt x="33195" y="287069"/>
                </a:lnTo>
                <a:cubicBezTo>
                  <a:pt x="37974" y="283118"/>
                  <a:pt x="43295" y="279872"/>
                  <a:pt x="48994" y="277430"/>
                </a:cubicBezTo>
                <a:cubicBezTo>
                  <a:pt x="45704" y="265703"/>
                  <a:pt x="43797" y="253629"/>
                  <a:pt x="43313" y="241458"/>
                </a:cubicBezTo>
                <a:cubicBezTo>
                  <a:pt x="42259" y="217999"/>
                  <a:pt x="45770" y="193582"/>
                  <a:pt x="52728" y="171846"/>
                </a:cubicBezTo>
                <a:cubicBezTo>
                  <a:pt x="59623" y="150461"/>
                  <a:pt x="70538" y="129618"/>
                  <a:pt x="85859" y="115223"/>
                </a:cubicBezTo>
                <a:cubicBezTo>
                  <a:pt x="95469" y="105859"/>
                  <a:pt x="107645" y="99560"/>
                  <a:pt x="120841" y="97126"/>
                </a:cubicBezTo>
                <a:cubicBezTo>
                  <a:pt x="127193" y="70315"/>
                  <a:pt x="143375" y="48164"/>
                  <a:pt x="164026" y="32109"/>
                </a:cubicBezTo>
                <a:cubicBezTo>
                  <a:pt x="190549" y="11427"/>
                  <a:pt x="225308" y="0"/>
                  <a:pt x="259779" y="0"/>
                </a:cubicBezTo>
                <a:close/>
                <a:moveTo>
                  <a:pt x="343117" y="478576"/>
                </a:moveTo>
                <a:lnTo>
                  <a:pt x="395781" y="478576"/>
                </a:lnTo>
                <a:cubicBezTo>
                  <a:pt x="446020" y="478576"/>
                  <a:pt x="486747" y="437849"/>
                  <a:pt x="486747" y="387610"/>
                </a:cubicBezTo>
                <a:lnTo>
                  <a:pt x="486747" y="330318"/>
                </a:lnTo>
                <a:cubicBezTo>
                  <a:pt x="519431" y="317097"/>
                  <a:pt x="535208" y="279884"/>
                  <a:pt x="521984" y="247202"/>
                </a:cubicBezTo>
                <a:cubicBezTo>
                  <a:pt x="508764" y="214519"/>
                  <a:pt x="471554" y="198742"/>
                  <a:pt x="438870" y="211963"/>
                </a:cubicBezTo>
                <a:cubicBezTo>
                  <a:pt x="406186" y="225184"/>
                  <a:pt x="390409" y="262397"/>
                  <a:pt x="403633" y="295077"/>
                </a:cubicBezTo>
                <a:cubicBezTo>
                  <a:pt x="410119" y="311116"/>
                  <a:pt x="422835" y="323832"/>
                  <a:pt x="438870" y="330318"/>
                </a:cubicBezTo>
                <a:lnTo>
                  <a:pt x="438870" y="387610"/>
                </a:lnTo>
                <a:cubicBezTo>
                  <a:pt x="438870" y="411408"/>
                  <a:pt x="419579" y="430699"/>
                  <a:pt x="395781" y="430699"/>
                </a:cubicBezTo>
                <a:lnTo>
                  <a:pt x="343117" y="430699"/>
                </a:lnTo>
                <a:lnTo>
                  <a:pt x="343117" y="45036"/>
                </a:lnTo>
                <a:cubicBezTo>
                  <a:pt x="343117" y="22470"/>
                  <a:pt x="355980" y="0"/>
                  <a:pt x="378546" y="0"/>
                </a:cubicBezTo>
                <a:cubicBezTo>
                  <a:pt x="413081" y="0"/>
                  <a:pt x="447807" y="11427"/>
                  <a:pt x="474331" y="32109"/>
                </a:cubicBezTo>
                <a:cubicBezTo>
                  <a:pt x="494982" y="48164"/>
                  <a:pt x="511164" y="70347"/>
                  <a:pt x="517516" y="97126"/>
                </a:cubicBezTo>
                <a:cubicBezTo>
                  <a:pt x="530921" y="99360"/>
                  <a:pt x="542859" y="106191"/>
                  <a:pt x="552498" y="115223"/>
                </a:cubicBezTo>
                <a:cubicBezTo>
                  <a:pt x="567818" y="129618"/>
                  <a:pt x="578734" y="150429"/>
                  <a:pt x="585628" y="171846"/>
                </a:cubicBezTo>
                <a:cubicBezTo>
                  <a:pt x="592587" y="193582"/>
                  <a:pt x="596098" y="217999"/>
                  <a:pt x="595044" y="241458"/>
                </a:cubicBezTo>
                <a:cubicBezTo>
                  <a:pt x="594502" y="253460"/>
                  <a:pt x="592746" y="265716"/>
                  <a:pt x="589363" y="277430"/>
                </a:cubicBezTo>
                <a:lnTo>
                  <a:pt x="591469" y="278387"/>
                </a:lnTo>
                <a:cubicBezTo>
                  <a:pt x="603279" y="283941"/>
                  <a:pt x="612854" y="292655"/>
                  <a:pt x="620004" y="304241"/>
                </a:cubicBezTo>
                <a:cubicBezTo>
                  <a:pt x="633569" y="326105"/>
                  <a:pt x="638357" y="357575"/>
                  <a:pt x="638357" y="397696"/>
                </a:cubicBezTo>
                <a:cubicBezTo>
                  <a:pt x="638357" y="443817"/>
                  <a:pt x="620738" y="475129"/>
                  <a:pt x="598076" y="494567"/>
                </a:cubicBezTo>
                <a:cubicBezTo>
                  <a:pt x="586273" y="504691"/>
                  <a:pt x="572456" y="512195"/>
                  <a:pt x="557541" y="516590"/>
                </a:cubicBezTo>
                <a:cubicBezTo>
                  <a:pt x="552118" y="541534"/>
                  <a:pt x="540985" y="564882"/>
                  <a:pt x="525016" y="584799"/>
                </a:cubicBezTo>
                <a:cubicBezTo>
                  <a:pt x="501940" y="613652"/>
                  <a:pt x="466096" y="638038"/>
                  <a:pt x="417868" y="638038"/>
                </a:cubicBezTo>
                <a:cubicBezTo>
                  <a:pt x="400521" y="637961"/>
                  <a:pt x="383448" y="633725"/>
                  <a:pt x="368076" y="625685"/>
                </a:cubicBezTo>
                <a:cubicBezTo>
                  <a:pt x="351160" y="617004"/>
                  <a:pt x="343117" y="598076"/>
                  <a:pt x="343117" y="579053"/>
                </a:cubicBezTo>
                <a:lnTo>
                  <a:pt x="343117" y="478576"/>
                </a:lnTo>
                <a:close/>
                <a:moveTo>
                  <a:pt x="191507" y="207274"/>
                </a:moveTo>
                <a:cubicBezTo>
                  <a:pt x="191507" y="198461"/>
                  <a:pt x="198652" y="191315"/>
                  <a:pt x="207466" y="191315"/>
                </a:cubicBezTo>
                <a:cubicBezTo>
                  <a:pt x="216280" y="191315"/>
                  <a:pt x="223425" y="198461"/>
                  <a:pt x="223425" y="207274"/>
                </a:cubicBezTo>
                <a:cubicBezTo>
                  <a:pt x="223425" y="216088"/>
                  <a:pt x="216280" y="223233"/>
                  <a:pt x="207466" y="223233"/>
                </a:cubicBezTo>
                <a:cubicBezTo>
                  <a:pt x="198652" y="223233"/>
                  <a:pt x="191507" y="216088"/>
                  <a:pt x="191507" y="207274"/>
                </a:cubicBezTo>
                <a:close/>
                <a:moveTo>
                  <a:pt x="207466" y="414740"/>
                </a:moveTo>
                <a:cubicBezTo>
                  <a:pt x="198652" y="414740"/>
                  <a:pt x="191507" y="421887"/>
                  <a:pt x="191507" y="430699"/>
                </a:cubicBezTo>
                <a:cubicBezTo>
                  <a:pt x="191507" y="439512"/>
                  <a:pt x="198652" y="446658"/>
                  <a:pt x="207466" y="446658"/>
                </a:cubicBezTo>
                <a:cubicBezTo>
                  <a:pt x="216280" y="446658"/>
                  <a:pt x="223425" y="439512"/>
                  <a:pt x="223425" y="430699"/>
                </a:cubicBezTo>
                <a:cubicBezTo>
                  <a:pt x="223425" y="421887"/>
                  <a:pt x="216280" y="414740"/>
                  <a:pt x="207466" y="414740"/>
                </a:cubicBezTo>
                <a:close/>
                <a:moveTo>
                  <a:pt x="446850" y="271110"/>
                </a:moveTo>
                <a:cubicBezTo>
                  <a:pt x="446850" y="279923"/>
                  <a:pt x="453996" y="287069"/>
                  <a:pt x="462809" y="287069"/>
                </a:cubicBezTo>
                <a:cubicBezTo>
                  <a:pt x="471621" y="287069"/>
                  <a:pt x="478768" y="279923"/>
                  <a:pt x="478768" y="271110"/>
                </a:cubicBezTo>
                <a:cubicBezTo>
                  <a:pt x="478768" y="262298"/>
                  <a:pt x="471621" y="255151"/>
                  <a:pt x="462809" y="255151"/>
                </a:cubicBezTo>
                <a:cubicBezTo>
                  <a:pt x="453996" y="255151"/>
                  <a:pt x="446850" y="262298"/>
                  <a:pt x="446850" y="271110"/>
                </a:cubicBezTo>
                <a:close/>
              </a:path>
            </a:pathLst>
          </a:custGeom>
          <a:gradFill>
            <a:gsLst>
              <a:gs pos="35000">
                <a:srgbClr val="8DC8E8"/>
              </a:gs>
              <a:gs pos="0">
                <a:srgbClr val="D59ED7"/>
              </a:gs>
            </a:gsLst>
            <a:path path="circle">
              <a:fillToRect l="100000" t="100000"/>
            </a:path>
          </a:gradFill>
          <a:ln w="821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143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B3E245B-46F6-E287-9EE0-67306A0C00D3}"/>
              </a:ext>
            </a:extLst>
          </p:cNvPr>
          <p:cNvSpPr txBox="1"/>
          <p:nvPr/>
        </p:nvSpPr>
        <p:spPr>
          <a:xfrm>
            <a:off x="8836013" y="5647444"/>
            <a:ext cx="337530" cy="17507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8DC8E8"/>
                </a:solidFill>
                <a:effectLst/>
                <a:uLnTx/>
                <a:uFillTx/>
                <a:latin typeface="Segoe UI Semibold"/>
                <a:cs typeface="Segoe UI" pitchFamily="34" charset="0"/>
              </a:rPr>
              <a:t>Side Effects</a:t>
            </a:r>
          </a:p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D59ED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Plugins</a:t>
            </a:r>
          </a:p>
        </p:txBody>
      </p:sp>
      <p:sp>
        <p:nvSpPr>
          <p:cNvPr id="497" name="Graphic 11">
            <a:extLst>
              <a:ext uri="{FF2B5EF4-FFF2-40B4-BE49-F238E27FC236}">
                <a16:creationId xmlns:a16="http://schemas.microsoft.com/office/drawing/2014/main" id="{D19DE550-DBB7-63A1-AF84-366FDE8C06E0}"/>
              </a:ext>
            </a:extLst>
          </p:cNvPr>
          <p:cNvSpPr/>
          <p:nvPr/>
        </p:nvSpPr>
        <p:spPr>
          <a:xfrm>
            <a:off x="8724414" y="5681255"/>
            <a:ext cx="81344" cy="82195"/>
          </a:xfrm>
          <a:custGeom>
            <a:avLst/>
            <a:gdLst>
              <a:gd name="connsiteX0" fmla="*/ 600953 w 814642"/>
              <a:gd name="connsiteY0" fmla="*/ 0 h 823170"/>
              <a:gd name="connsiteX1" fmla="*/ 387289 w 814642"/>
              <a:gd name="connsiteY1" fmla="*/ 213535 h 823170"/>
              <a:gd name="connsiteX2" fmla="*/ 397322 w 814642"/>
              <a:gd name="connsiteY2" fmla="*/ 278289 h 823170"/>
              <a:gd name="connsiteX3" fmla="*/ 28386 w 814642"/>
              <a:gd name="connsiteY3" fmla="*/ 659919 h 823170"/>
              <a:gd name="connsiteX4" fmla="*/ 27482 w 814642"/>
              <a:gd name="connsiteY4" fmla="*/ 794783 h 823170"/>
              <a:gd name="connsiteX5" fmla="*/ 162348 w 814642"/>
              <a:gd name="connsiteY5" fmla="*/ 795690 h 823170"/>
              <a:gd name="connsiteX6" fmla="*/ 165496 w 814642"/>
              <a:gd name="connsiteY6" fmla="*/ 792432 h 823170"/>
              <a:gd name="connsiteX7" fmla="*/ 530160 w 814642"/>
              <a:gd name="connsiteY7" fmla="*/ 415196 h 823170"/>
              <a:gd name="connsiteX8" fmla="*/ 802537 w 814642"/>
              <a:gd name="connsiteY8" fmla="*/ 284584 h 823170"/>
              <a:gd name="connsiteX9" fmla="*/ 806293 w 814642"/>
              <a:gd name="connsiteY9" fmla="*/ 154564 h 823170"/>
              <a:gd name="connsiteX10" fmla="*/ 768508 w 814642"/>
              <a:gd name="connsiteY10" fmla="*/ 133719 h 823170"/>
              <a:gd name="connsiteX11" fmla="*/ 755436 w 814642"/>
              <a:gd name="connsiteY11" fmla="*/ 141423 h 823170"/>
              <a:gd name="connsiteX12" fmla="*/ 625771 w 814642"/>
              <a:gd name="connsiteY12" fmla="*/ 270925 h 823170"/>
              <a:gd name="connsiteX13" fmla="*/ 541959 w 814642"/>
              <a:gd name="connsiteY13" fmla="*/ 187113 h 823170"/>
              <a:gd name="connsiteX14" fmla="*/ 670525 w 814642"/>
              <a:gd name="connsiteY14" fmla="*/ 58465 h 823170"/>
              <a:gd name="connsiteX15" fmla="*/ 670529 w 814642"/>
              <a:gd name="connsiteY15" fmla="*/ 15312 h 823170"/>
              <a:gd name="connsiteX16" fmla="*/ 656977 w 814642"/>
              <a:gd name="connsiteY16" fmla="*/ 7445 h 823170"/>
              <a:gd name="connsiteX17" fmla="*/ 600912 w 814642"/>
              <a:gd name="connsiteY17" fmla="*/ 0 h 82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4642" h="823170">
                <a:moveTo>
                  <a:pt x="600953" y="0"/>
                </a:moveTo>
                <a:cubicBezTo>
                  <a:pt x="482985" y="-35"/>
                  <a:pt x="387325" y="95568"/>
                  <a:pt x="387289" y="213535"/>
                </a:cubicBezTo>
                <a:cubicBezTo>
                  <a:pt x="387285" y="235507"/>
                  <a:pt x="390666" y="257349"/>
                  <a:pt x="397322" y="278289"/>
                </a:cubicBezTo>
                <a:lnTo>
                  <a:pt x="28386" y="659919"/>
                </a:lnTo>
                <a:cubicBezTo>
                  <a:pt x="-9106" y="696910"/>
                  <a:pt x="-9511" y="757291"/>
                  <a:pt x="27482" y="794783"/>
                </a:cubicBezTo>
                <a:cubicBezTo>
                  <a:pt x="64475" y="832275"/>
                  <a:pt x="124856" y="832682"/>
                  <a:pt x="162348" y="795690"/>
                </a:cubicBezTo>
                <a:cubicBezTo>
                  <a:pt x="163423" y="794629"/>
                  <a:pt x="164473" y="793542"/>
                  <a:pt x="165496" y="792432"/>
                </a:cubicBezTo>
                <a:lnTo>
                  <a:pt x="530160" y="415196"/>
                </a:lnTo>
                <a:cubicBezTo>
                  <a:pt x="641443" y="454343"/>
                  <a:pt x="763390" y="395866"/>
                  <a:pt x="802537" y="284584"/>
                </a:cubicBezTo>
                <a:cubicBezTo>
                  <a:pt x="817278" y="242689"/>
                  <a:pt x="818588" y="197241"/>
                  <a:pt x="806293" y="154564"/>
                </a:cubicBezTo>
                <a:cubicBezTo>
                  <a:pt x="801614" y="138374"/>
                  <a:pt x="784697" y="129041"/>
                  <a:pt x="768508" y="133719"/>
                </a:cubicBezTo>
                <a:cubicBezTo>
                  <a:pt x="763573" y="135146"/>
                  <a:pt x="759073" y="137795"/>
                  <a:pt x="755436" y="141423"/>
                </a:cubicBezTo>
                <a:lnTo>
                  <a:pt x="625771" y="270925"/>
                </a:lnTo>
                <a:lnTo>
                  <a:pt x="541959" y="187113"/>
                </a:lnTo>
                <a:lnTo>
                  <a:pt x="670525" y="58465"/>
                </a:lnTo>
                <a:cubicBezTo>
                  <a:pt x="682442" y="46550"/>
                  <a:pt x="682446" y="27230"/>
                  <a:pt x="670529" y="15312"/>
                </a:cubicBezTo>
                <a:cubicBezTo>
                  <a:pt x="666774" y="11554"/>
                  <a:pt x="662103" y="8843"/>
                  <a:pt x="656977" y="7445"/>
                </a:cubicBezTo>
                <a:cubicBezTo>
                  <a:pt x="638701" y="2492"/>
                  <a:pt x="619847" y="-12"/>
                  <a:pt x="600912" y="0"/>
                </a:cubicBezTo>
                <a:close/>
              </a:path>
            </a:pathLst>
          </a:custGeom>
          <a:gradFill>
            <a:gsLst>
              <a:gs pos="35000">
                <a:srgbClr val="8DC8E8"/>
              </a:gs>
              <a:gs pos="0">
                <a:srgbClr val="D59ED7"/>
              </a:gs>
            </a:gsLst>
            <a:path path="circle">
              <a:fillToRect l="100000" t="100000"/>
            </a:path>
          </a:gradFill>
          <a:ln w="821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143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6B4FF3FD-D129-4E3B-DC21-05943712CB5D}"/>
              </a:ext>
            </a:extLst>
          </p:cNvPr>
          <p:cNvSpPr txBox="1"/>
          <p:nvPr/>
        </p:nvSpPr>
        <p:spPr>
          <a:xfrm>
            <a:off x="8836011" y="5836033"/>
            <a:ext cx="307261" cy="17507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8DC8E8"/>
                </a:solidFill>
                <a:effectLst/>
                <a:uLnTx/>
                <a:uFillTx/>
                <a:latin typeface="Segoe UI Semibold"/>
                <a:cs typeface="Segoe UI" pitchFamily="34" charset="0"/>
              </a:rPr>
              <a:t>Models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8DC8E8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D59ED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OpenAI &amp; Azure AI Models</a:t>
            </a:r>
          </a:p>
        </p:txBody>
      </p:sp>
      <p:sp>
        <p:nvSpPr>
          <p:cNvPr id="500" name="Graphic 85">
            <a:extLst>
              <a:ext uri="{FF2B5EF4-FFF2-40B4-BE49-F238E27FC236}">
                <a16:creationId xmlns:a16="http://schemas.microsoft.com/office/drawing/2014/main" id="{ECC344F4-D1EC-F36A-3480-6BDEE2E454C0}"/>
              </a:ext>
            </a:extLst>
          </p:cNvPr>
          <p:cNvSpPr/>
          <p:nvPr/>
        </p:nvSpPr>
        <p:spPr>
          <a:xfrm>
            <a:off x="8713389" y="5864672"/>
            <a:ext cx="90107" cy="90108"/>
          </a:xfrm>
          <a:custGeom>
            <a:avLst/>
            <a:gdLst>
              <a:gd name="connsiteX0" fmla="*/ 301751 w 455472"/>
              <a:gd name="connsiteY0" fmla="*/ 0 h 455472"/>
              <a:gd name="connsiteX1" fmla="*/ 318671 w 455472"/>
              <a:gd name="connsiteY1" fmla="*/ 14757 h 455472"/>
              <a:gd name="connsiteX2" fmla="*/ 318831 w 455472"/>
              <a:gd name="connsiteY2" fmla="*/ 17080 h 455472"/>
              <a:gd name="connsiteX3" fmla="*/ 318831 w 455472"/>
              <a:gd name="connsiteY3" fmla="*/ 70029 h 455472"/>
              <a:gd name="connsiteX4" fmla="*/ 385466 w 455472"/>
              <a:gd name="connsiteY4" fmla="*/ 136756 h 455472"/>
              <a:gd name="connsiteX5" fmla="*/ 438392 w 455472"/>
              <a:gd name="connsiteY5" fmla="*/ 136756 h 455472"/>
              <a:gd name="connsiteX6" fmla="*/ 455468 w 455472"/>
              <a:gd name="connsiteY6" fmla="*/ 153841 h 455472"/>
              <a:gd name="connsiteX7" fmla="*/ 440715 w 455472"/>
              <a:gd name="connsiteY7" fmla="*/ 170757 h 455472"/>
              <a:gd name="connsiteX8" fmla="*/ 438392 w 455472"/>
              <a:gd name="connsiteY8" fmla="*/ 170916 h 455472"/>
              <a:gd name="connsiteX9" fmla="*/ 387152 w 455472"/>
              <a:gd name="connsiteY9" fmla="*/ 170893 h 455472"/>
              <a:gd name="connsiteX10" fmla="*/ 387152 w 455472"/>
              <a:gd name="connsiteY10" fmla="*/ 210747 h 455472"/>
              <a:gd name="connsiteX11" fmla="*/ 438392 w 455472"/>
              <a:gd name="connsiteY11" fmla="*/ 210747 h 455472"/>
              <a:gd name="connsiteX12" fmla="*/ 455313 w 455472"/>
              <a:gd name="connsiteY12" fmla="*/ 225550 h 455472"/>
              <a:gd name="connsiteX13" fmla="*/ 455473 w 455472"/>
              <a:gd name="connsiteY13" fmla="*/ 227827 h 455472"/>
              <a:gd name="connsiteX14" fmla="*/ 440715 w 455472"/>
              <a:gd name="connsiteY14" fmla="*/ 244771 h 455472"/>
              <a:gd name="connsiteX15" fmla="*/ 438392 w 455472"/>
              <a:gd name="connsiteY15" fmla="*/ 244930 h 455472"/>
              <a:gd name="connsiteX16" fmla="*/ 387152 w 455472"/>
              <a:gd name="connsiteY16" fmla="*/ 244908 h 455472"/>
              <a:gd name="connsiteX17" fmla="*/ 387152 w 455472"/>
              <a:gd name="connsiteY17" fmla="*/ 284761 h 455472"/>
              <a:gd name="connsiteX18" fmla="*/ 438392 w 455472"/>
              <a:gd name="connsiteY18" fmla="*/ 284761 h 455472"/>
              <a:gd name="connsiteX19" fmla="*/ 455313 w 455472"/>
              <a:gd name="connsiteY19" fmla="*/ 299564 h 455472"/>
              <a:gd name="connsiteX20" fmla="*/ 455473 w 455472"/>
              <a:gd name="connsiteY20" fmla="*/ 301842 h 455472"/>
              <a:gd name="connsiteX21" fmla="*/ 440715 w 455472"/>
              <a:gd name="connsiteY21" fmla="*/ 318785 h 455472"/>
              <a:gd name="connsiteX22" fmla="*/ 438392 w 455472"/>
              <a:gd name="connsiteY22" fmla="*/ 318945 h 455472"/>
              <a:gd name="connsiteX23" fmla="*/ 385421 w 455472"/>
              <a:gd name="connsiteY23" fmla="*/ 318945 h 455472"/>
              <a:gd name="connsiteX24" fmla="*/ 318831 w 455472"/>
              <a:gd name="connsiteY24" fmla="*/ 385444 h 455472"/>
              <a:gd name="connsiteX25" fmla="*/ 318831 w 455472"/>
              <a:gd name="connsiteY25" fmla="*/ 438392 h 455472"/>
              <a:gd name="connsiteX26" fmla="*/ 301746 w 455472"/>
              <a:gd name="connsiteY26" fmla="*/ 455468 h 455472"/>
              <a:gd name="connsiteX27" fmla="*/ 284830 w 455472"/>
              <a:gd name="connsiteY27" fmla="*/ 440715 h 455472"/>
              <a:gd name="connsiteX28" fmla="*/ 284670 w 455472"/>
              <a:gd name="connsiteY28" fmla="*/ 438392 h 455472"/>
              <a:gd name="connsiteX29" fmla="*/ 284670 w 455472"/>
              <a:gd name="connsiteY29" fmla="*/ 387129 h 455472"/>
              <a:gd name="connsiteX30" fmla="*/ 244794 w 455472"/>
              <a:gd name="connsiteY30" fmla="*/ 387129 h 455472"/>
              <a:gd name="connsiteX31" fmla="*/ 244816 w 455472"/>
              <a:gd name="connsiteY31" fmla="*/ 438392 h 455472"/>
              <a:gd name="connsiteX32" fmla="*/ 230059 w 455472"/>
              <a:gd name="connsiteY32" fmla="*/ 455313 h 455472"/>
              <a:gd name="connsiteX33" fmla="*/ 227736 w 455472"/>
              <a:gd name="connsiteY33" fmla="*/ 455473 h 455472"/>
              <a:gd name="connsiteX34" fmla="*/ 210815 w 455472"/>
              <a:gd name="connsiteY34" fmla="*/ 440715 h 455472"/>
              <a:gd name="connsiteX35" fmla="*/ 210656 w 455472"/>
              <a:gd name="connsiteY35" fmla="*/ 438392 h 455472"/>
              <a:gd name="connsiteX36" fmla="*/ 210633 w 455472"/>
              <a:gd name="connsiteY36" fmla="*/ 387129 h 455472"/>
              <a:gd name="connsiteX37" fmla="*/ 170802 w 455472"/>
              <a:gd name="connsiteY37" fmla="*/ 387129 h 455472"/>
              <a:gd name="connsiteX38" fmla="*/ 170802 w 455472"/>
              <a:gd name="connsiteY38" fmla="*/ 438392 h 455472"/>
              <a:gd name="connsiteX39" fmla="*/ 156045 w 455472"/>
              <a:gd name="connsiteY39" fmla="*/ 455313 h 455472"/>
              <a:gd name="connsiteX40" fmla="*/ 153722 w 455472"/>
              <a:gd name="connsiteY40" fmla="*/ 455473 h 455472"/>
              <a:gd name="connsiteX41" fmla="*/ 136801 w 455472"/>
              <a:gd name="connsiteY41" fmla="*/ 440715 h 455472"/>
              <a:gd name="connsiteX42" fmla="*/ 136642 w 455472"/>
              <a:gd name="connsiteY42" fmla="*/ 438392 h 455472"/>
              <a:gd name="connsiteX43" fmla="*/ 136642 w 455472"/>
              <a:gd name="connsiteY43" fmla="*/ 385444 h 455472"/>
              <a:gd name="connsiteX44" fmla="*/ 70029 w 455472"/>
              <a:gd name="connsiteY44" fmla="*/ 318831 h 455472"/>
              <a:gd name="connsiteX45" fmla="*/ 17080 w 455472"/>
              <a:gd name="connsiteY45" fmla="*/ 318831 h 455472"/>
              <a:gd name="connsiteX46" fmla="*/ 5 w 455472"/>
              <a:gd name="connsiteY46" fmla="*/ 301746 h 455472"/>
              <a:gd name="connsiteX47" fmla="*/ 14757 w 455472"/>
              <a:gd name="connsiteY47" fmla="*/ 284830 h 455472"/>
              <a:gd name="connsiteX48" fmla="*/ 17080 w 455472"/>
              <a:gd name="connsiteY48" fmla="*/ 284670 h 455472"/>
              <a:gd name="connsiteX49" fmla="*/ 68321 w 455472"/>
              <a:gd name="connsiteY49" fmla="*/ 284648 h 455472"/>
              <a:gd name="connsiteX50" fmla="*/ 68321 w 455472"/>
              <a:gd name="connsiteY50" fmla="*/ 244794 h 455472"/>
              <a:gd name="connsiteX51" fmla="*/ 17080 w 455472"/>
              <a:gd name="connsiteY51" fmla="*/ 244816 h 455472"/>
              <a:gd name="connsiteX52" fmla="*/ 159 w 455472"/>
              <a:gd name="connsiteY52" fmla="*/ 230059 h 455472"/>
              <a:gd name="connsiteX53" fmla="*/ 0 w 455472"/>
              <a:gd name="connsiteY53" fmla="*/ 227736 h 455472"/>
              <a:gd name="connsiteX54" fmla="*/ 14757 w 455472"/>
              <a:gd name="connsiteY54" fmla="*/ 210815 h 455472"/>
              <a:gd name="connsiteX55" fmla="*/ 17080 w 455472"/>
              <a:gd name="connsiteY55" fmla="*/ 210656 h 455472"/>
              <a:gd name="connsiteX56" fmla="*/ 68321 w 455472"/>
              <a:gd name="connsiteY56" fmla="*/ 210633 h 455472"/>
              <a:gd name="connsiteX57" fmla="*/ 68321 w 455472"/>
              <a:gd name="connsiteY57" fmla="*/ 170779 h 455472"/>
              <a:gd name="connsiteX58" fmla="*/ 17080 w 455472"/>
              <a:gd name="connsiteY58" fmla="*/ 170802 h 455472"/>
              <a:gd name="connsiteX59" fmla="*/ 159 w 455472"/>
              <a:gd name="connsiteY59" fmla="*/ 156045 h 455472"/>
              <a:gd name="connsiteX60" fmla="*/ 0 w 455472"/>
              <a:gd name="connsiteY60" fmla="*/ 153722 h 455472"/>
              <a:gd name="connsiteX61" fmla="*/ 14757 w 455472"/>
              <a:gd name="connsiteY61" fmla="*/ 136801 h 455472"/>
              <a:gd name="connsiteX62" fmla="*/ 17080 w 455472"/>
              <a:gd name="connsiteY62" fmla="*/ 136642 h 455472"/>
              <a:gd name="connsiteX63" fmla="*/ 70029 w 455472"/>
              <a:gd name="connsiteY63" fmla="*/ 136619 h 455472"/>
              <a:gd name="connsiteX64" fmla="*/ 136642 w 455472"/>
              <a:gd name="connsiteY64" fmla="*/ 70029 h 455472"/>
              <a:gd name="connsiteX65" fmla="*/ 136642 w 455472"/>
              <a:gd name="connsiteY65" fmla="*/ 17080 h 455472"/>
              <a:gd name="connsiteX66" fmla="*/ 153727 w 455472"/>
              <a:gd name="connsiteY66" fmla="*/ 5 h 455472"/>
              <a:gd name="connsiteX67" fmla="*/ 170643 w 455472"/>
              <a:gd name="connsiteY67" fmla="*/ 14757 h 455472"/>
              <a:gd name="connsiteX68" fmla="*/ 170802 w 455472"/>
              <a:gd name="connsiteY68" fmla="*/ 17080 h 455472"/>
              <a:gd name="connsiteX69" fmla="*/ 170802 w 455472"/>
              <a:gd name="connsiteY69" fmla="*/ 68298 h 455472"/>
              <a:gd name="connsiteX70" fmla="*/ 210633 w 455472"/>
              <a:gd name="connsiteY70" fmla="*/ 68298 h 455472"/>
              <a:gd name="connsiteX71" fmla="*/ 210656 w 455472"/>
              <a:gd name="connsiteY71" fmla="*/ 17080 h 455472"/>
              <a:gd name="connsiteX72" fmla="*/ 225413 w 455472"/>
              <a:gd name="connsiteY72" fmla="*/ 159 h 455472"/>
              <a:gd name="connsiteX73" fmla="*/ 227736 w 455472"/>
              <a:gd name="connsiteY73" fmla="*/ 0 h 455472"/>
              <a:gd name="connsiteX74" fmla="*/ 244657 w 455472"/>
              <a:gd name="connsiteY74" fmla="*/ 14757 h 455472"/>
              <a:gd name="connsiteX75" fmla="*/ 244816 w 455472"/>
              <a:gd name="connsiteY75" fmla="*/ 17080 h 455472"/>
              <a:gd name="connsiteX76" fmla="*/ 244794 w 455472"/>
              <a:gd name="connsiteY76" fmla="*/ 68298 h 455472"/>
              <a:gd name="connsiteX77" fmla="*/ 284670 w 455472"/>
              <a:gd name="connsiteY77" fmla="*/ 68298 h 455472"/>
              <a:gd name="connsiteX78" fmla="*/ 284670 w 455472"/>
              <a:gd name="connsiteY78" fmla="*/ 17080 h 455472"/>
              <a:gd name="connsiteX79" fmla="*/ 297196 w 455472"/>
              <a:gd name="connsiteY79" fmla="*/ 615 h 455472"/>
              <a:gd name="connsiteX80" fmla="*/ 299428 w 455472"/>
              <a:gd name="connsiteY80" fmla="*/ 159 h 455472"/>
              <a:gd name="connsiteX81" fmla="*/ 301751 w 455472"/>
              <a:gd name="connsiteY81" fmla="*/ 0 h 455472"/>
              <a:gd name="connsiteX82" fmla="*/ 227850 w 455472"/>
              <a:gd name="connsiteY82" fmla="*/ 159529 h 455472"/>
              <a:gd name="connsiteX83" fmla="*/ 159529 w 455472"/>
              <a:gd name="connsiteY83" fmla="*/ 227850 h 455472"/>
              <a:gd name="connsiteX84" fmla="*/ 227850 w 455472"/>
              <a:gd name="connsiteY84" fmla="*/ 296171 h 455472"/>
              <a:gd name="connsiteX85" fmla="*/ 296171 w 455472"/>
              <a:gd name="connsiteY85" fmla="*/ 227850 h 455472"/>
              <a:gd name="connsiteX86" fmla="*/ 227850 w 455472"/>
              <a:gd name="connsiteY86" fmla="*/ 159529 h 455472"/>
              <a:gd name="connsiteX87" fmla="*/ 227850 w 455472"/>
              <a:gd name="connsiteY87" fmla="*/ 193690 h 455472"/>
              <a:gd name="connsiteX88" fmla="*/ 262011 w 455472"/>
              <a:gd name="connsiteY88" fmla="*/ 227850 h 455472"/>
              <a:gd name="connsiteX89" fmla="*/ 227850 w 455472"/>
              <a:gd name="connsiteY89" fmla="*/ 262011 h 455472"/>
              <a:gd name="connsiteX90" fmla="*/ 193690 w 455472"/>
              <a:gd name="connsiteY90" fmla="*/ 227850 h 455472"/>
              <a:gd name="connsiteX91" fmla="*/ 227850 w 455472"/>
              <a:gd name="connsiteY91" fmla="*/ 193690 h 45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55472" h="455472">
                <a:moveTo>
                  <a:pt x="301751" y="0"/>
                </a:moveTo>
                <a:cubicBezTo>
                  <a:pt x="310286" y="0"/>
                  <a:pt x="317510" y="6301"/>
                  <a:pt x="318671" y="14757"/>
                </a:cubicBezTo>
                <a:lnTo>
                  <a:pt x="318831" y="17080"/>
                </a:lnTo>
                <a:lnTo>
                  <a:pt x="318831" y="70029"/>
                </a:lnTo>
                <a:cubicBezTo>
                  <a:pt x="352410" y="76902"/>
                  <a:pt x="378639" y="103167"/>
                  <a:pt x="385466" y="136756"/>
                </a:cubicBezTo>
                <a:lnTo>
                  <a:pt x="438392" y="136756"/>
                </a:lnTo>
                <a:cubicBezTo>
                  <a:pt x="447825" y="136759"/>
                  <a:pt x="455470" y="144408"/>
                  <a:pt x="455468" y="153841"/>
                </a:cubicBezTo>
                <a:cubicBezTo>
                  <a:pt x="455466" y="162373"/>
                  <a:pt x="449167" y="169594"/>
                  <a:pt x="440715" y="170757"/>
                </a:cubicBezTo>
                <a:lnTo>
                  <a:pt x="438392" y="170916"/>
                </a:lnTo>
                <a:lnTo>
                  <a:pt x="387152" y="170893"/>
                </a:lnTo>
                <a:lnTo>
                  <a:pt x="387152" y="210747"/>
                </a:lnTo>
                <a:lnTo>
                  <a:pt x="438392" y="210747"/>
                </a:lnTo>
                <a:cubicBezTo>
                  <a:pt x="446944" y="210752"/>
                  <a:pt x="454172" y="217076"/>
                  <a:pt x="455313" y="225550"/>
                </a:cubicBezTo>
                <a:lnTo>
                  <a:pt x="455473" y="227827"/>
                </a:lnTo>
                <a:cubicBezTo>
                  <a:pt x="455484" y="236372"/>
                  <a:pt x="449180" y="243609"/>
                  <a:pt x="440715" y="244771"/>
                </a:cubicBezTo>
                <a:lnTo>
                  <a:pt x="438392" y="244930"/>
                </a:lnTo>
                <a:lnTo>
                  <a:pt x="387152" y="244908"/>
                </a:lnTo>
                <a:lnTo>
                  <a:pt x="387152" y="284761"/>
                </a:lnTo>
                <a:lnTo>
                  <a:pt x="438392" y="284761"/>
                </a:lnTo>
                <a:cubicBezTo>
                  <a:pt x="446944" y="284766"/>
                  <a:pt x="454172" y="291090"/>
                  <a:pt x="455313" y="299564"/>
                </a:cubicBezTo>
                <a:lnTo>
                  <a:pt x="455473" y="301842"/>
                </a:lnTo>
                <a:cubicBezTo>
                  <a:pt x="455484" y="310386"/>
                  <a:pt x="449180" y="317624"/>
                  <a:pt x="440715" y="318785"/>
                </a:cubicBezTo>
                <a:lnTo>
                  <a:pt x="438392" y="318945"/>
                </a:lnTo>
                <a:lnTo>
                  <a:pt x="385421" y="318945"/>
                </a:lnTo>
                <a:cubicBezTo>
                  <a:pt x="378514" y="352429"/>
                  <a:pt x="352326" y="378582"/>
                  <a:pt x="318831" y="385444"/>
                </a:cubicBezTo>
                <a:lnTo>
                  <a:pt x="318831" y="438392"/>
                </a:lnTo>
                <a:cubicBezTo>
                  <a:pt x="318828" y="447825"/>
                  <a:pt x="311179" y="455470"/>
                  <a:pt x="301746" y="455468"/>
                </a:cubicBezTo>
                <a:cubicBezTo>
                  <a:pt x="293213" y="455466"/>
                  <a:pt x="285993" y="449167"/>
                  <a:pt x="284830" y="440715"/>
                </a:cubicBezTo>
                <a:lnTo>
                  <a:pt x="284670" y="438392"/>
                </a:lnTo>
                <a:lnTo>
                  <a:pt x="284670" y="387129"/>
                </a:lnTo>
                <a:lnTo>
                  <a:pt x="244794" y="387129"/>
                </a:lnTo>
                <a:lnTo>
                  <a:pt x="244816" y="438392"/>
                </a:lnTo>
                <a:cubicBezTo>
                  <a:pt x="244816" y="446928"/>
                  <a:pt x="238515" y="454152"/>
                  <a:pt x="230059" y="455313"/>
                </a:cubicBezTo>
                <a:lnTo>
                  <a:pt x="227736" y="455473"/>
                </a:lnTo>
                <a:cubicBezTo>
                  <a:pt x="219201" y="455473"/>
                  <a:pt x="211977" y="449171"/>
                  <a:pt x="210815" y="440715"/>
                </a:cubicBezTo>
                <a:lnTo>
                  <a:pt x="210656" y="438392"/>
                </a:lnTo>
                <a:lnTo>
                  <a:pt x="210633" y="387129"/>
                </a:lnTo>
                <a:lnTo>
                  <a:pt x="170802" y="387129"/>
                </a:lnTo>
                <a:lnTo>
                  <a:pt x="170802" y="438392"/>
                </a:lnTo>
                <a:cubicBezTo>
                  <a:pt x="170802" y="446928"/>
                  <a:pt x="164501" y="454152"/>
                  <a:pt x="156045" y="455313"/>
                </a:cubicBezTo>
                <a:lnTo>
                  <a:pt x="153722" y="455473"/>
                </a:lnTo>
                <a:cubicBezTo>
                  <a:pt x="145187" y="455473"/>
                  <a:pt x="137962" y="449171"/>
                  <a:pt x="136801" y="440715"/>
                </a:cubicBezTo>
                <a:lnTo>
                  <a:pt x="136642" y="438392"/>
                </a:lnTo>
                <a:lnTo>
                  <a:pt x="136642" y="385444"/>
                </a:lnTo>
                <a:cubicBezTo>
                  <a:pt x="103103" y="378580"/>
                  <a:pt x="76894" y="352369"/>
                  <a:pt x="70029" y="318831"/>
                </a:cubicBezTo>
                <a:lnTo>
                  <a:pt x="17080" y="318831"/>
                </a:lnTo>
                <a:cubicBezTo>
                  <a:pt x="7647" y="318828"/>
                  <a:pt x="2" y="311179"/>
                  <a:pt x="5" y="301746"/>
                </a:cubicBezTo>
                <a:cubicBezTo>
                  <a:pt x="8" y="293213"/>
                  <a:pt x="6305" y="285993"/>
                  <a:pt x="14757" y="284830"/>
                </a:cubicBezTo>
                <a:lnTo>
                  <a:pt x="17080" y="284670"/>
                </a:lnTo>
                <a:lnTo>
                  <a:pt x="68321" y="284648"/>
                </a:lnTo>
                <a:lnTo>
                  <a:pt x="68321" y="244794"/>
                </a:lnTo>
                <a:lnTo>
                  <a:pt x="17080" y="244816"/>
                </a:lnTo>
                <a:cubicBezTo>
                  <a:pt x="8545" y="244816"/>
                  <a:pt x="1320" y="238515"/>
                  <a:pt x="159" y="230059"/>
                </a:cubicBezTo>
                <a:lnTo>
                  <a:pt x="0" y="227736"/>
                </a:lnTo>
                <a:cubicBezTo>
                  <a:pt x="0" y="219201"/>
                  <a:pt x="6301" y="211977"/>
                  <a:pt x="14757" y="210815"/>
                </a:cubicBezTo>
                <a:lnTo>
                  <a:pt x="17080" y="210656"/>
                </a:lnTo>
                <a:lnTo>
                  <a:pt x="68321" y="210633"/>
                </a:lnTo>
                <a:lnTo>
                  <a:pt x="68321" y="170779"/>
                </a:lnTo>
                <a:lnTo>
                  <a:pt x="17080" y="170802"/>
                </a:lnTo>
                <a:cubicBezTo>
                  <a:pt x="8545" y="170802"/>
                  <a:pt x="1320" y="164501"/>
                  <a:pt x="159" y="156045"/>
                </a:cubicBezTo>
                <a:lnTo>
                  <a:pt x="0" y="153722"/>
                </a:lnTo>
                <a:cubicBezTo>
                  <a:pt x="0" y="145187"/>
                  <a:pt x="6301" y="137962"/>
                  <a:pt x="14757" y="136801"/>
                </a:cubicBezTo>
                <a:lnTo>
                  <a:pt x="17080" y="136642"/>
                </a:lnTo>
                <a:lnTo>
                  <a:pt x="70029" y="136619"/>
                </a:lnTo>
                <a:cubicBezTo>
                  <a:pt x="76902" y="103089"/>
                  <a:pt x="103110" y="76890"/>
                  <a:pt x="136642" y="70029"/>
                </a:cubicBezTo>
                <a:lnTo>
                  <a:pt x="136642" y="17080"/>
                </a:lnTo>
                <a:cubicBezTo>
                  <a:pt x="136645" y="7647"/>
                  <a:pt x="144294" y="2"/>
                  <a:pt x="153727" y="5"/>
                </a:cubicBezTo>
                <a:cubicBezTo>
                  <a:pt x="162259" y="8"/>
                  <a:pt x="169480" y="6305"/>
                  <a:pt x="170643" y="14757"/>
                </a:cubicBezTo>
                <a:lnTo>
                  <a:pt x="170802" y="17080"/>
                </a:lnTo>
                <a:lnTo>
                  <a:pt x="170802" y="68298"/>
                </a:lnTo>
                <a:lnTo>
                  <a:pt x="210633" y="68298"/>
                </a:lnTo>
                <a:lnTo>
                  <a:pt x="210656" y="17080"/>
                </a:lnTo>
                <a:cubicBezTo>
                  <a:pt x="210656" y="8545"/>
                  <a:pt x="216958" y="1320"/>
                  <a:pt x="225413" y="159"/>
                </a:cubicBezTo>
                <a:lnTo>
                  <a:pt x="227736" y="0"/>
                </a:lnTo>
                <a:cubicBezTo>
                  <a:pt x="236272" y="0"/>
                  <a:pt x="243496" y="6301"/>
                  <a:pt x="244657" y="14757"/>
                </a:cubicBezTo>
                <a:lnTo>
                  <a:pt x="244816" y="17080"/>
                </a:lnTo>
                <a:lnTo>
                  <a:pt x="244794" y="68298"/>
                </a:lnTo>
                <a:lnTo>
                  <a:pt x="284670" y="68298"/>
                </a:lnTo>
                <a:lnTo>
                  <a:pt x="284670" y="17080"/>
                </a:lnTo>
                <a:cubicBezTo>
                  <a:pt x="284668" y="9400"/>
                  <a:pt x="289794" y="2663"/>
                  <a:pt x="297196" y="615"/>
                </a:cubicBezTo>
                <a:lnTo>
                  <a:pt x="299428" y="159"/>
                </a:lnTo>
                <a:lnTo>
                  <a:pt x="301751" y="0"/>
                </a:lnTo>
                <a:close/>
                <a:moveTo>
                  <a:pt x="227850" y="159529"/>
                </a:moveTo>
                <a:cubicBezTo>
                  <a:pt x="190117" y="159529"/>
                  <a:pt x="159529" y="190117"/>
                  <a:pt x="159529" y="227850"/>
                </a:cubicBezTo>
                <a:cubicBezTo>
                  <a:pt x="159529" y="265584"/>
                  <a:pt x="190117" y="296171"/>
                  <a:pt x="227850" y="296171"/>
                </a:cubicBezTo>
                <a:cubicBezTo>
                  <a:pt x="265584" y="296171"/>
                  <a:pt x="296171" y="265584"/>
                  <a:pt x="296171" y="227850"/>
                </a:cubicBezTo>
                <a:cubicBezTo>
                  <a:pt x="296171" y="190117"/>
                  <a:pt x="265584" y="159529"/>
                  <a:pt x="227850" y="159529"/>
                </a:cubicBezTo>
                <a:close/>
                <a:moveTo>
                  <a:pt x="227850" y="193690"/>
                </a:moveTo>
                <a:cubicBezTo>
                  <a:pt x="246716" y="193690"/>
                  <a:pt x="262011" y="208984"/>
                  <a:pt x="262011" y="227850"/>
                </a:cubicBezTo>
                <a:cubicBezTo>
                  <a:pt x="262011" y="246716"/>
                  <a:pt x="246716" y="262011"/>
                  <a:pt x="227850" y="262011"/>
                </a:cubicBezTo>
                <a:cubicBezTo>
                  <a:pt x="208984" y="262011"/>
                  <a:pt x="193690" y="246716"/>
                  <a:pt x="193690" y="227850"/>
                </a:cubicBezTo>
                <a:cubicBezTo>
                  <a:pt x="193690" y="208984"/>
                  <a:pt x="208984" y="193690"/>
                  <a:pt x="227850" y="193690"/>
                </a:cubicBezTo>
                <a:close/>
              </a:path>
            </a:pathLst>
          </a:custGeom>
          <a:gradFill>
            <a:gsLst>
              <a:gs pos="35000">
                <a:srgbClr val="8DC8E8"/>
              </a:gs>
              <a:gs pos="0">
                <a:srgbClr val="D59ED7"/>
              </a:gs>
            </a:gsLst>
            <a:path path="circle">
              <a:fillToRect l="100000" t="100000"/>
            </a:path>
          </a:gradFill>
          <a:ln w="821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143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" b="0" i="0" u="none" strike="noStrike" kern="0" cap="none" spc="0" normalizeH="0" baseline="0" noProof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501" name="Arrow: Up-Down 500">
            <a:extLst>
              <a:ext uri="{FF2B5EF4-FFF2-40B4-BE49-F238E27FC236}">
                <a16:creationId xmlns:a16="http://schemas.microsoft.com/office/drawing/2014/main" id="{225A1120-C601-8E58-6255-04577B426B18}"/>
              </a:ext>
            </a:extLst>
          </p:cNvPr>
          <p:cNvSpPr/>
          <p:nvPr/>
        </p:nvSpPr>
        <p:spPr>
          <a:xfrm rot="5400000">
            <a:off x="7636385" y="337298"/>
            <a:ext cx="116638" cy="3403354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C9057DBD-4666-554E-8049-DF9D28AA4778}"/>
              </a:ext>
            </a:extLst>
          </p:cNvPr>
          <p:cNvGrpSpPr/>
          <p:nvPr/>
        </p:nvGrpSpPr>
        <p:grpSpPr>
          <a:xfrm>
            <a:off x="9224058" y="5468994"/>
            <a:ext cx="511932" cy="849668"/>
            <a:chOff x="10062259" y="5456778"/>
            <a:chExt cx="511932" cy="713134"/>
          </a:xfrm>
        </p:grpSpPr>
        <p:sp>
          <p:nvSpPr>
            <p:cNvPr id="601" name="Rounded Rectangle 20">
              <a:hlinkClick r:id="rId30"/>
              <a:extLst>
                <a:ext uri="{FF2B5EF4-FFF2-40B4-BE49-F238E27FC236}">
                  <a16:creationId xmlns:a16="http://schemas.microsoft.com/office/drawing/2014/main" id="{4D0E4B54-BCBE-B9B4-513D-A396CD1B4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0062259" y="5465018"/>
              <a:ext cx="511932" cy="704894"/>
            </a:xfrm>
            <a:prstGeom prst="roundRect">
              <a:avLst>
                <a:gd name="adj" fmla="val 4259"/>
              </a:avLst>
            </a:prstGeom>
            <a:solidFill>
              <a:schemeClr val="bg2">
                <a:lumMod val="10000"/>
              </a:schemeClr>
            </a:solidFill>
            <a:ln w="19050" cap="flat" cmpd="sng" algn="ctr">
              <a:gradFill flip="none" rotWithShape="1">
                <a:gsLst>
                  <a:gs pos="79000">
                    <a:srgbClr val="8DC8E8"/>
                  </a:gs>
                  <a:gs pos="100000">
                    <a:srgbClr val="D59ED7"/>
                  </a:gs>
                </a:gsLst>
                <a:lin ang="2700000" scaled="1"/>
                <a:tileRect/>
              </a:gra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245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err="1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2" name="TextBox 601">
              <a:hlinkClick r:id="rId30"/>
              <a:extLst>
                <a:ext uri="{FF2B5EF4-FFF2-40B4-BE49-F238E27FC236}">
                  <a16:creationId xmlns:a16="http://schemas.microsoft.com/office/drawing/2014/main" id="{2C710568-F7E3-7FD7-E4A8-7988D4246F7C}"/>
                </a:ext>
              </a:extLst>
            </p:cNvPr>
            <p:cNvSpPr txBox="1"/>
            <p:nvPr/>
          </p:nvSpPr>
          <p:spPr>
            <a:xfrm>
              <a:off x="10062259" y="5456778"/>
              <a:ext cx="511521" cy="18082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marL="0" marR="0" lvl="0" indent="0" algn="ctr" defTabSz="5143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</a:rPr>
                <a:t>AutoGen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608" name="Text Placeholder 304">
            <a:hlinkClick r:id="rId31"/>
            <a:extLst>
              <a:ext uri="{FF2B5EF4-FFF2-40B4-BE49-F238E27FC236}">
                <a16:creationId xmlns:a16="http://schemas.microsoft.com/office/drawing/2014/main" id="{9E32C8BA-774B-EE89-5F1E-3966A1487F5A}"/>
              </a:ext>
            </a:extLst>
          </p:cNvPr>
          <p:cNvSpPr txBox="1">
            <a:spLocks/>
          </p:cNvSpPr>
          <p:nvPr/>
        </p:nvSpPr>
        <p:spPr>
          <a:xfrm>
            <a:off x="9787887" y="5519201"/>
            <a:ext cx="507954" cy="225612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Bot</a:t>
            </a:r>
            <a:b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</a:p>
        </p:txBody>
      </p:sp>
      <p:pic>
        <p:nvPicPr>
          <p:cNvPr id="609" name="Graphic 608">
            <a:hlinkClick r:id="rId31"/>
            <a:extLst>
              <a:ext uri="{FF2B5EF4-FFF2-40B4-BE49-F238E27FC236}">
                <a16:creationId xmlns:a16="http://schemas.microsoft.com/office/drawing/2014/main" id="{BA4D6C01-A521-EE2A-7974-BB5C735D9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26233" y="5776542"/>
            <a:ext cx="227250" cy="227250"/>
          </a:xfrm>
          <a:prstGeom prst="rect">
            <a:avLst/>
          </a:prstGeom>
        </p:spPr>
      </p:pic>
      <p:sp>
        <p:nvSpPr>
          <p:cNvPr id="621" name="TextBox 620">
            <a:hlinkClick r:id="rId34"/>
            <a:extLst>
              <a:ext uri="{FF2B5EF4-FFF2-40B4-BE49-F238E27FC236}">
                <a16:creationId xmlns:a16="http://schemas.microsoft.com/office/drawing/2014/main" id="{18B1C27C-6DD7-8025-0EFC-59AA7C0B17E6}"/>
              </a:ext>
            </a:extLst>
          </p:cNvPr>
          <p:cNvSpPr txBox="1"/>
          <p:nvPr/>
        </p:nvSpPr>
        <p:spPr>
          <a:xfrm>
            <a:off x="8297740" y="795802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Copilot</a:t>
            </a:r>
          </a:p>
        </p:txBody>
      </p:sp>
      <p:sp>
        <p:nvSpPr>
          <p:cNvPr id="626" name="TextBox 625">
            <a:hlinkClick r:id="rId24"/>
            <a:extLst>
              <a:ext uri="{FF2B5EF4-FFF2-40B4-BE49-F238E27FC236}">
                <a16:creationId xmlns:a16="http://schemas.microsoft.com/office/drawing/2014/main" id="{CDC7AF24-EB99-709C-34C7-8D6D31C4BFF0}"/>
              </a:ext>
            </a:extLst>
          </p:cNvPr>
          <p:cNvSpPr txBox="1"/>
          <p:nvPr/>
        </p:nvSpPr>
        <p:spPr>
          <a:xfrm>
            <a:off x="9266727" y="6643909"/>
            <a:ext cx="1661744" cy="1131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V1.51. Not an official Microsoft resource.</a:t>
            </a:r>
            <a:b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</a:br>
            <a:r>
              <a:rPr kumimoji="0" lang="en-GB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All trademarks are property of their respective owners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 Light" pitchFamily="2" charset="0"/>
              <a:ea typeface="+mn-ea"/>
              <a:cs typeface="+mn-cs"/>
            </a:endParaRPr>
          </a:p>
        </p:txBody>
      </p:sp>
      <p:pic>
        <p:nvPicPr>
          <p:cNvPr id="632" name="Graphic 631">
            <a:extLst>
              <a:ext uri="{FF2B5EF4-FFF2-40B4-BE49-F238E27FC236}">
                <a16:creationId xmlns:a16="http://schemas.microsoft.com/office/drawing/2014/main" id="{F92B7269-2915-7513-2B7C-9508E28F547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73106" y="3426358"/>
            <a:ext cx="311942" cy="311942"/>
          </a:xfrm>
          <a:prstGeom prst="rect">
            <a:avLst/>
          </a:prstGeom>
        </p:spPr>
      </p:pic>
      <p:sp>
        <p:nvSpPr>
          <p:cNvPr id="633" name="TextBox 632">
            <a:hlinkClick r:id="rId37"/>
            <a:extLst>
              <a:ext uri="{FF2B5EF4-FFF2-40B4-BE49-F238E27FC236}">
                <a16:creationId xmlns:a16="http://schemas.microsoft.com/office/drawing/2014/main" id="{81EB25DE-7644-8D51-D63B-F4758E3B30A6}"/>
              </a:ext>
            </a:extLst>
          </p:cNvPr>
          <p:cNvSpPr txBox="1"/>
          <p:nvPr/>
        </p:nvSpPr>
        <p:spPr>
          <a:xfrm>
            <a:off x="9716313" y="3513532"/>
            <a:ext cx="785021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Dataverse</a:t>
            </a:r>
          </a:p>
        </p:txBody>
      </p:sp>
      <p:sp>
        <p:nvSpPr>
          <p:cNvPr id="640" name="TextBox 639">
            <a:hlinkClick r:id="rId38"/>
            <a:extLst>
              <a:ext uri="{FF2B5EF4-FFF2-40B4-BE49-F238E27FC236}">
                <a16:creationId xmlns:a16="http://schemas.microsoft.com/office/drawing/2014/main" id="{C29E4A19-8782-9C5F-B852-15B624702504}"/>
              </a:ext>
            </a:extLst>
          </p:cNvPr>
          <p:cNvSpPr txBox="1"/>
          <p:nvPr/>
        </p:nvSpPr>
        <p:spPr>
          <a:xfrm>
            <a:off x="97215" y="6130547"/>
            <a:ext cx="832068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Learn about AI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2DB5D-366A-3806-736C-88868D213B5D}"/>
              </a:ext>
            </a:extLst>
          </p:cNvPr>
          <p:cNvGrpSpPr/>
          <p:nvPr/>
        </p:nvGrpSpPr>
        <p:grpSpPr>
          <a:xfrm>
            <a:off x="1473201" y="3267772"/>
            <a:ext cx="1376162" cy="1412585"/>
            <a:chOff x="1508036" y="3267772"/>
            <a:chExt cx="1441375" cy="1412585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853A8FBC-EBC8-0921-45BD-12E95D3CE443}"/>
                </a:ext>
              </a:extLst>
            </p:cNvPr>
            <p:cNvSpPr/>
            <p:nvPr/>
          </p:nvSpPr>
          <p:spPr bwMode="auto">
            <a:xfrm>
              <a:off x="1511609" y="3589597"/>
              <a:ext cx="1437802" cy="524765"/>
            </a:xfrm>
            <a:prstGeom prst="roundRect">
              <a:avLst>
                <a:gd name="adj" fmla="val 9221"/>
              </a:avLst>
            </a:prstGeom>
            <a:solidFill>
              <a:srgbClr val="243A5E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Create deep customised solutions with more technical control and operational management</a:t>
              </a: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51A6ECE3-93D1-4A12-5B55-CF9E099A1A83}"/>
                </a:ext>
              </a:extLst>
            </p:cNvPr>
            <p:cNvSpPr/>
            <p:nvPr/>
          </p:nvSpPr>
          <p:spPr bwMode="auto">
            <a:xfrm>
              <a:off x="1511420" y="4155845"/>
              <a:ext cx="1437954" cy="524512"/>
            </a:xfrm>
            <a:prstGeom prst="roundRect">
              <a:avLst>
                <a:gd name="adj" fmla="val 9217"/>
              </a:avLst>
            </a:prstGeom>
            <a:solidFill>
              <a:srgbClr val="243A5E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Full dev control over the app and model behavior, higher fidelity data and feature integration</a:t>
              </a:r>
            </a:p>
          </p:txBody>
        </p:sp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169E7B42-F779-A975-F3A3-EF67E52CA02C}"/>
                </a:ext>
              </a:extLst>
            </p:cNvPr>
            <p:cNvSpPr/>
            <p:nvPr/>
          </p:nvSpPr>
          <p:spPr bwMode="auto">
            <a:xfrm>
              <a:off x="1508036" y="3267772"/>
              <a:ext cx="1437954" cy="286524"/>
            </a:xfrm>
            <a:prstGeom prst="roundRect">
              <a:avLst>
                <a:gd name="adj" fmla="val 15201"/>
              </a:avLst>
            </a:prstGeom>
            <a:solidFill>
              <a:srgbClr val="243A5E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Unified interface for Azure AI and ML solution management</a:t>
              </a:r>
            </a:p>
          </p:txBody>
        </p:sp>
      </p:grpSp>
      <p:sp>
        <p:nvSpPr>
          <p:cNvPr id="648" name="Graphic 645" descr="Cloud with solid fill">
            <a:extLst>
              <a:ext uri="{FF2B5EF4-FFF2-40B4-BE49-F238E27FC236}">
                <a16:creationId xmlns:a16="http://schemas.microsoft.com/office/drawing/2014/main" id="{40753CCC-8F89-3602-C224-FAC4499737B6}"/>
              </a:ext>
            </a:extLst>
          </p:cNvPr>
          <p:cNvSpPr/>
          <p:nvPr/>
        </p:nvSpPr>
        <p:spPr>
          <a:xfrm>
            <a:off x="6754531" y="1951099"/>
            <a:ext cx="944505" cy="537753"/>
          </a:xfrm>
          <a:custGeom>
            <a:avLst/>
            <a:gdLst>
              <a:gd name="connsiteX0" fmla="*/ 805849 w 938337"/>
              <a:gd name="connsiteY0" fmla="*/ 265925 h 534241"/>
              <a:gd name="connsiteX1" fmla="*/ 794716 w 938337"/>
              <a:gd name="connsiteY1" fmla="*/ 265925 h 534241"/>
              <a:gd name="connsiteX2" fmla="*/ 794716 w 938337"/>
              <a:gd name="connsiteY2" fmla="*/ 265925 h 534241"/>
              <a:gd name="connsiteX3" fmla="*/ 724575 w 938337"/>
              <a:gd name="connsiteY3" fmla="*/ 130097 h 534241"/>
              <a:gd name="connsiteX4" fmla="*/ 572046 w 938337"/>
              <a:gd name="connsiteY4" fmla="*/ 108943 h 534241"/>
              <a:gd name="connsiteX5" fmla="*/ 347151 w 938337"/>
              <a:gd name="connsiteY5" fmla="*/ 5402 h 534241"/>
              <a:gd name="connsiteX6" fmla="*/ 193509 w 938337"/>
              <a:gd name="connsiteY6" fmla="*/ 199124 h 534241"/>
              <a:gd name="connsiteX7" fmla="*/ 193509 w 938337"/>
              <a:gd name="connsiteY7" fmla="*/ 201351 h 534241"/>
              <a:gd name="connsiteX8" fmla="*/ 33187 w 938337"/>
              <a:gd name="connsiteY8" fmla="*/ 265925 h 534241"/>
              <a:gd name="connsiteX9" fmla="*/ 15374 w 938337"/>
              <a:gd name="connsiteY9" fmla="*/ 437380 h 534241"/>
              <a:gd name="connsiteX10" fmla="*/ 158995 w 938337"/>
              <a:gd name="connsiteY10" fmla="*/ 533128 h 534241"/>
              <a:gd name="connsiteX11" fmla="*/ 158995 w 938337"/>
              <a:gd name="connsiteY11" fmla="*/ 534241 h 534241"/>
              <a:gd name="connsiteX12" fmla="*/ 804736 w 938337"/>
              <a:gd name="connsiteY12" fmla="*/ 534241 h 534241"/>
              <a:gd name="connsiteX13" fmla="*/ 938337 w 938337"/>
              <a:gd name="connsiteY13" fmla="*/ 400640 h 534241"/>
              <a:gd name="connsiteX14" fmla="*/ 805849 w 938337"/>
              <a:gd name="connsiteY14" fmla="*/ 265925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8337" h="534241">
                <a:moveTo>
                  <a:pt x="805849" y="265925"/>
                </a:moveTo>
                <a:cubicBezTo>
                  <a:pt x="802509" y="265925"/>
                  <a:pt x="798056" y="265925"/>
                  <a:pt x="794716" y="265925"/>
                </a:cubicBezTo>
                <a:cubicBezTo>
                  <a:pt x="794716" y="265925"/>
                  <a:pt x="794716" y="265925"/>
                  <a:pt x="794716" y="265925"/>
                </a:cubicBezTo>
                <a:cubicBezTo>
                  <a:pt x="794716" y="211371"/>
                  <a:pt x="767995" y="161270"/>
                  <a:pt x="724575" y="130097"/>
                </a:cubicBezTo>
                <a:cubicBezTo>
                  <a:pt x="680041" y="98923"/>
                  <a:pt x="623260" y="91130"/>
                  <a:pt x="572046" y="108943"/>
                </a:cubicBezTo>
                <a:cubicBezTo>
                  <a:pt x="529739" y="26556"/>
                  <a:pt x="436218" y="-15752"/>
                  <a:pt x="347151" y="5402"/>
                </a:cubicBezTo>
                <a:cubicBezTo>
                  <a:pt x="258083" y="26556"/>
                  <a:pt x="193509" y="106716"/>
                  <a:pt x="193509" y="199124"/>
                </a:cubicBezTo>
                <a:cubicBezTo>
                  <a:pt x="193509" y="199124"/>
                  <a:pt x="193509" y="200237"/>
                  <a:pt x="193509" y="201351"/>
                </a:cubicBezTo>
                <a:cubicBezTo>
                  <a:pt x="132275" y="191331"/>
                  <a:pt x="71041" y="216938"/>
                  <a:pt x="33187" y="265925"/>
                </a:cubicBezTo>
                <a:cubicBezTo>
                  <a:pt x="-3553" y="316025"/>
                  <a:pt x="-10233" y="381713"/>
                  <a:pt x="15374" y="437380"/>
                </a:cubicBezTo>
                <a:cubicBezTo>
                  <a:pt x="42094" y="493047"/>
                  <a:pt x="97761" y="529788"/>
                  <a:pt x="158995" y="533128"/>
                </a:cubicBezTo>
                <a:lnTo>
                  <a:pt x="158995" y="534241"/>
                </a:lnTo>
                <a:lnTo>
                  <a:pt x="804736" y="534241"/>
                </a:lnTo>
                <a:cubicBezTo>
                  <a:pt x="878217" y="534241"/>
                  <a:pt x="938337" y="474121"/>
                  <a:pt x="938337" y="400640"/>
                </a:cubicBezTo>
                <a:cubicBezTo>
                  <a:pt x="938337" y="327159"/>
                  <a:pt x="879330" y="265925"/>
                  <a:pt x="805849" y="265925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 w="11113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655" name="Graphic 654" descr="Factory with solid fill">
            <a:extLst>
              <a:ext uri="{FF2B5EF4-FFF2-40B4-BE49-F238E27FC236}">
                <a16:creationId xmlns:a16="http://schemas.microsoft.com/office/drawing/2014/main" id="{031DCFE1-61D5-079A-1974-5AB07C425D1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982195" y="309808"/>
            <a:ext cx="306923" cy="306923"/>
          </a:xfrm>
          <a:prstGeom prst="rect">
            <a:avLst/>
          </a:prstGeom>
        </p:spPr>
      </p:pic>
      <p:grpSp>
        <p:nvGrpSpPr>
          <p:cNvPr id="659" name="Group 658">
            <a:extLst>
              <a:ext uri="{FF2B5EF4-FFF2-40B4-BE49-F238E27FC236}">
                <a16:creationId xmlns:a16="http://schemas.microsoft.com/office/drawing/2014/main" id="{29B94E13-61A0-4A04-CC31-BF1F76445266}"/>
              </a:ext>
            </a:extLst>
          </p:cNvPr>
          <p:cNvGrpSpPr/>
          <p:nvPr/>
        </p:nvGrpSpPr>
        <p:grpSpPr>
          <a:xfrm>
            <a:off x="7763185" y="2254423"/>
            <a:ext cx="677388" cy="524177"/>
            <a:chOff x="7661934" y="2511836"/>
            <a:chExt cx="677388" cy="524177"/>
          </a:xfrm>
        </p:grpSpPr>
        <p:pic>
          <p:nvPicPr>
            <p:cNvPr id="657" name="Graphic 656">
              <a:extLst>
                <a:ext uri="{FF2B5EF4-FFF2-40B4-BE49-F238E27FC236}">
                  <a16:creationId xmlns:a16="http://schemas.microsoft.com/office/drawing/2014/main" id="{236F863F-DC86-E044-57E3-5EB21596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864904" y="2511836"/>
              <a:ext cx="231878" cy="231878"/>
            </a:xfrm>
            <a:prstGeom prst="rect">
              <a:avLst/>
            </a:prstGeom>
          </p:spPr>
        </p:pic>
        <p:sp>
          <p:nvSpPr>
            <p:cNvPr id="658" name="TextBox 657">
              <a:hlinkClick r:id="rId43"/>
              <a:extLst>
                <a:ext uri="{FF2B5EF4-FFF2-40B4-BE49-F238E27FC236}">
                  <a16:creationId xmlns:a16="http://schemas.microsoft.com/office/drawing/2014/main" id="{280C0608-5C20-C745-A39D-046E7F3C3A14}"/>
                </a:ext>
              </a:extLst>
            </p:cNvPr>
            <p:cNvSpPr txBox="1"/>
            <p:nvPr/>
          </p:nvSpPr>
          <p:spPr>
            <a:xfrm>
              <a:off x="7661934" y="2766081"/>
              <a:ext cx="677388" cy="2699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 Variable Display" pitchFamily="2" charset="0"/>
                </a:rPr>
                <a:t>Copilot for Azure</a:t>
              </a:r>
              <a:endPara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" pitchFamily="2" charset="0"/>
              </a:endParaRPr>
            </a:p>
          </p:txBody>
        </p:sp>
      </p:grpSp>
      <p:pic>
        <p:nvPicPr>
          <p:cNvPr id="661" name="Graphic 660">
            <a:extLst>
              <a:ext uri="{FF2B5EF4-FFF2-40B4-BE49-F238E27FC236}">
                <a16:creationId xmlns:a16="http://schemas.microsoft.com/office/drawing/2014/main" id="{2140AB67-D26D-3ABF-AB39-BD5029E80B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198380" y="3431773"/>
            <a:ext cx="268902" cy="277305"/>
          </a:xfrm>
          <a:prstGeom prst="rect">
            <a:avLst/>
          </a:prstGeom>
        </p:spPr>
      </p:pic>
      <p:sp>
        <p:nvSpPr>
          <p:cNvPr id="662" name="TextBox 661">
            <a:hlinkClick r:id="rId46"/>
            <a:extLst>
              <a:ext uri="{FF2B5EF4-FFF2-40B4-BE49-F238E27FC236}">
                <a16:creationId xmlns:a16="http://schemas.microsoft.com/office/drawing/2014/main" id="{2521C4AA-9CB2-B2E3-9510-71A29CF50397}"/>
              </a:ext>
            </a:extLst>
          </p:cNvPr>
          <p:cNvSpPr txBox="1"/>
          <p:nvPr/>
        </p:nvSpPr>
        <p:spPr>
          <a:xfrm>
            <a:off x="11450030" y="3515157"/>
            <a:ext cx="605543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OneLake</a:t>
            </a:r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70245E5A-22FC-B25F-F3EB-F5E28ED98B64}"/>
              </a:ext>
            </a:extLst>
          </p:cNvPr>
          <p:cNvGrpSpPr/>
          <p:nvPr/>
        </p:nvGrpSpPr>
        <p:grpSpPr>
          <a:xfrm>
            <a:off x="10580132" y="1911731"/>
            <a:ext cx="1413982" cy="1407269"/>
            <a:chOff x="10506392" y="2065633"/>
            <a:chExt cx="1413982" cy="1407269"/>
          </a:xfrm>
        </p:grpSpPr>
        <p:sp>
          <p:nvSpPr>
            <p:cNvPr id="287" name="Rectangle: Rounded Corners 286">
              <a:hlinkClick r:id="rId47"/>
              <a:extLst>
                <a:ext uri="{FF2B5EF4-FFF2-40B4-BE49-F238E27FC236}">
                  <a16:creationId xmlns:a16="http://schemas.microsoft.com/office/drawing/2014/main" id="{B642EBAD-4D9D-F349-8229-F8A4518B773F}"/>
                </a:ext>
              </a:extLst>
            </p:cNvPr>
            <p:cNvSpPr/>
            <p:nvPr/>
          </p:nvSpPr>
          <p:spPr bwMode="auto">
            <a:xfrm>
              <a:off x="10506392" y="2065633"/>
              <a:ext cx="1413982" cy="1407269"/>
            </a:xfrm>
            <a:prstGeom prst="roundRect">
              <a:avLst>
                <a:gd name="adj" fmla="val 5480"/>
              </a:avLst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8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Other </a:t>
              </a:r>
              <a:r>
                <a:rPr lang="en-US" sz="800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pps</a:t>
              </a:r>
              <a:br>
                <a:rPr lang="en-US" sz="800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and Services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Clouds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Custom Data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 Lakes, Storage, Databases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On-premises</a:t>
              </a:r>
            </a:p>
          </p:txBody>
        </p:sp>
        <p:pic>
          <p:nvPicPr>
            <p:cNvPr id="289" name="Graphic 288" descr="Cloud with solid fill">
              <a:extLst>
                <a:ext uri="{FF2B5EF4-FFF2-40B4-BE49-F238E27FC236}">
                  <a16:creationId xmlns:a16="http://schemas.microsoft.com/office/drawing/2014/main" id="{4E938B2D-F440-5B5D-EE03-9549B628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0580521" y="2467094"/>
              <a:ext cx="154938" cy="154938"/>
            </a:xfrm>
            <a:prstGeom prst="rect">
              <a:avLst/>
            </a:prstGeom>
          </p:spPr>
        </p:pic>
        <p:pic>
          <p:nvPicPr>
            <p:cNvPr id="291" name="Graphic 290" descr="Disk with solid fill">
              <a:extLst>
                <a:ext uri="{FF2B5EF4-FFF2-40B4-BE49-F238E27FC236}">
                  <a16:creationId xmlns:a16="http://schemas.microsoft.com/office/drawing/2014/main" id="{0BFA54EC-EAF5-A3AC-7332-E6CB91590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0580521" y="2694207"/>
              <a:ext cx="154938" cy="154938"/>
            </a:xfrm>
            <a:prstGeom prst="rect">
              <a:avLst/>
            </a:prstGeom>
          </p:spPr>
        </p:pic>
        <p:sp>
          <p:nvSpPr>
            <p:cNvPr id="292" name="Flowchart: Magnetic Disk 291">
              <a:extLst>
                <a:ext uri="{FF2B5EF4-FFF2-40B4-BE49-F238E27FC236}">
                  <a16:creationId xmlns:a16="http://schemas.microsoft.com/office/drawing/2014/main" id="{0CF592CC-619A-0D3B-6C4A-FA6C93A268C6}"/>
                </a:ext>
              </a:extLst>
            </p:cNvPr>
            <p:cNvSpPr/>
            <p:nvPr/>
          </p:nvSpPr>
          <p:spPr>
            <a:xfrm>
              <a:off x="10602941" y="2965914"/>
              <a:ext cx="110099" cy="170790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3" name="Graphic 292" descr="House with solid fill">
              <a:extLst>
                <a:ext uri="{FF2B5EF4-FFF2-40B4-BE49-F238E27FC236}">
                  <a16:creationId xmlns:a16="http://schemas.microsoft.com/office/drawing/2014/main" id="{AE769EAA-0D01-00B7-B6B1-6A72503B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566289" y="3229518"/>
              <a:ext cx="183403" cy="183403"/>
            </a:xfrm>
            <a:prstGeom prst="rect">
              <a:avLst/>
            </a:prstGeom>
          </p:spPr>
        </p:pic>
        <p:pic>
          <p:nvPicPr>
            <p:cNvPr id="667" name="Graphic 666" descr="Internet with solid fill">
              <a:extLst>
                <a:ext uri="{FF2B5EF4-FFF2-40B4-BE49-F238E27FC236}">
                  <a16:creationId xmlns:a16="http://schemas.microsoft.com/office/drawing/2014/main" id="{8A4472D8-EFBA-6464-1B48-4682C574A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564099" y="2173684"/>
              <a:ext cx="187782" cy="187782"/>
            </a:xfrm>
            <a:prstGeom prst="rect">
              <a:avLst/>
            </a:prstGeom>
          </p:spPr>
        </p:pic>
      </p:grp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F9DEC418-B778-7348-548A-6AE50F294DCC}"/>
              </a:ext>
            </a:extLst>
          </p:cNvPr>
          <p:cNvSpPr/>
          <p:nvPr/>
        </p:nvSpPr>
        <p:spPr bwMode="auto">
          <a:xfrm>
            <a:off x="1683249" y="2226705"/>
            <a:ext cx="1483082" cy="356671"/>
          </a:xfrm>
          <a:prstGeom prst="roundRect">
            <a:avLst>
              <a:gd name="adj" fmla="val 12959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 Copilots, AI enabled Apps and Business Automation without deep technical skills</a:t>
            </a:r>
          </a:p>
        </p:txBody>
      </p: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CA02D19D-AB4C-2A3B-71AE-795839479607}"/>
              </a:ext>
            </a:extLst>
          </p:cNvPr>
          <p:cNvGrpSpPr/>
          <p:nvPr/>
        </p:nvGrpSpPr>
        <p:grpSpPr>
          <a:xfrm>
            <a:off x="7714249" y="399860"/>
            <a:ext cx="256113" cy="262634"/>
            <a:chOff x="10237845" y="552192"/>
            <a:chExt cx="187421" cy="192193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E01402D5-8DDB-F23B-7A61-C54AF4A732F2}"/>
                </a:ext>
              </a:extLst>
            </p:cNvPr>
            <p:cNvSpPr/>
            <p:nvPr/>
          </p:nvSpPr>
          <p:spPr>
            <a:xfrm>
              <a:off x="10259174" y="554831"/>
              <a:ext cx="149693" cy="1388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00450A61-CE37-304D-0AB0-6E711AAE1E44}"/>
                </a:ext>
              </a:extLst>
            </p:cNvPr>
            <p:cNvSpPr/>
            <p:nvPr/>
          </p:nvSpPr>
          <p:spPr>
            <a:xfrm>
              <a:off x="10237845" y="552192"/>
              <a:ext cx="187421" cy="192193"/>
            </a:xfrm>
            <a:custGeom>
              <a:avLst/>
              <a:gdLst>
                <a:gd name="connsiteX0" fmla="*/ 177583 w 187421"/>
                <a:gd name="connsiteY0" fmla="*/ 0 h 192193"/>
                <a:gd name="connsiteX1" fmla="*/ 9837 w 187421"/>
                <a:gd name="connsiteY1" fmla="*/ 0 h 192193"/>
                <a:gd name="connsiteX2" fmla="*/ 1 w 187421"/>
                <a:gd name="connsiteY2" fmla="*/ 9959 h 192193"/>
                <a:gd name="connsiteX3" fmla="*/ 1 w 187421"/>
                <a:gd name="connsiteY3" fmla="*/ 141054 h 192193"/>
                <a:gd name="connsiteX4" fmla="*/ 9713 w 187421"/>
                <a:gd name="connsiteY4" fmla="*/ 151012 h 192193"/>
                <a:gd name="connsiteX5" fmla="*/ 9755 w 187421"/>
                <a:gd name="connsiteY5" fmla="*/ 151012 h 192193"/>
                <a:gd name="connsiteX6" fmla="*/ 40774 w 187421"/>
                <a:gd name="connsiteY6" fmla="*/ 151012 h 192193"/>
                <a:gd name="connsiteX7" fmla="*/ 40774 w 187421"/>
                <a:gd name="connsiteY7" fmla="*/ 192194 h 192193"/>
                <a:gd name="connsiteX8" fmla="*/ 78201 w 187421"/>
                <a:gd name="connsiteY8" fmla="*/ 151012 h 192193"/>
                <a:gd name="connsiteX9" fmla="*/ 177379 w 187421"/>
                <a:gd name="connsiteY9" fmla="*/ 151012 h 192193"/>
                <a:gd name="connsiteX10" fmla="*/ 187216 w 187421"/>
                <a:gd name="connsiteY10" fmla="*/ 141095 h 192193"/>
                <a:gd name="connsiteX11" fmla="*/ 187215 w 187421"/>
                <a:gd name="connsiteY11" fmla="*/ 141054 h 192193"/>
                <a:gd name="connsiteX12" fmla="*/ 187419 w 187421"/>
                <a:gd name="connsiteY12" fmla="*/ 10081 h 192193"/>
                <a:gd name="connsiteX13" fmla="*/ 177749 w 187421"/>
                <a:gd name="connsiteY13" fmla="*/ 2 h 192193"/>
                <a:gd name="connsiteX14" fmla="*/ 177583 w 187421"/>
                <a:gd name="connsiteY14" fmla="*/ 0 h 192193"/>
                <a:gd name="connsiteX15" fmla="*/ 120443 w 187421"/>
                <a:gd name="connsiteY15" fmla="*/ 38325 h 192193"/>
                <a:gd name="connsiteX16" fmla="*/ 126770 w 187421"/>
                <a:gd name="connsiteY16" fmla="*/ 31998 h 192193"/>
                <a:gd name="connsiteX17" fmla="*/ 130384 w 187421"/>
                <a:gd name="connsiteY17" fmla="*/ 32397 h 192193"/>
                <a:gd name="connsiteX18" fmla="*/ 130402 w 187421"/>
                <a:gd name="connsiteY18" fmla="*/ 35590 h 192193"/>
                <a:gd name="connsiteX19" fmla="*/ 124076 w 187421"/>
                <a:gd name="connsiteY19" fmla="*/ 41916 h 192193"/>
                <a:gd name="connsiteX20" fmla="*/ 122280 w 187421"/>
                <a:gd name="connsiteY20" fmla="*/ 42651 h 192193"/>
                <a:gd name="connsiteX21" fmla="*/ 120443 w 187421"/>
                <a:gd name="connsiteY21" fmla="*/ 41916 h 192193"/>
                <a:gd name="connsiteX22" fmla="*/ 120566 w 187421"/>
                <a:gd name="connsiteY22" fmla="*/ 38488 h 192193"/>
                <a:gd name="connsiteX23" fmla="*/ 91180 w 187421"/>
                <a:gd name="connsiteY23" fmla="*/ 18734 h 192193"/>
                <a:gd name="connsiteX24" fmla="*/ 93407 w 187421"/>
                <a:gd name="connsiteY24" fmla="*/ 15860 h 192193"/>
                <a:gd name="connsiteX25" fmla="*/ 96281 w 187421"/>
                <a:gd name="connsiteY25" fmla="*/ 18087 h 192193"/>
                <a:gd name="connsiteX26" fmla="*/ 96281 w 187421"/>
                <a:gd name="connsiteY26" fmla="*/ 18734 h 192193"/>
                <a:gd name="connsiteX27" fmla="*/ 96281 w 187421"/>
                <a:gd name="connsiteY27" fmla="*/ 27631 h 192193"/>
                <a:gd name="connsiteX28" fmla="*/ 94054 w 187421"/>
                <a:gd name="connsiteY28" fmla="*/ 30505 h 192193"/>
                <a:gd name="connsiteX29" fmla="*/ 91180 w 187421"/>
                <a:gd name="connsiteY29" fmla="*/ 28278 h 192193"/>
                <a:gd name="connsiteX30" fmla="*/ 91180 w 187421"/>
                <a:gd name="connsiteY30" fmla="*/ 27631 h 192193"/>
                <a:gd name="connsiteX31" fmla="*/ 57141 w 187421"/>
                <a:gd name="connsiteY31" fmla="*/ 31509 h 192193"/>
                <a:gd name="connsiteX32" fmla="*/ 60661 w 187421"/>
                <a:gd name="connsiteY32" fmla="*/ 31437 h 192193"/>
                <a:gd name="connsiteX33" fmla="*/ 60732 w 187421"/>
                <a:gd name="connsiteY33" fmla="*/ 31509 h 192193"/>
                <a:gd name="connsiteX34" fmla="*/ 67058 w 187421"/>
                <a:gd name="connsiteY34" fmla="*/ 37835 h 192193"/>
                <a:gd name="connsiteX35" fmla="*/ 67058 w 187421"/>
                <a:gd name="connsiteY35" fmla="*/ 41426 h 192193"/>
                <a:gd name="connsiteX36" fmla="*/ 65263 w 187421"/>
                <a:gd name="connsiteY36" fmla="*/ 42161 h 192193"/>
                <a:gd name="connsiteX37" fmla="*/ 63426 w 187421"/>
                <a:gd name="connsiteY37" fmla="*/ 41426 h 192193"/>
                <a:gd name="connsiteX38" fmla="*/ 57141 w 187421"/>
                <a:gd name="connsiteY38" fmla="*/ 35100 h 192193"/>
                <a:gd name="connsiteX39" fmla="*/ 57263 w 187421"/>
                <a:gd name="connsiteY39" fmla="*/ 31672 h 192193"/>
                <a:gd name="connsiteX40" fmla="*/ 54039 w 187421"/>
                <a:gd name="connsiteY40" fmla="*/ 69384 h 192193"/>
                <a:gd name="connsiteX41" fmla="*/ 45264 w 187421"/>
                <a:gd name="connsiteY41" fmla="*/ 69384 h 192193"/>
                <a:gd name="connsiteX42" fmla="*/ 43036 w 187421"/>
                <a:gd name="connsiteY42" fmla="*/ 66510 h 192193"/>
                <a:gd name="connsiteX43" fmla="*/ 45264 w 187421"/>
                <a:gd name="connsiteY43" fmla="*/ 64282 h 192193"/>
                <a:gd name="connsiteX44" fmla="*/ 54039 w 187421"/>
                <a:gd name="connsiteY44" fmla="*/ 64282 h 192193"/>
                <a:gd name="connsiteX45" fmla="*/ 56913 w 187421"/>
                <a:gd name="connsiteY45" fmla="*/ 66510 h 192193"/>
                <a:gd name="connsiteX46" fmla="*/ 54685 w 187421"/>
                <a:gd name="connsiteY46" fmla="*/ 69384 h 192193"/>
                <a:gd name="connsiteX47" fmla="*/ 54039 w 187421"/>
                <a:gd name="connsiteY47" fmla="*/ 69384 h 192193"/>
                <a:gd name="connsiteX48" fmla="*/ 67018 w 187421"/>
                <a:gd name="connsiteY48" fmla="*/ 95505 h 192193"/>
                <a:gd name="connsiteX49" fmla="*/ 60691 w 187421"/>
                <a:gd name="connsiteY49" fmla="*/ 101831 h 192193"/>
                <a:gd name="connsiteX50" fmla="*/ 57082 w 187421"/>
                <a:gd name="connsiteY50" fmla="*/ 101392 h 192193"/>
                <a:gd name="connsiteX51" fmla="*/ 57100 w 187421"/>
                <a:gd name="connsiteY51" fmla="*/ 98199 h 192193"/>
                <a:gd name="connsiteX52" fmla="*/ 63385 w 187421"/>
                <a:gd name="connsiteY52" fmla="*/ 91914 h 192193"/>
                <a:gd name="connsiteX53" fmla="*/ 67000 w 187421"/>
                <a:gd name="connsiteY53" fmla="*/ 92312 h 192193"/>
                <a:gd name="connsiteX54" fmla="*/ 67018 w 187421"/>
                <a:gd name="connsiteY54" fmla="*/ 95505 h 192193"/>
                <a:gd name="connsiteX55" fmla="*/ 93628 w 187421"/>
                <a:gd name="connsiteY55" fmla="*/ 124483 h 192193"/>
                <a:gd name="connsiteX56" fmla="*/ 85466 w 187421"/>
                <a:gd name="connsiteY56" fmla="*/ 117096 h 192193"/>
                <a:gd name="connsiteX57" fmla="*/ 101424 w 187421"/>
                <a:gd name="connsiteY57" fmla="*/ 117096 h 192193"/>
                <a:gd name="connsiteX58" fmla="*/ 93628 w 187421"/>
                <a:gd name="connsiteY58" fmla="*/ 124483 h 192193"/>
                <a:gd name="connsiteX59" fmla="*/ 103587 w 187421"/>
                <a:gd name="connsiteY59" fmla="*/ 111994 h 192193"/>
                <a:gd name="connsiteX60" fmla="*/ 83629 w 187421"/>
                <a:gd name="connsiteY60" fmla="*/ 111994 h 192193"/>
                <a:gd name="connsiteX61" fmla="*/ 79956 w 187421"/>
                <a:gd name="connsiteY61" fmla="*/ 108321 h 192193"/>
                <a:gd name="connsiteX62" fmla="*/ 83629 w 187421"/>
                <a:gd name="connsiteY62" fmla="*/ 104648 h 192193"/>
                <a:gd name="connsiteX63" fmla="*/ 103587 w 187421"/>
                <a:gd name="connsiteY63" fmla="*/ 104648 h 192193"/>
                <a:gd name="connsiteX64" fmla="*/ 107260 w 187421"/>
                <a:gd name="connsiteY64" fmla="*/ 108321 h 192193"/>
                <a:gd name="connsiteX65" fmla="*/ 103587 w 187421"/>
                <a:gd name="connsiteY65" fmla="*/ 111994 h 192193"/>
                <a:gd name="connsiteX66" fmla="*/ 108444 w 187421"/>
                <a:gd name="connsiteY66" fmla="*/ 99301 h 192193"/>
                <a:gd name="connsiteX67" fmla="*/ 108077 w 187421"/>
                <a:gd name="connsiteY67" fmla="*/ 99546 h 192193"/>
                <a:gd name="connsiteX68" fmla="*/ 79139 w 187421"/>
                <a:gd name="connsiteY68" fmla="*/ 99546 h 192193"/>
                <a:gd name="connsiteX69" fmla="*/ 78772 w 187421"/>
                <a:gd name="connsiteY69" fmla="*/ 99546 h 192193"/>
                <a:gd name="connsiteX70" fmla="*/ 71017 w 187421"/>
                <a:gd name="connsiteY70" fmla="*/ 86934 h 192193"/>
                <a:gd name="connsiteX71" fmla="*/ 65875 w 187421"/>
                <a:gd name="connsiteY71" fmla="*/ 78486 h 192193"/>
                <a:gd name="connsiteX72" fmla="*/ 63753 w 187421"/>
                <a:gd name="connsiteY72" fmla="*/ 68200 h 192193"/>
                <a:gd name="connsiteX73" fmla="*/ 63753 w 187421"/>
                <a:gd name="connsiteY73" fmla="*/ 66935 h 192193"/>
                <a:gd name="connsiteX74" fmla="*/ 94712 w 187421"/>
                <a:gd name="connsiteY74" fmla="*/ 38184 h 192193"/>
                <a:gd name="connsiteX75" fmla="*/ 123464 w 187421"/>
                <a:gd name="connsiteY75" fmla="*/ 66935 h 192193"/>
                <a:gd name="connsiteX76" fmla="*/ 123464 w 187421"/>
                <a:gd name="connsiteY76" fmla="*/ 67996 h 192193"/>
                <a:gd name="connsiteX77" fmla="*/ 121382 w 187421"/>
                <a:gd name="connsiteY77" fmla="*/ 78322 h 192193"/>
                <a:gd name="connsiteX78" fmla="*/ 116240 w 187421"/>
                <a:gd name="connsiteY78" fmla="*/ 86771 h 192193"/>
                <a:gd name="connsiteX79" fmla="*/ 108444 w 187421"/>
                <a:gd name="connsiteY79" fmla="*/ 99301 h 192193"/>
                <a:gd name="connsiteX80" fmla="*/ 130524 w 187421"/>
                <a:gd name="connsiteY80" fmla="*/ 101260 h 192193"/>
                <a:gd name="connsiteX81" fmla="*/ 128729 w 187421"/>
                <a:gd name="connsiteY81" fmla="*/ 101995 h 192193"/>
                <a:gd name="connsiteX82" fmla="*/ 126892 w 187421"/>
                <a:gd name="connsiteY82" fmla="*/ 101260 h 192193"/>
                <a:gd name="connsiteX83" fmla="*/ 120566 w 187421"/>
                <a:gd name="connsiteY83" fmla="*/ 94934 h 192193"/>
                <a:gd name="connsiteX84" fmla="*/ 121005 w 187421"/>
                <a:gd name="connsiteY84" fmla="*/ 91324 h 192193"/>
                <a:gd name="connsiteX85" fmla="*/ 124198 w 187421"/>
                <a:gd name="connsiteY85" fmla="*/ 91342 h 192193"/>
                <a:gd name="connsiteX86" fmla="*/ 130524 w 187421"/>
                <a:gd name="connsiteY86" fmla="*/ 97627 h 192193"/>
                <a:gd name="connsiteX87" fmla="*/ 130524 w 187421"/>
                <a:gd name="connsiteY87" fmla="*/ 101260 h 192193"/>
                <a:gd name="connsiteX88" fmla="*/ 141952 w 187421"/>
                <a:gd name="connsiteY88" fmla="*/ 69384 h 192193"/>
                <a:gd name="connsiteX89" fmla="*/ 133055 w 187421"/>
                <a:gd name="connsiteY89" fmla="*/ 69384 h 192193"/>
                <a:gd name="connsiteX90" fmla="*/ 130181 w 187421"/>
                <a:gd name="connsiteY90" fmla="*/ 67156 h 192193"/>
                <a:gd name="connsiteX91" fmla="*/ 132408 w 187421"/>
                <a:gd name="connsiteY91" fmla="*/ 64282 h 192193"/>
                <a:gd name="connsiteX92" fmla="*/ 133055 w 187421"/>
                <a:gd name="connsiteY92" fmla="*/ 64282 h 192193"/>
                <a:gd name="connsiteX93" fmla="*/ 141952 w 187421"/>
                <a:gd name="connsiteY93" fmla="*/ 64282 h 192193"/>
                <a:gd name="connsiteX94" fmla="*/ 144827 w 187421"/>
                <a:gd name="connsiteY94" fmla="*/ 66510 h 192193"/>
                <a:gd name="connsiteX95" fmla="*/ 142599 w 187421"/>
                <a:gd name="connsiteY95" fmla="*/ 69384 h 192193"/>
                <a:gd name="connsiteX96" fmla="*/ 141952 w 187421"/>
                <a:gd name="connsiteY96" fmla="*/ 69384 h 19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87421" h="192193">
                  <a:moveTo>
                    <a:pt x="177583" y="0"/>
                  </a:moveTo>
                  <a:lnTo>
                    <a:pt x="9837" y="0"/>
                  </a:lnTo>
                  <a:cubicBezTo>
                    <a:pt x="4376" y="45"/>
                    <a:pt x="-22" y="4497"/>
                    <a:pt x="1" y="9959"/>
                  </a:cubicBezTo>
                  <a:lnTo>
                    <a:pt x="1" y="141054"/>
                  </a:lnTo>
                  <a:cubicBezTo>
                    <a:pt x="-67" y="146486"/>
                    <a:pt x="4281" y="150944"/>
                    <a:pt x="9713" y="151012"/>
                  </a:cubicBezTo>
                  <a:cubicBezTo>
                    <a:pt x="9728" y="151012"/>
                    <a:pt x="9741" y="151012"/>
                    <a:pt x="9755" y="151012"/>
                  </a:cubicBezTo>
                  <a:lnTo>
                    <a:pt x="40774" y="151012"/>
                  </a:lnTo>
                  <a:lnTo>
                    <a:pt x="40774" y="192194"/>
                  </a:lnTo>
                  <a:lnTo>
                    <a:pt x="78201" y="151012"/>
                  </a:lnTo>
                  <a:lnTo>
                    <a:pt x="177379" y="151012"/>
                  </a:lnTo>
                  <a:cubicBezTo>
                    <a:pt x="182834" y="150990"/>
                    <a:pt x="187238" y="146550"/>
                    <a:pt x="187216" y="141095"/>
                  </a:cubicBezTo>
                  <a:cubicBezTo>
                    <a:pt x="187216" y="141081"/>
                    <a:pt x="187215" y="141068"/>
                    <a:pt x="187215" y="141054"/>
                  </a:cubicBezTo>
                  <a:lnTo>
                    <a:pt x="187419" y="10081"/>
                  </a:lnTo>
                  <a:cubicBezTo>
                    <a:pt x="187532" y="4628"/>
                    <a:pt x="183203" y="115"/>
                    <a:pt x="177749" y="2"/>
                  </a:cubicBezTo>
                  <a:cubicBezTo>
                    <a:pt x="177693" y="1"/>
                    <a:pt x="177638" y="0"/>
                    <a:pt x="177583" y="0"/>
                  </a:cubicBezTo>
                  <a:close/>
                  <a:moveTo>
                    <a:pt x="120443" y="38325"/>
                  </a:moveTo>
                  <a:lnTo>
                    <a:pt x="126770" y="31998"/>
                  </a:lnTo>
                  <a:cubicBezTo>
                    <a:pt x="127878" y="31110"/>
                    <a:pt x="129496" y="31289"/>
                    <a:pt x="130384" y="32397"/>
                  </a:cubicBezTo>
                  <a:cubicBezTo>
                    <a:pt x="131130" y="33328"/>
                    <a:pt x="131138" y="34650"/>
                    <a:pt x="130402" y="35590"/>
                  </a:cubicBezTo>
                  <a:lnTo>
                    <a:pt x="124076" y="41916"/>
                  </a:lnTo>
                  <a:cubicBezTo>
                    <a:pt x="123599" y="42390"/>
                    <a:pt x="122953" y="42654"/>
                    <a:pt x="122280" y="42651"/>
                  </a:cubicBezTo>
                  <a:cubicBezTo>
                    <a:pt x="121597" y="42648"/>
                    <a:pt x="120940" y="42385"/>
                    <a:pt x="120443" y="41916"/>
                  </a:cubicBezTo>
                  <a:cubicBezTo>
                    <a:pt x="119605" y="40909"/>
                    <a:pt x="119657" y="39432"/>
                    <a:pt x="120566" y="38488"/>
                  </a:cubicBezTo>
                  <a:close/>
                  <a:moveTo>
                    <a:pt x="91180" y="18734"/>
                  </a:moveTo>
                  <a:cubicBezTo>
                    <a:pt x="91001" y="17325"/>
                    <a:pt x="91998" y="16038"/>
                    <a:pt x="93407" y="15860"/>
                  </a:cubicBezTo>
                  <a:cubicBezTo>
                    <a:pt x="94816" y="15681"/>
                    <a:pt x="96103" y="16678"/>
                    <a:pt x="96281" y="18087"/>
                  </a:cubicBezTo>
                  <a:cubicBezTo>
                    <a:pt x="96309" y="18302"/>
                    <a:pt x="96309" y="18519"/>
                    <a:pt x="96281" y="18734"/>
                  </a:cubicBezTo>
                  <a:lnTo>
                    <a:pt x="96281" y="27631"/>
                  </a:lnTo>
                  <a:cubicBezTo>
                    <a:pt x="96460" y="29040"/>
                    <a:pt x="95463" y="30327"/>
                    <a:pt x="94054" y="30505"/>
                  </a:cubicBezTo>
                  <a:cubicBezTo>
                    <a:pt x="92645" y="30684"/>
                    <a:pt x="91358" y="29687"/>
                    <a:pt x="91180" y="28278"/>
                  </a:cubicBezTo>
                  <a:cubicBezTo>
                    <a:pt x="91152" y="28063"/>
                    <a:pt x="91152" y="27846"/>
                    <a:pt x="91180" y="27631"/>
                  </a:cubicBezTo>
                  <a:close/>
                  <a:moveTo>
                    <a:pt x="57141" y="31509"/>
                  </a:moveTo>
                  <a:cubicBezTo>
                    <a:pt x="58093" y="30517"/>
                    <a:pt x="59669" y="30485"/>
                    <a:pt x="60661" y="31437"/>
                  </a:cubicBezTo>
                  <a:cubicBezTo>
                    <a:pt x="60685" y="31460"/>
                    <a:pt x="60709" y="31484"/>
                    <a:pt x="60732" y="31509"/>
                  </a:cubicBezTo>
                  <a:lnTo>
                    <a:pt x="67058" y="37835"/>
                  </a:lnTo>
                  <a:cubicBezTo>
                    <a:pt x="68033" y="38833"/>
                    <a:pt x="68033" y="40428"/>
                    <a:pt x="67058" y="41426"/>
                  </a:cubicBezTo>
                  <a:cubicBezTo>
                    <a:pt x="66581" y="41900"/>
                    <a:pt x="65935" y="42164"/>
                    <a:pt x="65263" y="42161"/>
                  </a:cubicBezTo>
                  <a:cubicBezTo>
                    <a:pt x="64579" y="42158"/>
                    <a:pt x="63923" y="41895"/>
                    <a:pt x="63426" y="41426"/>
                  </a:cubicBezTo>
                  <a:lnTo>
                    <a:pt x="57141" y="35100"/>
                  </a:lnTo>
                  <a:cubicBezTo>
                    <a:pt x="56262" y="34107"/>
                    <a:pt x="56316" y="32600"/>
                    <a:pt x="57263" y="31672"/>
                  </a:cubicBezTo>
                  <a:close/>
                  <a:moveTo>
                    <a:pt x="54039" y="69384"/>
                  </a:moveTo>
                  <a:lnTo>
                    <a:pt x="45264" y="69384"/>
                  </a:lnTo>
                  <a:cubicBezTo>
                    <a:pt x="43855" y="69206"/>
                    <a:pt x="42858" y="67919"/>
                    <a:pt x="43036" y="66510"/>
                  </a:cubicBezTo>
                  <a:cubicBezTo>
                    <a:pt x="43184" y="65346"/>
                    <a:pt x="44100" y="64430"/>
                    <a:pt x="45264" y="64282"/>
                  </a:cubicBezTo>
                  <a:lnTo>
                    <a:pt x="54039" y="64282"/>
                  </a:lnTo>
                  <a:cubicBezTo>
                    <a:pt x="55448" y="64104"/>
                    <a:pt x="56735" y="65101"/>
                    <a:pt x="56913" y="66510"/>
                  </a:cubicBezTo>
                  <a:cubicBezTo>
                    <a:pt x="57092" y="67919"/>
                    <a:pt x="56094" y="69206"/>
                    <a:pt x="54685" y="69384"/>
                  </a:cubicBezTo>
                  <a:cubicBezTo>
                    <a:pt x="54471" y="69411"/>
                    <a:pt x="54253" y="69411"/>
                    <a:pt x="54039" y="69384"/>
                  </a:cubicBezTo>
                  <a:close/>
                  <a:moveTo>
                    <a:pt x="67018" y="95505"/>
                  </a:moveTo>
                  <a:lnTo>
                    <a:pt x="60691" y="101831"/>
                  </a:lnTo>
                  <a:cubicBezTo>
                    <a:pt x="59573" y="102707"/>
                    <a:pt x="57957" y="102510"/>
                    <a:pt x="57082" y="101392"/>
                  </a:cubicBezTo>
                  <a:cubicBezTo>
                    <a:pt x="56346" y="100452"/>
                    <a:pt x="56354" y="99130"/>
                    <a:pt x="57100" y="98199"/>
                  </a:cubicBezTo>
                  <a:lnTo>
                    <a:pt x="63385" y="91914"/>
                  </a:lnTo>
                  <a:cubicBezTo>
                    <a:pt x="64493" y="91025"/>
                    <a:pt x="66112" y="91204"/>
                    <a:pt x="67000" y="92312"/>
                  </a:cubicBezTo>
                  <a:cubicBezTo>
                    <a:pt x="67746" y="93244"/>
                    <a:pt x="67753" y="94566"/>
                    <a:pt x="67018" y="95505"/>
                  </a:cubicBezTo>
                  <a:close/>
                  <a:moveTo>
                    <a:pt x="93628" y="124483"/>
                  </a:moveTo>
                  <a:cubicBezTo>
                    <a:pt x="89407" y="124502"/>
                    <a:pt x="85867" y="121299"/>
                    <a:pt x="85466" y="117096"/>
                  </a:cubicBezTo>
                  <a:lnTo>
                    <a:pt x="101424" y="117096"/>
                  </a:lnTo>
                  <a:cubicBezTo>
                    <a:pt x="101040" y="121162"/>
                    <a:pt x="97709" y="124318"/>
                    <a:pt x="93628" y="124483"/>
                  </a:cubicBezTo>
                  <a:close/>
                  <a:moveTo>
                    <a:pt x="103587" y="111994"/>
                  </a:moveTo>
                  <a:lnTo>
                    <a:pt x="83629" y="111994"/>
                  </a:lnTo>
                  <a:cubicBezTo>
                    <a:pt x="81600" y="111994"/>
                    <a:pt x="79956" y="110350"/>
                    <a:pt x="79956" y="108321"/>
                  </a:cubicBezTo>
                  <a:cubicBezTo>
                    <a:pt x="79956" y="106292"/>
                    <a:pt x="81600" y="104648"/>
                    <a:pt x="83629" y="104648"/>
                  </a:cubicBezTo>
                  <a:lnTo>
                    <a:pt x="103587" y="104648"/>
                  </a:lnTo>
                  <a:cubicBezTo>
                    <a:pt x="105616" y="104648"/>
                    <a:pt x="107260" y="106292"/>
                    <a:pt x="107260" y="108321"/>
                  </a:cubicBezTo>
                  <a:cubicBezTo>
                    <a:pt x="107260" y="110350"/>
                    <a:pt x="105616" y="111994"/>
                    <a:pt x="103587" y="111994"/>
                  </a:cubicBezTo>
                  <a:close/>
                  <a:moveTo>
                    <a:pt x="108444" y="99301"/>
                  </a:moveTo>
                  <a:cubicBezTo>
                    <a:pt x="108380" y="99447"/>
                    <a:pt x="108237" y="99543"/>
                    <a:pt x="108077" y="99546"/>
                  </a:cubicBezTo>
                  <a:lnTo>
                    <a:pt x="79139" y="99546"/>
                  </a:lnTo>
                  <a:cubicBezTo>
                    <a:pt x="79022" y="99594"/>
                    <a:pt x="78890" y="99594"/>
                    <a:pt x="78772" y="99546"/>
                  </a:cubicBezTo>
                  <a:cubicBezTo>
                    <a:pt x="76710" y="95042"/>
                    <a:pt x="74106" y="90807"/>
                    <a:pt x="71017" y="86934"/>
                  </a:cubicBezTo>
                  <a:cubicBezTo>
                    <a:pt x="68809" y="84450"/>
                    <a:pt x="67067" y="81588"/>
                    <a:pt x="65875" y="78486"/>
                  </a:cubicBezTo>
                  <a:cubicBezTo>
                    <a:pt x="64585" y="75204"/>
                    <a:pt x="63867" y="71725"/>
                    <a:pt x="63753" y="68200"/>
                  </a:cubicBezTo>
                  <a:lnTo>
                    <a:pt x="63753" y="66935"/>
                  </a:lnTo>
                  <a:cubicBezTo>
                    <a:pt x="64362" y="50446"/>
                    <a:pt x="78223" y="37574"/>
                    <a:pt x="94712" y="38184"/>
                  </a:cubicBezTo>
                  <a:cubicBezTo>
                    <a:pt x="110346" y="38762"/>
                    <a:pt x="122886" y="51302"/>
                    <a:pt x="123464" y="66935"/>
                  </a:cubicBezTo>
                  <a:lnTo>
                    <a:pt x="123464" y="67996"/>
                  </a:lnTo>
                  <a:cubicBezTo>
                    <a:pt x="123347" y="71530"/>
                    <a:pt x="122644" y="75020"/>
                    <a:pt x="121382" y="78322"/>
                  </a:cubicBezTo>
                  <a:cubicBezTo>
                    <a:pt x="120172" y="81416"/>
                    <a:pt x="118432" y="84275"/>
                    <a:pt x="116240" y="86771"/>
                  </a:cubicBezTo>
                  <a:cubicBezTo>
                    <a:pt x="113152" y="90622"/>
                    <a:pt x="110535" y="94829"/>
                    <a:pt x="108444" y="99301"/>
                  </a:cubicBezTo>
                  <a:close/>
                  <a:moveTo>
                    <a:pt x="130524" y="101260"/>
                  </a:moveTo>
                  <a:cubicBezTo>
                    <a:pt x="130047" y="101734"/>
                    <a:pt x="129401" y="101998"/>
                    <a:pt x="128729" y="101995"/>
                  </a:cubicBezTo>
                  <a:cubicBezTo>
                    <a:pt x="128045" y="101991"/>
                    <a:pt x="127389" y="101729"/>
                    <a:pt x="126892" y="101260"/>
                  </a:cubicBezTo>
                  <a:lnTo>
                    <a:pt x="120566" y="94934"/>
                  </a:lnTo>
                  <a:cubicBezTo>
                    <a:pt x="119690" y="93815"/>
                    <a:pt x="119887" y="92200"/>
                    <a:pt x="121005" y="91324"/>
                  </a:cubicBezTo>
                  <a:cubicBezTo>
                    <a:pt x="121945" y="90589"/>
                    <a:pt x="123267" y="90596"/>
                    <a:pt x="124198" y="91342"/>
                  </a:cubicBezTo>
                  <a:lnTo>
                    <a:pt x="130524" y="97627"/>
                  </a:lnTo>
                  <a:cubicBezTo>
                    <a:pt x="131504" y="98640"/>
                    <a:pt x="131504" y="100247"/>
                    <a:pt x="130524" y="101260"/>
                  </a:cubicBezTo>
                  <a:close/>
                  <a:moveTo>
                    <a:pt x="141952" y="69384"/>
                  </a:moveTo>
                  <a:lnTo>
                    <a:pt x="133055" y="69384"/>
                  </a:lnTo>
                  <a:cubicBezTo>
                    <a:pt x="131646" y="69562"/>
                    <a:pt x="130359" y="68565"/>
                    <a:pt x="130181" y="67156"/>
                  </a:cubicBezTo>
                  <a:cubicBezTo>
                    <a:pt x="130002" y="65748"/>
                    <a:pt x="131000" y="64461"/>
                    <a:pt x="132408" y="64282"/>
                  </a:cubicBezTo>
                  <a:cubicBezTo>
                    <a:pt x="132623" y="64255"/>
                    <a:pt x="132840" y="64255"/>
                    <a:pt x="133055" y="64282"/>
                  </a:cubicBezTo>
                  <a:lnTo>
                    <a:pt x="141952" y="64282"/>
                  </a:lnTo>
                  <a:cubicBezTo>
                    <a:pt x="143361" y="64104"/>
                    <a:pt x="144648" y="65101"/>
                    <a:pt x="144827" y="66510"/>
                  </a:cubicBezTo>
                  <a:cubicBezTo>
                    <a:pt x="145005" y="67919"/>
                    <a:pt x="144008" y="69206"/>
                    <a:pt x="142599" y="69384"/>
                  </a:cubicBezTo>
                  <a:cubicBezTo>
                    <a:pt x="142384" y="69411"/>
                    <a:pt x="142167" y="69411"/>
                    <a:pt x="141952" y="69384"/>
                  </a:cubicBezTo>
                  <a:close/>
                </a:path>
              </a:pathLst>
            </a:custGeom>
            <a:solidFill>
              <a:srgbClr val="0070C0"/>
            </a:solidFill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02" name="TextBox 701">
            <a:hlinkClick r:id="rId56"/>
            <a:extLst>
              <a:ext uri="{FF2B5EF4-FFF2-40B4-BE49-F238E27FC236}">
                <a16:creationId xmlns:a16="http://schemas.microsoft.com/office/drawing/2014/main" id="{BEBC4F37-6525-B6C9-B7DF-5E4B0FAE8C49}"/>
              </a:ext>
            </a:extLst>
          </p:cNvPr>
          <p:cNvSpPr txBox="1"/>
          <p:nvPr/>
        </p:nvSpPr>
        <p:spPr>
          <a:xfrm>
            <a:off x="7650315" y="699975"/>
            <a:ext cx="402765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Segoe UI Variable Display" pitchFamily="2" charset="0"/>
              </a:rPr>
              <a:t>Prompt Toolkit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" pitchFamily="2" charset="0"/>
            </a:endParaRP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B0D3911-ADAA-6500-3CE3-6E9DEDA18597}"/>
              </a:ext>
            </a:extLst>
          </p:cNvPr>
          <p:cNvSpPr txBox="1"/>
          <p:nvPr/>
        </p:nvSpPr>
        <p:spPr>
          <a:xfrm>
            <a:off x="2011708" y="1158201"/>
            <a:ext cx="19344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800" dirty="0">
                <a:solidFill>
                  <a:schemeClr val="bg1"/>
                </a:solidFill>
                <a:hlinkClick r:id="rId57"/>
              </a:rPr>
              <a:t>github.com/Pokeystuff/MSAIEcosystem</a:t>
            </a:r>
            <a:r>
              <a:rPr lang="en-AU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D8AAF-D1C4-A45D-D3D0-D75ADFA414DD}"/>
              </a:ext>
            </a:extLst>
          </p:cNvPr>
          <p:cNvSpPr/>
          <p:nvPr/>
        </p:nvSpPr>
        <p:spPr bwMode="auto">
          <a:xfrm>
            <a:off x="1420589" y="895510"/>
            <a:ext cx="3116733" cy="2865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FFFFFF"/>
                </a:solidFill>
                <a:latin typeface="Segoe UI"/>
                <a:cs typeface="Segoe UI" pitchFamily="34" charset="0"/>
              </a:rPr>
              <a:t>Unofficial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conceptual view of AI services and resources used to incorporate AI technology into organizations to achieve more with less.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5A89EA19-859D-4FE3-A3D4-68C61AB95E17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525295" y="5535480"/>
            <a:ext cx="510763" cy="342460"/>
          </a:xfrm>
          <a:prstGeom prst="rect">
            <a:avLst/>
          </a:prstGeom>
        </p:spPr>
      </p:pic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8A71C6A-1E2C-83B3-A8FD-56F92503F2C9}"/>
              </a:ext>
            </a:extLst>
          </p:cNvPr>
          <p:cNvGrpSpPr/>
          <p:nvPr/>
        </p:nvGrpSpPr>
        <p:grpSpPr>
          <a:xfrm>
            <a:off x="10332754" y="5478201"/>
            <a:ext cx="537258" cy="836878"/>
            <a:chOff x="10706283" y="5170281"/>
            <a:chExt cx="537258" cy="836878"/>
          </a:xfrm>
        </p:grpSpPr>
        <p:sp>
          <p:nvSpPr>
            <p:cNvPr id="478" name="Rounded Rectangle 20">
              <a:extLst>
                <a:ext uri="{FF2B5EF4-FFF2-40B4-BE49-F238E27FC236}">
                  <a16:creationId xmlns:a16="http://schemas.microsoft.com/office/drawing/2014/main" id="{DE140A1E-C953-8EBB-C0D1-D9D19BDA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0706283" y="5170281"/>
              <a:ext cx="537258" cy="836878"/>
            </a:xfrm>
            <a:prstGeom prst="roundRect">
              <a:avLst>
                <a:gd name="adj" fmla="val 4259"/>
              </a:avLst>
            </a:prstGeom>
            <a:solidFill>
              <a:schemeClr val="bg2">
                <a:lumMod val="10000"/>
              </a:schemeClr>
            </a:solidFill>
            <a:ln w="19050" cap="flat" cmpd="sng" algn="ctr">
              <a:gradFill flip="none" rotWithShape="1">
                <a:gsLst>
                  <a:gs pos="79000">
                    <a:srgbClr val="8DC8E8"/>
                  </a:gs>
                  <a:gs pos="100000">
                    <a:srgbClr val="D59ED7"/>
                  </a:gs>
                </a:gsLst>
                <a:lin ang="2700000" scaled="1"/>
                <a:tileRect/>
              </a:gra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245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err="1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9" name="Text Placeholder 304">
              <a:hlinkClick r:id="rId59"/>
              <a:extLst>
                <a:ext uri="{FF2B5EF4-FFF2-40B4-BE49-F238E27FC236}">
                  <a16:creationId xmlns:a16="http://schemas.microsoft.com/office/drawing/2014/main" id="{751CA74F-C1CE-836B-B7D2-C7CAED2246C8}"/>
                </a:ext>
              </a:extLst>
            </p:cNvPr>
            <p:cNvSpPr txBox="1">
              <a:spLocks/>
            </p:cNvSpPr>
            <p:nvPr/>
          </p:nvSpPr>
          <p:spPr>
            <a:xfrm>
              <a:off x="10865870" y="5237178"/>
              <a:ext cx="368679" cy="247467"/>
            </a:xfrm>
            <a:prstGeom prst="rect">
              <a:avLst/>
            </a:prstGeom>
            <a:ln w="3175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kumimoji="0" lang="en-US" sz="1200" b="0" i="0" u="none" strike="noStrike" kern="120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kumimoji="0" lang="en-US" sz="1000" b="0" i="0" u="none" strike="noStrike" kern="120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Segoe UI Light" panose="020B0502040204020203" pitchFamily="34" charset="0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cap="all" spc="100" baseline="0">
                  <a:solidFill>
                    <a:schemeClr val="accent2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Segoe UI Light" panose="020B0502040204020203" pitchFamily="34" charset="0"/>
                </a:defRPr>
              </a:lvl5pPr>
              <a:lvl6pPr marL="0" indent="0" algn="l" defTabSz="932742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6pPr>
              <a:lvl7pPr marL="0" indent="0" algn="l" defTabSz="932742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itchFamily="34" charset="0"/>
                <a:buNone/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AU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Science Toolkit</a:t>
              </a:r>
            </a:p>
          </p:txBody>
        </p:sp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DF05A50C-F081-BCD8-DAA9-6403EAABA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10734914" y="5233514"/>
              <a:ext cx="145047" cy="247467"/>
            </a:xfrm>
            <a:prstGeom prst="rect">
              <a:avLst/>
            </a:prstGeom>
          </p:spPr>
        </p:pic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17415BFF-9271-ECA6-8595-AA3A15F0B3EF}"/>
              </a:ext>
            </a:extLst>
          </p:cNvPr>
          <p:cNvGrpSpPr/>
          <p:nvPr/>
        </p:nvGrpSpPr>
        <p:grpSpPr>
          <a:xfrm>
            <a:off x="1376152" y="1525616"/>
            <a:ext cx="2948180" cy="1115818"/>
            <a:chOff x="1511347" y="1536342"/>
            <a:chExt cx="2948180" cy="1115818"/>
          </a:xfrm>
        </p:grpSpPr>
        <p:sp>
          <p:nvSpPr>
            <p:cNvPr id="481" name="Rectangle: Top Corners Rounded 480">
              <a:extLst>
                <a:ext uri="{FF2B5EF4-FFF2-40B4-BE49-F238E27FC236}">
                  <a16:creationId xmlns:a16="http://schemas.microsoft.com/office/drawing/2014/main" id="{4C19E400-94E5-F863-CD49-60BD654CF7F0}"/>
                </a:ext>
              </a:extLst>
            </p:cNvPr>
            <p:cNvSpPr/>
            <p:nvPr/>
          </p:nvSpPr>
          <p:spPr bwMode="auto">
            <a:xfrm rot="16200000">
              <a:off x="1056505" y="1991184"/>
              <a:ext cx="1113818" cy="204133"/>
            </a:xfrm>
            <a:prstGeom prst="round2SameRect">
              <a:avLst>
                <a:gd name="adj1" fmla="val 28666"/>
                <a:gd name="adj2" fmla="val 0"/>
              </a:avLst>
            </a:prstGeom>
            <a:solidFill>
              <a:schemeClr val="bg1"/>
            </a:solidFill>
            <a:ln w="952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Variable Display" pitchFamily="2" charset="0"/>
                  <a:cs typeface="Segoe UI" pitchFamily="34" charset="0"/>
                </a:rPr>
                <a:t>Low-code</a:t>
              </a:r>
            </a:p>
          </p:txBody>
        </p: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0F426EF6-E1A5-A80F-8E7D-A9578300CB51}"/>
                </a:ext>
              </a:extLst>
            </p:cNvPr>
            <p:cNvSpPr/>
            <p:nvPr/>
          </p:nvSpPr>
          <p:spPr bwMode="auto">
            <a:xfrm>
              <a:off x="1511347" y="1536342"/>
              <a:ext cx="2948180" cy="1115818"/>
            </a:xfrm>
            <a:prstGeom prst="roundRect">
              <a:avLst>
                <a:gd name="adj" fmla="val 6057"/>
              </a:avLst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502" name="TextBox 501">
            <a:hlinkClick r:id="rId61"/>
            <a:extLst>
              <a:ext uri="{FF2B5EF4-FFF2-40B4-BE49-F238E27FC236}">
                <a16:creationId xmlns:a16="http://schemas.microsoft.com/office/drawing/2014/main" id="{A4B61DD4-A5D4-36D1-1C81-AAFC41EDB885}"/>
              </a:ext>
            </a:extLst>
          </p:cNvPr>
          <p:cNvSpPr txBox="1"/>
          <p:nvPr/>
        </p:nvSpPr>
        <p:spPr>
          <a:xfrm>
            <a:off x="1380849" y="5931247"/>
            <a:ext cx="815846" cy="41060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" pitchFamily="2" charset="0"/>
              </a:rPr>
              <a:t>Microsoft AI Value Accelerator (MAIVA)</a:t>
            </a:r>
          </a:p>
        </p:txBody>
      </p: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238C2214-EAF4-DAD3-A31E-74D7F6B9C293}"/>
              </a:ext>
            </a:extLst>
          </p:cNvPr>
          <p:cNvSpPr/>
          <p:nvPr/>
        </p:nvSpPr>
        <p:spPr>
          <a:xfrm>
            <a:off x="9478332" y="3922588"/>
            <a:ext cx="1697873" cy="65236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9" name="Picture 508">
            <a:extLst>
              <a:ext uri="{FF2B5EF4-FFF2-40B4-BE49-F238E27FC236}">
                <a16:creationId xmlns:a16="http://schemas.microsoft.com/office/drawing/2014/main" id="{D5976853-E109-CB5A-652D-F50495F47C55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9314965" y="5689317"/>
            <a:ext cx="327132" cy="293675"/>
          </a:xfrm>
          <a:prstGeom prst="rect">
            <a:avLst/>
          </a:prstGeom>
        </p:spPr>
      </p:pic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0D8FC4FC-8C65-69E0-A7AA-977C1DAB59D9}"/>
              </a:ext>
            </a:extLst>
          </p:cNvPr>
          <p:cNvSpPr/>
          <p:nvPr/>
        </p:nvSpPr>
        <p:spPr>
          <a:xfrm>
            <a:off x="10262633" y="3921945"/>
            <a:ext cx="1697873" cy="653778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TextBox 295">
            <a:hlinkClick r:id="rId63"/>
            <a:extLst>
              <a:ext uri="{FF2B5EF4-FFF2-40B4-BE49-F238E27FC236}">
                <a16:creationId xmlns:a16="http://schemas.microsoft.com/office/drawing/2014/main" id="{FBA0AA59-F429-A929-780C-3C30CC582AB3}"/>
              </a:ext>
            </a:extLst>
          </p:cNvPr>
          <p:cNvSpPr txBox="1"/>
          <p:nvPr/>
        </p:nvSpPr>
        <p:spPr>
          <a:xfrm>
            <a:off x="9556651" y="4034628"/>
            <a:ext cx="702217" cy="32481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Risk &amp; Compliance</a:t>
            </a:r>
          </a:p>
        </p:txBody>
      </p:sp>
      <p:sp>
        <p:nvSpPr>
          <p:cNvPr id="297" name="TextBox 296">
            <a:hlinkClick r:id="rId64"/>
            <a:extLst>
              <a:ext uri="{FF2B5EF4-FFF2-40B4-BE49-F238E27FC236}">
                <a16:creationId xmlns:a16="http://schemas.microsoft.com/office/drawing/2014/main" id="{E64EF463-EE09-D188-C36D-0FEFAE47101A}"/>
              </a:ext>
            </a:extLst>
          </p:cNvPr>
          <p:cNvSpPr txBox="1"/>
          <p:nvPr/>
        </p:nvSpPr>
        <p:spPr>
          <a:xfrm>
            <a:off x="11168482" y="4043704"/>
            <a:ext cx="702217" cy="2990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Unified Data Governance</a:t>
            </a:r>
          </a:p>
        </p:txBody>
      </p:sp>
      <p:sp>
        <p:nvSpPr>
          <p:cNvPr id="517" name="Flowchart: Connector 516">
            <a:extLst>
              <a:ext uri="{FF2B5EF4-FFF2-40B4-BE49-F238E27FC236}">
                <a16:creationId xmlns:a16="http://schemas.microsoft.com/office/drawing/2014/main" id="{F0E0B758-5FFD-D4FA-1B01-74108A334FF1}"/>
              </a:ext>
            </a:extLst>
          </p:cNvPr>
          <p:cNvSpPr/>
          <p:nvPr/>
        </p:nvSpPr>
        <p:spPr>
          <a:xfrm>
            <a:off x="10258868" y="3777909"/>
            <a:ext cx="910587" cy="910587"/>
          </a:xfrm>
          <a:prstGeom prst="flowChartConnector">
            <a:avLst/>
          </a:prstGeom>
          <a:solidFill>
            <a:srgbClr val="7235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8F0FDCD-296E-917D-A273-D90EFC766D24}"/>
              </a:ext>
            </a:extLst>
          </p:cNvPr>
          <p:cNvGrpSpPr/>
          <p:nvPr/>
        </p:nvGrpSpPr>
        <p:grpSpPr>
          <a:xfrm>
            <a:off x="10216327" y="3856726"/>
            <a:ext cx="974337" cy="582288"/>
            <a:chOff x="8463846" y="2401737"/>
            <a:chExt cx="974337" cy="582288"/>
          </a:xfrm>
        </p:grpSpPr>
        <p:sp>
          <p:nvSpPr>
            <p:cNvPr id="284" name="TextBox 283">
              <a:hlinkClick r:id="rId65"/>
              <a:extLst>
                <a:ext uri="{FF2B5EF4-FFF2-40B4-BE49-F238E27FC236}">
                  <a16:creationId xmlns:a16="http://schemas.microsoft.com/office/drawing/2014/main" id="{F14976B1-D5ED-1FC4-E268-127019EB9E55}"/>
                </a:ext>
              </a:extLst>
            </p:cNvPr>
            <p:cNvSpPr txBox="1"/>
            <p:nvPr/>
          </p:nvSpPr>
          <p:spPr>
            <a:xfrm>
              <a:off x="8463846" y="2798072"/>
              <a:ext cx="974337" cy="1859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 pitchFamily="2" charset="0"/>
                  <a:ea typeface="+mn-ea"/>
                  <a:cs typeface="+mn-cs"/>
                </a:rPr>
                <a:t>Microsoft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 pitchFamily="2" charset="0"/>
                  <a:ea typeface="+mn-ea"/>
                  <a:cs typeface="+mn-cs"/>
                </a:rPr>
                <a:t>Purview</a:t>
              </a:r>
            </a:p>
          </p:txBody>
        </p:sp>
        <p:pic>
          <p:nvPicPr>
            <p:cNvPr id="285" name="Graphic 284">
              <a:extLst>
                <a:ext uri="{FF2B5EF4-FFF2-40B4-BE49-F238E27FC236}">
                  <a16:creationId xmlns:a16="http://schemas.microsoft.com/office/drawing/2014/main" id="{5F0D5465-B589-E89E-E197-BB642431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8779990" y="2401737"/>
              <a:ext cx="347768" cy="347768"/>
            </a:xfrm>
            <a:prstGeom prst="rect">
              <a:avLst/>
            </a:prstGeom>
          </p:spPr>
        </p:pic>
      </p:grpSp>
      <p:pic>
        <p:nvPicPr>
          <p:cNvPr id="540" name="Graphic 539">
            <a:extLst>
              <a:ext uri="{FF2B5EF4-FFF2-40B4-BE49-F238E27FC236}">
                <a16:creationId xmlns:a16="http://schemas.microsoft.com/office/drawing/2014/main" id="{AB22B21B-D17B-9672-30F9-2EC4508A723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0464015" y="3457439"/>
            <a:ext cx="241197" cy="241197"/>
          </a:xfrm>
          <a:prstGeom prst="rect">
            <a:avLst/>
          </a:prstGeom>
        </p:spPr>
      </p:pic>
      <p:sp>
        <p:nvSpPr>
          <p:cNvPr id="541" name="TextBox 540">
            <a:hlinkClick r:id="rId70"/>
            <a:extLst>
              <a:ext uri="{FF2B5EF4-FFF2-40B4-BE49-F238E27FC236}">
                <a16:creationId xmlns:a16="http://schemas.microsoft.com/office/drawing/2014/main" id="{4842A108-683D-A883-48EA-08F117948F54}"/>
              </a:ext>
            </a:extLst>
          </p:cNvPr>
          <p:cNvSpPr txBox="1"/>
          <p:nvPr/>
        </p:nvSpPr>
        <p:spPr>
          <a:xfrm>
            <a:off x="10674459" y="3514683"/>
            <a:ext cx="476435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Fabric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B0D2D864-949B-318E-9EAB-01A1E64DBE0E}"/>
              </a:ext>
            </a:extLst>
          </p:cNvPr>
          <p:cNvSpPr txBox="1"/>
          <p:nvPr/>
        </p:nvSpPr>
        <p:spPr>
          <a:xfrm>
            <a:off x="11122604" y="4355437"/>
            <a:ext cx="785310" cy="183634"/>
          </a:xfrm>
          <a:prstGeom prst="roundRect">
            <a:avLst>
              <a:gd name="adj" fmla="val 28194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manage and govern on-premises, multi-cloud, and software as a service (SaaS) data</a:t>
            </a:r>
            <a:endParaRPr lang="en-AU" sz="3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9F8FF1AC-4B2D-95B7-4459-D393280A86AB}"/>
              </a:ext>
            </a:extLst>
          </p:cNvPr>
          <p:cNvSpPr txBox="1"/>
          <p:nvPr/>
        </p:nvSpPr>
        <p:spPr>
          <a:xfrm>
            <a:off x="9536872" y="4366952"/>
            <a:ext cx="785310" cy="183634"/>
          </a:xfrm>
          <a:prstGeom prst="roundRect">
            <a:avLst>
              <a:gd name="adj" fmla="val 28194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Identify data risks, prevent data loss and manage regulatory requirements.</a:t>
            </a:r>
            <a:endParaRPr lang="en-AU" sz="300" dirty="0"/>
          </a:p>
        </p:txBody>
      </p:sp>
      <p:pic>
        <p:nvPicPr>
          <p:cNvPr id="547" name="Picture 546">
            <a:hlinkClick r:id="rId38"/>
            <a:extLst>
              <a:ext uri="{FF2B5EF4-FFF2-40B4-BE49-F238E27FC236}">
                <a16:creationId xmlns:a16="http://schemas.microsoft.com/office/drawing/2014/main" id="{4D014DFE-0404-65B7-86A3-6B3BC308570D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03361" y="5530959"/>
            <a:ext cx="619777" cy="619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67E7D9-E5C2-A1B6-D193-152EB4D7621F}"/>
              </a:ext>
            </a:extLst>
          </p:cNvPr>
          <p:cNvSpPr txBox="1"/>
          <p:nvPr/>
        </p:nvSpPr>
        <p:spPr>
          <a:xfrm>
            <a:off x="9494203" y="2329263"/>
            <a:ext cx="970023" cy="3317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Microsoft Services</a:t>
            </a:r>
          </a:p>
        </p:txBody>
      </p:sp>
      <p:pic>
        <p:nvPicPr>
          <p:cNvPr id="25" name="Picture 24" descr="Microsoft 365 Copilot">
            <a:hlinkClick r:id="rId72"/>
            <a:extLst>
              <a:ext uri="{FF2B5EF4-FFF2-40B4-BE49-F238E27FC236}">
                <a16:creationId xmlns:a16="http://schemas.microsoft.com/office/drawing/2014/main" id="{FFEABA3F-29D4-193D-06F4-3484E7F98532}"/>
              </a:ext>
            </a:extLst>
          </p:cNvPr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42" y="1990982"/>
            <a:ext cx="249594" cy="2742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33968C-3584-4E9B-D034-9197D27DB09E}"/>
              </a:ext>
            </a:extLst>
          </p:cNvPr>
          <p:cNvSpPr txBox="1"/>
          <p:nvPr/>
        </p:nvSpPr>
        <p:spPr>
          <a:xfrm>
            <a:off x="9489954" y="2594534"/>
            <a:ext cx="970022" cy="37219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SharePoint, Outlook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Teams, Power BI, OneDrive, Viva, Sales, Marketing, Finance and More…</a:t>
            </a:r>
          </a:p>
        </p:txBody>
      </p:sp>
      <p:pic>
        <p:nvPicPr>
          <p:cNvPr id="663" name="Graphic 662">
            <a:hlinkClick r:id="rId74"/>
            <a:extLst>
              <a:ext uri="{FF2B5EF4-FFF2-40B4-BE49-F238E27FC236}">
                <a16:creationId xmlns:a16="http://schemas.microsoft.com/office/drawing/2014/main" id="{BDCC2B2A-0CC9-6C39-97C2-C2DD1806AA11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0103116" y="1989777"/>
            <a:ext cx="290052" cy="290052"/>
          </a:xfrm>
          <a:prstGeom prst="rect">
            <a:avLst/>
          </a:prstGeom>
        </p:spPr>
      </p:pic>
      <p:grpSp>
        <p:nvGrpSpPr>
          <p:cNvPr id="552" name="Group 551">
            <a:extLst>
              <a:ext uri="{FF2B5EF4-FFF2-40B4-BE49-F238E27FC236}">
                <a16:creationId xmlns:a16="http://schemas.microsoft.com/office/drawing/2014/main" id="{5105B459-4DCE-B2D6-89AC-0CAC236562AB}"/>
              </a:ext>
            </a:extLst>
          </p:cNvPr>
          <p:cNvGrpSpPr/>
          <p:nvPr/>
        </p:nvGrpSpPr>
        <p:grpSpPr>
          <a:xfrm>
            <a:off x="11297453" y="2288975"/>
            <a:ext cx="639109" cy="206420"/>
            <a:chOff x="10640421" y="2082919"/>
            <a:chExt cx="868493" cy="280506"/>
          </a:xfrm>
        </p:grpSpPr>
        <p:sp>
          <p:nvSpPr>
            <p:cNvPr id="551" name="Rectangle: Rounded Corners 550">
              <a:hlinkClick r:id="rId77"/>
              <a:extLst>
                <a:ext uri="{FF2B5EF4-FFF2-40B4-BE49-F238E27FC236}">
                  <a16:creationId xmlns:a16="http://schemas.microsoft.com/office/drawing/2014/main" id="{8C9D980D-5E94-76FC-A6F8-7A44B6356051}"/>
                </a:ext>
              </a:extLst>
            </p:cNvPr>
            <p:cNvSpPr/>
            <p:nvPr/>
          </p:nvSpPr>
          <p:spPr bwMode="auto">
            <a:xfrm>
              <a:off x="10640421" y="2082919"/>
              <a:ext cx="868493" cy="280506"/>
            </a:xfrm>
            <a:prstGeom prst="roundRect">
              <a:avLst>
                <a:gd name="adj" fmla="val 8855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8" name="Picture 547">
              <a:extLst>
                <a:ext uri="{FF2B5EF4-FFF2-40B4-BE49-F238E27FC236}">
                  <a16:creationId xmlns:a16="http://schemas.microsoft.com/office/drawing/2014/main" id="{D37A86E6-F8F4-1017-C593-95FC4ED69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10968879" y="2157791"/>
              <a:ext cx="162557" cy="130807"/>
            </a:xfrm>
            <a:prstGeom prst="rect">
              <a:avLst/>
            </a:prstGeom>
          </p:spPr>
        </p:pic>
        <p:pic>
          <p:nvPicPr>
            <p:cNvPr id="549" name="Picture 548">
              <a:extLst>
                <a:ext uri="{FF2B5EF4-FFF2-40B4-BE49-F238E27FC236}">
                  <a16:creationId xmlns:a16="http://schemas.microsoft.com/office/drawing/2014/main" id="{97FBFCDC-1285-03C7-34A2-5892ADBF9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11220701" y="2163496"/>
              <a:ext cx="223810" cy="133761"/>
            </a:xfrm>
            <a:prstGeom prst="rect">
              <a:avLst/>
            </a:prstGeom>
          </p:spPr>
        </p:pic>
        <p:pic>
          <p:nvPicPr>
            <p:cNvPr id="550" name="Picture 549">
              <a:extLst>
                <a:ext uri="{FF2B5EF4-FFF2-40B4-BE49-F238E27FC236}">
                  <a16:creationId xmlns:a16="http://schemas.microsoft.com/office/drawing/2014/main" id="{BC683E63-02E9-063E-A98B-5097DC1E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10713946" y="2139273"/>
              <a:ext cx="159588" cy="159589"/>
            </a:xfrm>
            <a:prstGeom prst="rect">
              <a:avLst/>
            </a:prstGeom>
          </p:spPr>
        </p:pic>
      </p:grpSp>
      <p:pic>
        <p:nvPicPr>
          <p:cNvPr id="553" name="Picture 552">
            <a:extLst>
              <a:ext uri="{FF2B5EF4-FFF2-40B4-BE49-F238E27FC236}">
                <a16:creationId xmlns:a16="http://schemas.microsoft.com/office/drawing/2014/main" id="{2F6FAC31-3A95-EF59-FAC1-EF378612CC2A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264819" y="2274865"/>
            <a:ext cx="303646" cy="303646"/>
          </a:xfrm>
          <a:prstGeom prst="rect">
            <a:avLst/>
          </a:prstGeom>
        </p:spPr>
      </p:pic>
      <p:sp>
        <p:nvSpPr>
          <p:cNvPr id="555" name="TextBox 554">
            <a:hlinkClick r:id="rId82"/>
            <a:extLst>
              <a:ext uri="{FF2B5EF4-FFF2-40B4-BE49-F238E27FC236}">
                <a16:creationId xmlns:a16="http://schemas.microsoft.com/office/drawing/2014/main" id="{EB0E7EF5-02A7-8766-3A35-DA04A6C0039D}"/>
              </a:ext>
            </a:extLst>
          </p:cNvPr>
          <p:cNvSpPr txBox="1"/>
          <p:nvPr/>
        </p:nvSpPr>
        <p:spPr>
          <a:xfrm>
            <a:off x="6865526" y="626416"/>
            <a:ext cx="680855" cy="1853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/>
                </a:solidFill>
                <a:latin typeface="Segoe UI Variable Display" pitchFamily="2" charset="0"/>
              </a:rPr>
              <a:t>Extend Copilot reach using </a:t>
            </a: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Variable Display" pitchFamily="2" charset="0"/>
              </a:rPr>
              <a:t>Plugins</a:t>
            </a:r>
          </a:p>
        </p:txBody>
      </p:sp>
      <p:pic>
        <p:nvPicPr>
          <p:cNvPr id="556" name="Picture 555">
            <a:extLst>
              <a:ext uri="{FF2B5EF4-FFF2-40B4-BE49-F238E27FC236}">
                <a16:creationId xmlns:a16="http://schemas.microsoft.com/office/drawing/2014/main" id="{693B28CC-4DA2-C656-B42C-275C8EB3BF18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7051594" y="279126"/>
            <a:ext cx="303646" cy="303646"/>
          </a:xfrm>
          <a:prstGeom prst="rect">
            <a:avLst/>
          </a:prstGeom>
        </p:spPr>
      </p:pic>
      <p:pic>
        <p:nvPicPr>
          <p:cNvPr id="654" name="Graphic 653">
            <a:extLst>
              <a:ext uri="{FF2B5EF4-FFF2-40B4-BE49-F238E27FC236}">
                <a16:creationId xmlns:a16="http://schemas.microsoft.com/office/drawing/2014/main" id="{EF939071-0175-50FF-3050-8BCDC0D41D26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948868" y="918643"/>
            <a:ext cx="114606" cy="173700"/>
          </a:xfrm>
          <a:prstGeom prst="rect">
            <a:avLst/>
          </a:prstGeom>
        </p:spPr>
      </p:pic>
      <p:grpSp>
        <p:nvGrpSpPr>
          <p:cNvPr id="669" name="Group 668">
            <a:extLst>
              <a:ext uri="{FF2B5EF4-FFF2-40B4-BE49-F238E27FC236}">
                <a16:creationId xmlns:a16="http://schemas.microsoft.com/office/drawing/2014/main" id="{DBCBBB1A-4E6C-1414-19F6-3AD7A3779853}"/>
              </a:ext>
            </a:extLst>
          </p:cNvPr>
          <p:cNvGrpSpPr/>
          <p:nvPr/>
        </p:nvGrpSpPr>
        <p:grpSpPr>
          <a:xfrm>
            <a:off x="1393014" y="6460020"/>
            <a:ext cx="7417300" cy="322166"/>
            <a:chOff x="1733398" y="3594692"/>
            <a:chExt cx="7417300" cy="322166"/>
          </a:xfrm>
        </p:grpSpPr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C53A1C0C-1D15-CEFD-4558-F6F61FCFD284}"/>
                </a:ext>
              </a:extLst>
            </p:cNvPr>
            <p:cNvSpPr/>
            <p:nvPr/>
          </p:nvSpPr>
          <p:spPr bwMode="auto">
            <a:xfrm>
              <a:off x="1733398" y="3594692"/>
              <a:ext cx="7417300" cy="322166"/>
            </a:xfrm>
            <a:prstGeom prst="roundRect">
              <a:avLst>
                <a:gd name="adj" fmla="val 1638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71" name="Graphic 22">
              <a:extLst>
                <a:ext uri="{FF2B5EF4-FFF2-40B4-BE49-F238E27FC236}">
                  <a16:creationId xmlns:a16="http://schemas.microsoft.com/office/drawing/2014/main" id="{3F2763DD-67A8-3BA5-36A8-39AA1AA22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17533" y="3643298"/>
              <a:ext cx="211437" cy="211447"/>
            </a:xfrm>
            <a:custGeom>
              <a:avLst/>
              <a:gdLst>
                <a:gd name="connsiteX0" fmla="*/ 199427 w 301022"/>
                <a:gd name="connsiteY0" fmla="*/ 0 h 301034"/>
                <a:gd name="connsiteX1" fmla="*/ 210610 w 301022"/>
                <a:gd name="connsiteY1" fmla="*/ 9753 h 301034"/>
                <a:gd name="connsiteX2" fmla="*/ 210716 w 301022"/>
                <a:gd name="connsiteY2" fmla="*/ 11288 h 301034"/>
                <a:gd name="connsiteX3" fmla="*/ 210716 w 301022"/>
                <a:gd name="connsiteY3" fmla="*/ 46282 h 301034"/>
                <a:gd name="connsiteX4" fmla="*/ 254740 w 301022"/>
                <a:gd name="connsiteY4" fmla="*/ 90307 h 301034"/>
                <a:gd name="connsiteX5" fmla="*/ 289734 w 301022"/>
                <a:gd name="connsiteY5" fmla="*/ 90307 h 301034"/>
                <a:gd name="connsiteX6" fmla="*/ 301020 w 301022"/>
                <a:gd name="connsiteY6" fmla="*/ 101599 h 301034"/>
                <a:gd name="connsiteX7" fmla="*/ 291269 w 301022"/>
                <a:gd name="connsiteY7" fmla="*/ 112778 h 301034"/>
                <a:gd name="connsiteX8" fmla="*/ 289734 w 301022"/>
                <a:gd name="connsiteY8" fmla="*/ 112883 h 301034"/>
                <a:gd name="connsiteX9" fmla="*/ 255869 w 301022"/>
                <a:gd name="connsiteY9" fmla="*/ 112883 h 301034"/>
                <a:gd name="connsiteX10" fmla="*/ 255869 w 301022"/>
                <a:gd name="connsiteY10" fmla="*/ 139223 h 301034"/>
                <a:gd name="connsiteX11" fmla="*/ 289734 w 301022"/>
                <a:gd name="connsiteY11" fmla="*/ 139223 h 301034"/>
                <a:gd name="connsiteX12" fmla="*/ 300917 w 301022"/>
                <a:gd name="connsiteY12" fmla="*/ 148976 h 301034"/>
                <a:gd name="connsiteX13" fmla="*/ 301023 w 301022"/>
                <a:gd name="connsiteY13" fmla="*/ 150511 h 301034"/>
                <a:gd name="connsiteX14" fmla="*/ 291269 w 301022"/>
                <a:gd name="connsiteY14" fmla="*/ 161694 h 301034"/>
                <a:gd name="connsiteX15" fmla="*/ 289734 w 301022"/>
                <a:gd name="connsiteY15" fmla="*/ 161800 h 301034"/>
                <a:gd name="connsiteX16" fmla="*/ 255869 w 301022"/>
                <a:gd name="connsiteY16" fmla="*/ 161800 h 301034"/>
                <a:gd name="connsiteX17" fmla="*/ 255869 w 301022"/>
                <a:gd name="connsiteY17" fmla="*/ 188139 h 301034"/>
                <a:gd name="connsiteX18" fmla="*/ 289734 w 301022"/>
                <a:gd name="connsiteY18" fmla="*/ 188139 h 301034"/>
                <a:gd name="connsiteX19" fmla="*/ 300917 w 301022"/>
                <a:gd name="connsiteY19" fmla="*/ 197892 h 301034"/>
                <a:gd name="connsiteX20" fmla="*/ 301023 w 301022"/>
                <a:gd name="connsiteY20" fmla="*/ 199427 h 301034"/>
                <a:gd name="connsiteX21" fmla="*/ 291269 w 301022"/>
                <a:gd name="connsiteY21" fmla="*/ 210610 h 301034"/>
                <a:gd name="connsiteX22" fmla="*/ 289734 w 301022"/>
                <a:gd name="connsiteY22" fmla="*/ 210716 h 301034"/>
                <a:gd name="connsiteX23" fmla="*/ 254740 w 301022"/>
                <a:gd name="connsiteY23" fmla="*/ 210716 h 301034"/>
                <a:gd name="connsiteX24" fmla="*/ 210716 w 301022"/>
                <a:gd name="connsiteY24" fmla="*/ 254755 h 301034"/>
                <a:gd name="connsiteX25" fmla="*/ 210716 w 301022"/>
                <a:gd name="connsiteY25" fmla="*/ 289749 h 301034"/>
                <a:gd name="connsiteX26" fmla="*/ 199424 w 301022"/>
                <a:gd name="connsiteY26" fmla="*/ 301035 h 301034"/>
                <a:gd name="connsiteX27" fmla="*/ 188244 w 301022"/>
                <a:gd name="connsiteY27" fmla="*/ 291284 h 301034"/>
                <a:gd name="connsiteX28" fmla="*/ 188139 w 301022"/>
                <a:gd name="connsiteY28" fmla="*/ 289749 h 301034"/>
                <a:gd name="connsiteX29" fmla="*/ 188139 w 301022"/>
                <a:gd name="connsiteY29" fmla="*/ 255869 h 301034"/>
                <a:gd name="connsiteX30" fmla="*/ 161785 w 301022"/>
                <a:gd name="connsiteY30" fmla="*/ 255869 h 301034"/>
                <a:gd name="connsiteX31" fmla="*/ 161800 w 301022"/>
                <a:gd name="connsiteY31" fmla="*/ 289749 h 301034"/>
                <a:gd name="connsiteX32" fmla="*/ 152046 w 301022"/>
                <a:gd name="connsiteY32" fmla="*/ 300932 h 301034"/>
                <a:gd name="connsiteX33" fmla="*/ 150511 w 301022"/>
                <a:gd name="connsiteY33" fmla="*/ 301023 h 301034"/>
                <a:gd name="connsiteX34" fmla="*/ 139328 w 301022"/>
                <a:gd name="connsiteY34" fmla="*/ 291269 h 301034"/>
                <a:gd name="connsiteX35" fmla="*/ 139223 w 301022"/>
                <a:gd name="connsiteY35" fmla="*/ 289734 h 301034"/>
                <a:gd name="connsiteX36" fmla="*/ 139208 w 301022"/>
                <a:gd name="connsiteY36" fmla="*/ 255854 h 301034"/>
                <a:gd name="connsiteX37" fmla="*/ 112883 w 301022"/>
                <a:gd name="connsiteY37" fmla="*/ 255854 h 301034"/>
                <a:gd name="connsiteX38" fmla="*/ 112883 w 301022"/>
                <a:gd name="connsiteY38" fmla="*/ 289734 h 301034"/>
                <a:gd name="connsiteX39" fmla="*/ 103130 w 301022"/>
                <a:gd name="connsiteY39" fmla="*/ 300917 h 301034"/>
                <a:gd name="connsiteX40" fmla="*/ 101595 w 301022"/>
                <a:gd name="connsiteY40" fmla="*/ 301023 h 301034"/>
                <a:gd name="connsiteX41" fmla="*/ 90412 w 301022"/>
                <a:gd name="connsiteY41" fmla="*/ 291269 h 301034"/>
                <a:gd name="connsiteX42" fmla="*/ 90307 w 301022"/>
                <a:gd name="connsiteY42" fmla="*/ 289734 h 301034"/>
                <a:gd name="connsiteX43" fmla="*/ 90307 w 301022"/>
                <a:gd name="connsiteY43" fmla="*/ 254740 h 301034"/>
                <a:gd name="connsiteX44" fmla="*/ 46282 w 301022"/>
                <a:gd name="connsiteY44" fmla="*/ 210716 h 301034"/>
                <a:gd name="connsiteX45" fmla="*/ 11288 w 301022"/>
                <a:gd name="connsiteY45" fmla="*/ 210716 h 301034"/>
                <a:gd name="connsiteX46" fmla="*/ 3 w 301022"/>
                <a:gd name="connsiteY46" fmla="*/ 199424 h 301034"/>
                <a:gd name="connsiteX47" fmla="*/ 9753 w 301022"/>
                <a:gd name="connsiteY47" fmla="*/ 188244 h 301034"/>
                <a:gd name="connsiteX48" fmla="*/ 11288 w 301022"/>
                <a:gd name="connsiteY48" fmla="*/ 188139 h 301034"/>
                <a:gd name="connsiteX49" fmla="*/ 45153 w 301022"/>
                <a:gd name="connsiteY49" fmla="*/ 188124 h 301034"/>
                <a:gd name="connsiteX50" fmla="*/ 45153 w 301022"/>
                <a:gd name="connsiteY50" fmla="*/ 161785 h 301034"/>
                <a:gd name="connsiteX51" fmla="*/ 11288 w 301022"/>
                <a:gd name="connsiteY51" fmla="*/ 161800 h 301034"/>
                <a:gd name="connsiteX52" fmla="*/ 105 w 301022"/>
                <a:gd name="connsiteY52" fmla="*/ 152046 h 301034"/>
                <a:gd name="connsiteX53" fmla="*/ 0 w 301022"/>
                <a:gd name="connsiteY53" fmla="*/ 150511 h 301034"/>
                <a:gd name="connsiteX54" fmla="*/ 9753 w 301022"/>
                <a:gd name="connsiteY54" fmla="*/ 139328 h 301034"/>
                <a:gd name="connsiteX55" fmla="*/ 11288 w 301022"/>
                <a:gd name="connsiteY55" fmla="*/ 139223 h 301034"/>
                <a:gd name="connsiteX56" fmla="*/ 45153 w 301022"/>
                <a:gd name="connsiteY56" fmla="*/ 139208 h 301034"/>
                <a:gd name="connsiteX57" fmla="*/ 45153 w 301022"/>
                <a:gd name="connsiteY57" fmla="*/ 112868 h 301034"/>
                <a:gd name="connsiteX58" fmla="*/ 11288 w 301022"/>
                <a:gd name="connsiteY58" fmla="*/ 112883 h 301034"/>
                <a:gd name="connsiteX59" fmla="*/ 105 w 301022"/>
                <a:gd name="connsiteY59" fmla="*/ 103130 h 301034"/>
                <a:gd name="connsiteX60" fmla="*/ 0 w 301022"/>
                <a:gd name="connsiteY60" fmla="*/ 101595 h 301034"/>
                <a:gd name="connsiteX61" fmla="*/ 9753 w 301022"/>
                <a:gd name="connsiteY61" fmla="*/ 90412 h 301034"/>
                <a:gd name="connsiteX62" fmla="*/ 11288 w 301022"/>
                <a:gd name="connsiteY62" fmla="*/ 90307 h 301034"/>
                <a:gd name="connsiteX63" fmla="*/ 46282 w 301022"/>
                <a:gd name="connsiteY63" fmla="*/ 90292 h 301034"/>
                <a:gd name="connsiteX64" fmla="*/ 90307 w 301022"/>
                <a:gd name="connsiteY64" fmla="*/ 46282 h 301034"/>
                <a:gd name="connsiteX65" fmla="*/ 90307 w 301022"/>
                <a:gd name="connsiteY65" fmla="*/ 11288 h 301034"/>
                <a:gd name="connsiteX66" fmla="*/ 101599 w 301022"/>
                <a:gd name="connsiteY66" fmla="*/ 3 h 301034"/>
                <a:gd name="connsiteX67" fmla="*/ 112778 w 301022"/>
                <a:gd name="connsiteY67" fmla="*/ 9753 h 301034"/>
                <a:gd name="connsiteX68" fmla="*/ 112883 w 301022"/>
                <a:gd name="connsiteY68" fmla="*/ 11288 h 301034"/>
                <a:gd name="connsiteX69" fmla="*/ 112883 w 301022"/>
                <a:gd name="connsiteY69" fmla="*/ 45138 h 301034"/>
                <a:gd name="connsiteX70" fmla="*/ 139208 w 301022"/>
                <a:gd name="connsiteY70" fmla="*/ 45138 h 301034"/>
                <a:gd name="connsiteX71" fmla="*/ 139223 w 301022"/>
                <a:gd name="connsiteY71" fmla="*/ 11288 h 301034"/>
                <a:gd name="connsiteX72" fmla="*/ 148976 w 301022"/>
                <a:gd name="connsiteY72" fmla="*/ 105 h 301034"/>
                <a:gd name="connsiteX73" fmla="*/ 150511 w 301022"/>
                <a:gd name="connsiteY73" fmla="*/ 0 h 301034"/>
                <a:gd name="connsiteX74" fmla="*/ 161694 w 301022"/>
                <a:gd name="connsiteY74" fmla="*/ 9753 h 301034"/>
                <a:gd name="connsiteX75" fmla="*/ 161800 w 301022"/>
                <a:gd name="connsiteY75" fmla="*/ 11288 h 301034"/>
                <a:gd name="connsiteX76" fmla="*/ 161785 w 301022"/>
                <a:gd name="connsiteY76" fmla="*/ 45138 h 301034"/>
                <a:gd name="connsiteX77" fmla="*/ 188139 w 301022"/>
                <a:gd name="connsiteY77" fmla="*/ 45138 h 301034"/>
                <a:gd name="connsiteX78" fmla="*/ 188139 w 301022"/>
                <a:gd name="connsiteY78" fmla="*/ 11288 h 301034"/>
                <a:gd name="connsiteX79" fmla="*/ 196417 w 301022"/>
                <a:gd name="connsiteY79" fmla="*/ 406 h 301034"/>
                <a:gd name="connsiteX80" fmla="*/ 197892 w 301022"/>
                <a:gd name="connsiteY80" fmla="*/ 105 h 301034"/>
                <a:gd name="connsiteX81" fmla="*/ 199427 w 301022"/>
                <a:gd name="connsiteY81" fmla="*/ 0 h 301034"/>
                <a:gd name="connsiteX82" fmla="*/ 199427 w 301022"/>
                <a:gd name="connsiteY82" fmla="*/ 67730 h 301034"/>
                <a:gd name="connsiteX83" fmla="*/ 101595 w 301022"/>
                <a:gd name="connsiteY83" fmla="*/ 67730 h 301034"/>
                <a:gd name="connsiteX84" fmla="*/ 67730 w 301022"/>
                <a:gd name="connsiteY84" fmla="*/ 101595 h 301034"/>
                <a:gd name="connsiteX85" fmla="*/ 67730 w 301022"/>
                <a:gd name="connsiteY85" fmla="*/ 199427 h 301034"/>
                <a:gd name="connsiteX86" fmla="*/ 101595 w 301022"/>
                <a:gd name="connsiteY86" fmla="*/ 233292 h 301034"/>
                <a:gd name="connsiteX87" fmla="*/ 199427 w 301022"/>
                <a:gd name="connsiteY87" fmla="*/ 233292 h 301034"/>
                <a:gd name="connsiteX88" fmla="*/ 233292 w 301022"/>
                <a:gd name="connsiteY88" fmla="*/ 199427 h 301034"/>
                <a:gd name="connsiteX89" fmla="*/ 233292 w 301022"/>
                <a:gd name="connsiteY89" fmla="*/ 101595 h 301034"/>
                <a:gd name="connsiteX90" fmla="*/ 199427 w 301022"/>
                <a:gd name="connsiteY90" fmla="*/ 67730 h 301034"/>
                <a:gd name="connsiteX91" fmla="*/ 150587 w 301022"/>
                <a:gd name="connsiteY91" fmla="*/ 105433 h 301034"/>
                <a:gd name="connsiteX92" fmla="*/ 195740 w 301022"/>
                <a:gd name="connsiteY92" fmla="*/ 150587 h 301034"/>
                <a:gd name="connsiteX93" fmla="*/ 150587 w 301022"/>
                <a:gd name="connsiteY93" fmla="*/ 195740 h 301034"/>
                <a:gd name="connsiteX94" fmla="*/ 105433 w 301022"/>
                <a:gd name="connsiteY94" fmla="*/ 150587 h 301034"/>
                <a:gd name="connsiteX95" fmla="*/ 150587 w 301022"/>
                <a:gd name="connsiteY95" fmla="*/ 105433 h 301034"/>
                <a:gd name="connsiteX96" fmla="*/ 150587 w 301022"/>
                <a:gd name="connsiteY96" fmla="*/ 128010 h 301034"/>
                <a:gd name="connsiteX97" fmla="*/ 128010 w 301022"/>
                <a:gd name="connsiteY97" fmla="*/ 150587 h 301034"/>
                <a:gd name="connsiteX98" fmla="*/ 150587 w 301022"/>
                <a:gd name="connsiteY98" fmla="*/ 173163 h 301034"/>
                <a:gd name="connsiteX99" fmla="*/ 173163 w 301022"/>
                <a:gd name="connsiteY99" fmla="*/ 150587 h 301034"/>
                <a:gd name="connsiteX100" fmla="*/ 150587 w 301022"/>
                <a:gd name="connsiteY100" fmla="*/ 128010 h 30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1022" h="301034">
                  <a:moveTo>
                    <a:pt x="199427" y="0"/>
                  </a:moveTo>
                  <a:cubicBezTo>
                    <a:pt x="205069" y="0"/>
                    <a:pt x="209843" y="4165"/>
                    <a:pt x="210610" y="9753"/>
                  </a:cubicBezTo>
                  <a:lnTo>
                    <a:pt x="210716" y="11288"/>
                  </a:lnTo>
                  <a:lnTo>
                    <a:pt x="210716" y="46282"/>
                  </a:lnTo>
                  <a:cubicBezTo>
                    <a:pt x="232882" y="50819"/>
                    <a:pt x="250204" y="68141"/>
                    <a:pt x="254740" y="90307"/>
                  </a:cubicBezTo>
                  <a:lnTo>
                    <a:pt x="289734" y="90307"/>
                  </a:lnTo>
                  <a:cubicBezTo>
                    <a:pt x="295968" y="90309"/>
                    <a:pt x="301021" y="95364"/>
                    <a:pt x="301020" y="101599"/>
                  </a:cubicBezTo>
                  <a:cubicBezTo>
                    <a:pt x="301018" y="107237"/>
                    <a:pt x="296855" y="112010"/>
                    <a:pt x="291269" y="112778"/>
                  </a:cubicBezTo>
                  <a:lnTo>
                    <a:pt x="289734" y="112883"/>
                  </a:lnTo>
                  <a:lnTo>
                    <a:pt x="255869" y="112883"/>
                  </a:lnTo>
                  <a:lnTo>
                    <a:pt x="255869" y="139223"/>
                  </a:lnTo>
                  <a:lnTo>
                    <a:pt x="289734" y="139223"/>
                  </a:lnTo>
                  <a:cubicBezTo>
                    <a:pt x="295375" y="139223"/>
                    <a:pt x="300150" y="143388"/>
                    <a:pt x="300917" y="148976"/>
                  </a:cubicBezTo>
                  <a:lnTo>
                    <a:pt x="301023" y="150511"/>
                  </a:lnTo>
                  <a:cubicBezTo>
                    <a:pt x="301023" y="156152"/>
                    <a:pt x="296858" y="160927"/>
                    <a:pt x="291269" y="161694"/>
                  </a:cubicBezTo>
                  <a:lnTo>
                    <a:pt x="289734" y="161800"/>
                  </a:lnTo>
                  <a:lnTo>
                    <a:pt x="255869" y="161800"/>
                  </a:lnTo>
                  <a:lnTo>
                    <a:pt x="255869" y="188139"/>
                  </a:lnTo>
                  <a:lnTo>
                    <a:pt x="289734" y="188139"/>
                  </a:lnTo>
                  <a:cubicBezTo>
                    <a:pt x="295375" y="188139"/>
                    <a:pt x="300150" y="192304"/>
                    <a:pt x="300917" y="197892"/>
                  </a:cubicBezTo>
                  <a:lnTo>
                    <a:pt x="301023" y="199427"/>
                  </a:lnTo>
                  <a:cubicBezTo>
                    <a:pt x="301023" y="205069"/>
                    <a:pt x="296858" y="209843"/>
                    <a:pt x="291269" y="210610"/>
                  </a:cubicBezTo>
                  <a:lnTo>
                    <a:pt x="289734" y="210716"/>
                  </a:lnTo>
                  <a:lnTo>
                    <a:pt x="254740" y="210716"/>
                  </a:lnTo>
                  <a:cubicBezTo>
                    <a:pt x="250208" y="232888"/>
                    <a:pt x="232886" y="250216"/>
                    <a:pt x="210716" y="254755"/>
                  </a:cubicBezTo>
                  <a:lnTo>
                    <a:pt x="210716" y="289749"/>
                  </a:lnTo>
                  <a:cubicBezTo>
                    <a:pt x="210714" y="295983"/>
                    <a:pt x="205659" y="301036"/>
                    <a:pt x="199424" y="301035"/>
                  </a:cubicBezTo>
                  <a:cubicBezTo>
                    <a:pt x="193785" y="301033"/>
                    <a:pt x="189014" y="296870"/>
                    <a:pt x="188244" y="291284"/>
                  </a:cubicBezTo>
                  <a:lnTo>
                    <a:pt x="188139" y="289749"/>
                  </a:lnTo>
                  <a:lnTo>
                    <a:pt x="188139" y="255869"/>
                  </a:lnTo>
                  <a:lnTo>
                    <a:pt x="161785" y="255869"/>
                  </a:lnTo>
                  <a:lnTo>
                    <a:pt x="161800" y="289749"/>
                  </a:lnTo>
                  <a:cubicBezTo>
                    <a:pt x="161800" y="295390"/>
                    <a:pt x="157635" y="300165"/>
                    <a:pt x="152046" y="300932"/>
                  </a:cubicBezTo>
                  <a:lnTo>
                    <a:pt x="150511" y="301023"/>
                  </a:lnTo>
                  <a:cubicBezTo>
                    <a:pt x="144870" y="301023"/>
                    <a:pt x="140096" y="296858"/>
                    <a:pt x="139328" y="291269"/>
                  </a:cubicBezTo>
                  <a:lnTo>
                    <a:pt x="139223" y="289734"/>
                  </a:lnTo>
                  <a:lnTo>
                    <a:pt x="139208" y="255854"/>
                  </a:lnTo>
                  <a:lnTo>
                    <a:pt x="112883" y="255854"/>
                  </a:lnTo>
                  <a:lnTo>
                    <a:pt x="112883" y="289734"/>
                  </a:lnTo>
                  <a:cubicBezTo>
                    <a:pt x="112883" y="295375"/>
                    <a:pt x="108719" y="300150"/>
                    <a:pt x="103130" y="300917"/>
                  </a:cubicBezTo>
                  <a:lnTo>
                    <a:pt x="101595" y="301023"/>
                  </a:lnTo>
                  <a:cubicBezTo>
                    <a:pt x="95954" y="301023"/>
                    <a:pt x="91179" y="296858"/>
                    <a:pt x="90412" y="291269"/>
                  </a:cubicBezTo>
                  <a:lnTo>
                    <a:pt x="90307" y="289734"/>
                  </a:lnTo>
                  <a:lnTo>
                    <a:pt x="90307" y="254740"/>
                  </a:lnTo>
                  <a:cubicBezTo>
                    <a:pt x="68141" y="250204"/>
                    <a:pt x="50819" y="232882"/>
                    <a:pt x="46282" y="210716"/>
                  </a:cubicBezTo>
                  <a:lnTo>
                    <a:pt x="11288" y="210716"/>
                  </a:lnTo>
                  <a:cubicBezTo>
                    <a:pt x="5054" y="210714"/>
                    <a:pt x="2" y="205659"/>
                    <a:pt x="3" y="199424"/>
                  </a:cubicBezTo>
                  <a:cubicBezTo>
                    <a:pt x="5" y="193785"/>
                    <a:pt x="4167" y="189014"/>
                    <a:pt x="9753" y="188244"/>
                  </a:cubicBezTo>
                  <a:lnTo>
                    <a:pt x="11288" y="188139"/>
                  </a:lnTo>
                  <a:lnTo>
                    <a:pt x="45153" y="188124"/>
                  </a:lnTo>
                  <a:lnTo>
                    <a:pt x="45153" y="161785"/>
                  </a:lnTo>
                  <a:lnTo>
                    <a:pt x="11288" y="161800"/>
                  </a:lnTo>
                  <a:cubicBezTo>
                    <a:pt x="5647" y="161800"/>
                    <a:pt x="873" y="157635"/>
                    <a:pt x="105" y="152046"/>
                  </a:cubicBezTo>
                  <a:lnTo>
                    <a:pt x="0" y="150511"/>
                  </a:lnTo>
                  <a:cubicBezTo>
                    <a:pt x="0" y="144870"/>
                    <a:pt x="4165" y="140096"/>
                    <a:pt x="9753" y="139328"/>
                  </a:cubicBezTo>
                  <a:lnTo>
                    <a:pt x="11288" y="139223"/>
                  </a:lnTo>
                  <a:lnTo>
                    <a:pt x="45153" y="139208"/>
                  </a:lnTo>
                  <a:lnTo>
                    <a:pt x="45153" y="112868"/>
                  </a:lnTo>
                  <a:lnTo>
                    <a:pt x="11288" y="112883"/>
                  </a:lnTo>
                  <a:cubicBezTo>
                    <a:pt x="5647" y="112883"/>
                    <a:pt x="873" y="108719"/>
                    <a:pt x="105" y="103130"/>
                  </a:cubicBezTo>
                  <a:lnTo>
                    <a:pt x="0" y="101595"/>
                  </a:lnTo>
                  <a:cubicBezTo>
                    <a:pt x="0" y="95954"/>
                    <a:pt x="4165" y="91179"/>
                    <a:pt x="9753" y="90412"/>
                  </a:cubicBezTo>
                  <a:lnTo>
                    <a:pt x="11288" y="90307"/>
                  </a:lnTo>
                  <a:lnTo>
                    <a:pt x="46282" y="90292"/>
                  </a:lnTo>
                  <a:cubicBezTo>
                    <a:pt x="50824" y="68132"/>
                    <a:pt x="68145" y="50817"/>
                    <a:pt x="90307" y="46282"/>
                  </a:cubicBezTo>
                  <a:lnTo>
                    <a:pt x="90307" y="11288"/>
                  </a:lnTo>
                  <a:cubicBezTo>
                    <a:pt x="90309" y="5054"/>
                    <a:pt x="95364" y="2"/>
                    <a:pt x="101599" y="3"/>
                  </a:cubicBezTo>
                  <a:cubicBezTo>
                    <a:pt x="107237" y="5"/>
                    <a:pt x="112010" y="4167"/>
                    <a:pt x="112778" y="9753"/>
                  </a:cubicBezTo>
                  <a:lnTo>
                    <a:pt x="112883" y="11288"/>
                  </a:lnTo>
                  <a:lnTo>
                    <a:pt x="112883" y="45138"/>
                  </a:lnTo>
                  <a:lnTo>
                    <a:pt x="139208" y="45138"/>
                  </a:lnTo>
                  <a:lnTo>
                    <a:pt x="139223" y="11288"/>
                  </a:lnTo>
                  <a:cubicBezTo>
                    <a:pt x="139223" y="5647"/>
                    <a:pt x="143388" y="873"/>
                    <a:pt x="148976" y="105"/>
                  </a:cubicBezTo>
                  <a:lnTo>
                    <a:pt x="150511" y="0"/>
                  </a:lnTo>
                  <a:cubicBezTo>
                    <a:pt x="156152" y="0"/>
                    <a:pt x="160927" y="4165"/>
                    <a:pt x="161694" y="9753"/>
                  </a:cubicBezTo>
                  <a:lnTo>
                    <a:pt x="161800" y="11288"/>
                  </a:lnTo>
                  <a:lnTo>
                    <a:pt x="161785" y="45138"/>
                  </a:lnTo>
                  <a:lnTo>
                    <a:pt x="188139" y="45138"/>
                  </a:lnTo>
                  <a:lnTo>
                    <a:pt x="188139" y="11288"/>
                  </a:lnTo>
                  <a:cubicBezTo>
                    <a:pt x="188138" y="6212"/>
                    <a:pt x="191526" y="1760"/>
                    <a:pt x="196417" y="406"/>
                  </a:cubicBezTo>
                  <a:lnTo>
                    <a:pt x="197892" y="105"/>
                  </a:lnTo>
                  <a:lnTo>
                    <a:pt x="199427" y="0"/>
                  </a:lnTo>
                  <a:close/>
                  <a:moveTo>
                    <a:pt x="199427" y="67730"/>
                  </a:moveTo>
                  <a:lnTo>
                    <a:pt x="101595" y="67730"/>
                  </a:lnTo>
                  <a:cubicBezTo>
                    <a:pt x="82892" y="67730"/>
                    <a:pt x="67730" y="82892"/>
                    <a:pt x="67730" y="101595"/>
                  </a:cubicBezTo>
                  <a:lnTo>
                    <a:pt x="67730" y="199427"/>
                  </a:lnTo>
                  <a:cubicBezTo>
                    <a:pt x="67730" y="218130"/>
                    <a:pt x="82892" y="233292"/>
                    <a:pt x="101595" y="233292"/>
                  </a:cubicBezTo>
                  <a:lnTo>
                    <a:pt x="199427" y="233292"/>
                  </a:lnTo>
                  <a:cubicBezTo>
                    <a:pt x="218130" y="233292"/>
                    <a:pt x="233292" y="218130"/>
                    <a:pt x="233292" y="199427"/>
                  </a:cubicBezTo>
                  <a:lnTo>
                    <a:pt x="233292" y="101595"/>
                  </a:lnTo>
                  <a:cubicBezTo>
                    <a:pt x="233292" y="82892"/>
                    <a:pt x="218130" y="67730"/>
                    <a:pt x="199427" y="67730"/>
                  </a:cubicBezTo>
                  <a:close/>
                  <a:moveTo>
                    <a:pt x="150587" y="105433"/>
                  </a:moveTo>
                  <a:cubicBezTo>
                    <a:pt x="175525" y="105433"/>
                    <a:pt x="195740" y="125648"/>
                    <a:pt x="195740" y="150587"/>
                  </a:cubicBezTo>
                  <a:cubicBezTo>
                    <a:pt x="195740" y="175525"/>
                    <a:pt x="175525" y="195740"/>
                    <a:pt x="150587" y="195740"/>
                  </a:cubicBezTo>
                  <a:cubicBezTo>
                    <a:pt x="125648" y="195740"/>
                    <a:pt x="105433" y="175525"/>
                    <a:pt x="105433" y="150587"/>
                  </a:cubicBezTo>
                  <a:cubicBezTo>
                    <a:pt x="105433" y="125648"/>
                    <a:pt x="125648" y="105433"/>
                    <a:pt x="150587" y="105433"/>
                  </a:cubicBezTo>
                  <a:close/>
                  <a:moveTo>
                    <a:pt x="150587" y="128010"/>
                  </a:moveTo>
                  <a:cubicBezTo>
                    <a:pt x="138118" y="128010"/>
                    <a:pt x="128010" y="138118"/>
                    <a:pt x="128010" y="150587"/>
                  </a:cubicBezTo>
                  <a:cubicBezTo>
                    <a:pt x="128010" y="163055"/>
                    <a:pt x="138118" y="173163"/>
                    <a:pt x="150587" y="173163"/>
                  </a:cubicBezTo>
                  <a:cubicBezTo>
                    <a:pt x="163055" y="173163"/>
                    <a:pt x="173163" y="163055"/>
                    <a:pt x="173163" y="150587"/>
                  </a:cubicBezTo>
                  <a:cubicBezTo>
                    <a:pt x="173163" y="138118"/>
                    <a:pt x="163055" y="128010"/>
                    <a:pt x="150587" y="128010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8DC8E8"/>
                </a:gs>
                <a:gs pos="10000">
                  <a:srgbClr val="CF9CD1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/>
          </p:spPr>
          <p:txBody>
            <a:bodyPr wrap="square" lIns="56885" tIns="0" rIns="56885" bIns="0" anchor="ctr" anchorCtr="0">
              <a:noAutofit/>
            </a:bodyPr>
            <a:lstStyle/>
            <a:p>
              <a:pPr algn="ctr"/>
              <a:endParaRPr lang="en-US" sz="2000" kern="0">
                <a:gradFill>
                  <a:gsLst>
                    <a:gs pos="0">
                      <a:srgbClr val="091F2C"/>
                    </a:gs>
                    <a:gs pos="70000">
                      <a:srgbClr val="091F2C"/>
                    </a:gs>
                  </a:gsLst>
                  <a:lin ang="162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73" name="Graphic 25">
              <a:extLst>
                <a:ext uri="{FF2B5EF4-FFF2-40B4-BE49-F238E27FC236}">
                  <a16:creationId xmlns:a16="http://schemas.microsoft.com/office/drawing/2014/main" id="{CE0D6913-B80D-E1D5-B4DA-4BC0CD2D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37034" y="3643302"/>
              <a:ext cx="211438" cy="211438"/>
            </a:xfrm>
            <a:custGeom>
              <a:avLst/>
              <a:gdLst>
                <a:gd name="connsiteX0" fmla="*/ 126206 w 190500"/>
                <a:gd name="connsiteY0" fmla="*/ 0 h 190500"/>
                <a:gd name="connsiteX1" fmla="*/ 133283 w 190500"/>
                <a:gd name="connsiteY1" fmla="*/ 6172 h 190500"/>
                <a:gd name="connsiteX2" fmla="*/ 133350 w 190500"/>
                <a:gd name="connsiteY2" fmla="*/ 7144 h 190500"/>
                <a:gd name="connsiteX3" fmla="*/ 133350 w 190500"/>
                <a:gd name="connsiteY3" fmla="*/ 29289 h 190500"/>
                <a:gd name="connsiteX4" fmla="*/ 161220 w 190500"/>
                <a:gd name="connsiteY4" fmla="*/ 57198 h 190500"/>
                <a:gd name="connsiteX5" fmla="*/ 183356 w 190500"/>
                <a:gd name="connsiteY5" fmla="*/ 57198 h 190500"/>
                <a:gd name="connsiteX6" fmla="*/ 190498 w 190500"/>
                <a:gd name="connsiteY6" fmla="*/ 64344 h 190500"/>
                <a:gd name="connsiteX7" fmla="*/ 184328 w 190500"/>
                <a:gd name="connsiteY7" fmla="*/ 71418 h 190500"/>
                <a:gd name="connsiteX8" fmla="*/ 183356 w 190500"/>
                <a:gd name="connsiteY8" fmla="*/ 71485 h 190500"/>
                <a:gd name="connsiteX9" fmla="*/ 161925 w 190500"/>
                <a:gd name="connsiteY9" fmla="*/ 71476 h 190500"/>
                <a:gd name="connsiteX10" fmla="*/ 161925 w 190500"/>
                <a:gd name="connsiteY10" fmla="*/ 88144 h 190500"/>
                <a:gd name="connsiteX11" fmla="*/ 183356 w 190500"/>
                <a:gd name="connsiteY11" fmla="*/ 88144 h 190500"/>
                <a:gd name="connsiteX12" fmla="*/ 190433 w 190500"/>
                <a:gd name="connsiteY12" fmla="*/ 94336 h 190500"/>
                <a:gd name="connsiteX13" fmla="*/ 190500 w 190500"/>
                <a:gd name="connsiteY13" fmla="*/ 95288 h 190500"/>
                <a:gd name="connsiteX14" fmla="*/ 184328 w 190500"/>
                <a:gd name="connsiteY14" fmla="*/ 102375 h 190500"/>
                <a:gd name="connsiteX15" fmla="*/ 183356 w 190500"/>
                <a:gd name="connsiteY15" fmla="*/ 102441 h 190500"/>
                <a:gd name="connsiteX16" fmla="*/ 161925 w 190500"/>
                <a:gd name="connsiteY16" fmla="*/ 102432 h 190500"/>
                <a:gd name="connsiteX17" fmla="*/ 161925 w 190500"/>
                <a:gd name="connsiteY17" fmla="*/ 119101 h 190500"/>
                <a:gd name="connsiteX18" fmla="*/ 183356 w 190500"/>
                <a:gd name="connsiteY18" fmla="*/ 119101 h 190500"/>
                <a:gd name="connsiteX19" fmla="*/ 190433 w 190500"/>
                <a:gd name="connsiteY19" fmla="*/ 125292 h 190500"/>
                <a:gd name="connsiteX20" fmla="*/ 190500 w 190500"/>
                <a:gd name="connsiteY20" fmla="*/ 126244 h 190500"/>
                <a:gd name="connsiteX21" fmla="*/ 184328 w 190500"/>
                <a:gd name="connsiteY21" fmla="*/ 133331 h 190500"/>
                <a:gd name="connsiteX22" fmla="*/ 183356 w 190500"/>
                <a:gd name="connsiteY22" fmla="*/ 133398 h 190500"/>
                <a:gd name="connsiteX23" fmla="*/ 161201 w 190500"/>
                <a:gd name="connsiteY23" fmla="*/ 133398 h 190500"/>
                <a:gd name="connsiteX24" fmla="*/ 133350 w 190500"/>
                <a:gd name="connsiteY24" fmla="*/ 161211 h 190500"/>
                <a:gd name="connsiteX25" fmla="*/ 133350 w 190500"/>
                <a:gd name="connsiteY25" fmla="*/ 183356 h 190500"/>
                <a:gd name="connsiteX26" fmla="*/ 126204 w 190500"/>
                <a:gd name="connsiteY26" fmla="*/ 190498 h 190500"/>
                <a:gd name="connsiteX27" fmla="*/ 119129 w 190500"/>
                <a:gd name="connsiteY27" fmla="*/ 184328 h 190500"/>
                <a:gd name="connsiteX28" fmla="*/ 119063 w 190500"/>
                <a:gd name="connsiteY28" fmla="*/ 183356 h 190500"/>
                <a:gd name="connsiteX29" fmla="*/ 119063 w 190500"/>
                <a:gd name="connsiteY29" fmla="*/ 161915 h 190500"/>
                <a:gd name="connsiteX30" fmla="*/ 102384 w 190500"/>
                <a:gd name="connsiteY30" fmla="*/ 161915 h 190500"/>
                <a:gd name="connsiteX31" fmla="*/ 102394 w 190500"/>
                <a:gd name="connsiteY31" fmla="*/ 183356 h 190500"/>
                <a:gd name="connsiteX32" fmla="*/ 96222 w 190500"/>
                <a:gd name="connsiteY32" fmla="*/ 190433 h 190500"/>
                <a:gd name="connsiteX33" fmla="*/ 95250 w 190500"/>
                <a:gd name="connsiteY33" fmla="*/ 190500 h 190500"/>
                <a:gd name="connsiteX34" fmla="*/ 88173 w 190500"/>
                <a:gd name="connsiteY34" fmla="*/ 184328 h 190500"/>
                <a:gd name="connsiteX35" fmla="*/ 88106 w 190500"/>
                <a:gd name="connsiteY35" fmla="*/ 183356 h 190500"/>
                <a:gd name="connsiteX36" fmla="*/ 88097 w 190500"/>
                <a:gd name="connsiteY36" fmla="*/ 161915 h 190500"/>
                <a:gd name="connsiteX37" fmla="*/ 71438 w 190500"/>
                <a:gd name="connsiteY37" fmla="*/ 161915 h 190500"/>
                <a:gd name="connsiteX38" fmla="*/ 71438 w 190500"/>
                <a:gd name="connsiteY38" fmla="*/ 183356 h 190500"/>
                <a:gd name="connsiteX39" fmla="*/ 65265 w 190500"/>
                <a:gd name="connsiteY39" fmla="*/ 190433 h 190500"/>
                <a:gd name="connsiteX40" fmla="*/ 64294 w 190500"/>
                <a:gd name="connsiteY40" fmla="*/ 190500 h 190500"/>
                <a:gd name="connsiteX41" fmla="*/ 57217 w 190500"/>
                <a:gd name="connsiteY41" fmla="*/ 184328 h 190500"/>
                <a:gd name="connsiteX42" fmla="*/ 57150 w 190500"/>
                <a:gd name="connsiteY42" fmla="*/ 183356 h 190500"/>
                <a:gd name="connsiteX43" fmla="*/ 57150 w 190500"/>
                <a:gd name="connsiteY43" fmla="*/ 161211 h 190500"/>
                <a:gd name="connsiteX44" fmla="*/ 29289 w 190500"/>
                <a:gd name="connsiteY44" fmla="*/ 133350 h 190500"/>
                <a:gd name="connsiteX45" fmla="*/ 7144 w 190500"/>
                <a:gd name="connsiteY45" fmla="*/ 133350 h 190500"/>
                <a:gd name="connsiteX46" fmla="*/ 2 w 190500"/>
                <a:gd name="connsiteY46" fmla="*/ 126204 h 190500"/>
                <a:gd name="connsiteX47" fmla="*/ 6172 w 190500"/>
                <a:gd name="connsiteY47" fmla="*/ 119129 h 190500"/>
                <a:gd name="connsiteX48" fmla="*/ 7144 w 190500"/>
                <a:gd name="connsiteY48" fmla="*/ 119063 h 190500"/>
                <a:gd name="connsiteX49" fmla="*/ 28575 w 190500"/>
                <a:gd name="connsiteY49" fmla="*/ 119053 h 190500"/>
                <a:gd name="connsiteX50" fmla="*/ 28575 w 190500"/>
                <a:gd name="connsiteY50" fmla="*/ 102384 h 190500"/>
                <a:gd name="connsiteX51" fmla="*/ 7144 w 190500"/>
                <a:gd name="connsiteY51" fmla="*/ 102394 h 190500"/>
                <a:gd name="connsiteX52" fmla="*/ 67 w 190500"/>
                <a:gd name="connsiteY52" fmla="*/ 96222 h 190500"/>
                <a:gd name="connsiteX53" fmla="*/ 0 w 190500"/>
                <a:gd name="connsiteY53" fmla="*/ 95250 h 190500"/>
                <a:gd name="connsiteX54" fmla="*/ 6172 w 190500"/>
                <a:gd name="connsiteY54" fmla="*/ 88173 h 190500"/>
                <a:gd name="connsiteX55" fmla="*/ 7144 w 190500"/>
                <a:gd name="connsiteY55" fmla="*/ 88106 h 190500"/>
                <a:gd name="connsiteX56" fmla="*/ 28575 w 190500"/>
                <a:gd name="connsiteY56" fmla="*/ 88097 h 190500"/>
                <a:gd name="connsiteX57" fmla="*/ 28575 w 190500"/>
                <a:gd name="connsiteY57" fmla="*/ 71428 h 190500"/>
                <a:gd name="connsiteX58" fmla="*/ 7144 w 190500"/>
                <a:gd name="connsiteY58" fmla="*/ 71438 h 190500"/>
                <a:gd name="connsiteX59" fmla="*/ 67 w 190500"/>
                <a:gd name="connsiteY59" fmla="*/ 65265 h 190500"/>
                <a:gd name="connsiteX60" fmla="*/ 0 w 190500"/>
                <a:gd name="connsiteY60" fmla="*/ 64294 h 190500"/>
                <a:gd name="connsiteX61" fmla="*/ 6172 w 190500"/>
                <a:gd name="connsiteY61" fmla="*/ 57217 h 190500"/>
                <a:gd name="connsiteX62" fmla="*/ 7144 w 190500"/>
                <a:gd name="connsiteY62" fmla="*/ 57150 h 190500"/>
                <a:gd name="connsiteX63" fmla="*/ 29289 w 190500"/>
                <a:gd name="connsiteY63" fmla="*/ 57140 h 190500"/>
                <a:gd name="connsiteX64" fmla="*/ 57150 w 190500"/>
                <a:gd name="connsiteY64" fmla="*/ 29289 h 190500"/>
                <a:gd name="connsiteX65" fmla="*/ 57150 w 190500"/>
                <a:gd name="connsiteY65" fmla="*/ 7144 h 190500"/>
                <a:gd name="connsiteX66" fmla="*/ 64296 w 190500"/>
                <a:gd name="connsiteY66" fmla="*/ 2 h 190500"/>
                <a:gd name="connsiteX67" fmla="*/ 71371 w 190500"/>
                <a:gd name="connsiteY67" fmla="*/ 6172 h 190500"/>
                <a:gd name="connsiteX68" fmla="*/ 71438 w 190500"/>
                <a:gd name="connsiteY68" fmla="*/ 7144 h 190500"/>
                <a:gd name="connsiteX69" fmla="*/ 71438 w 190500"/>
                <a:gd name="connsiteY69" fmla="*/ 28565 h 190500"/>
                <a:gd name="connsiteX70" fmla="*/ 88097 w 190500"/>
                <a:gd name="connsiteY70" fmla="*/ 28565 h 190500"/>
                <a:gd name="connsiteX71" fmla="*/ 88106 w 190500"/>
                <a:gd name="connsiteY71" fmla="*/ 7144 h 190500"/>
                <a:gd name="connsiteX72" fmla="*/ 94278 w 190500"/>
                <a:gd name="connsiteY72" fmla="*/ 67 h 190500"/>
                <a:gd name="connsiteX73" fmla="*/ 95250 w 190500"/>
                <a:gd name="connsiteY73" fmla="*/ 0 h 190500"/>
                <a:gd name="connsiteX74" fmla="*/ 102327 w 190500"/>
                <a:gd name="connsiteY74" fmla="*/ 6172 h 190500"/>
                <a:gd name="connsiteX75" fmla="*/ 102394 w 190500"/>
                <a:gd name="connsiteY75" fmla="*/ 7144 h 190500"/>
                <a:gd name="connsiteX76" fmla="*/ 102384 w 190500"/>
                <a:gd name="connsiteY76" fmla="*/ 28565 h 190500"/>
                <a:gd name="connsiteX77" fmla="*/ 119063 w 190500"/>
                <a:gd name="connsiteY77" fmla="*/ 28565 h 190500"/>
                <a:gd name="connsiteX78" fmla="*/ 119063 w 190500"/>
                <a:gd name="connsiteY78" fmla="*/ 7144 h 190500"/>
                <a:gd name="connsiteX79" fmla="*/ 124301 w 190500"/>
                <a:gd name="connsiteY79" fmla="*/ 257 h 190500"/>
                <a:gd name="connsiteX80" fmla="*/ 125235 w 190500"/>
                <a:gd name="connsiteY80" fmla="*/ 67 h 190500"/>
                <a:gd name="connsiteX81" fmla="*/ 126206 w 190500"/>
                <a:gd name="connsiteY81" fmla="*/ 0 h 190500"/>
                <a:gd name="connsiteX82" fmla="*/ 95298 w 190500"/>
                <a:gd name="connsiteY82" fmla="*/ 66723 h 190500"/>
                <a:gd name="connsiteX83" fmla="*/ 66723 w 190500"/>
                <a:gd name="connsiteY83" fmla="*/ 95298 h 190500"/>
                <a:gd name="connsiteX84" fmla="*/ 95298 w 190500"/>
                <a:gd name="connsiteY84" fmla="*/ 123873 h 190500"/>
                <a:gd name="connsiteX85" fmla="*/ 123873 w 190500"/>
                <a:gd name="connsiteY85" fmla="*/ 95298 h 190500"/>
                <a:gd name="connsiteX86" fmla="*/ 95298 w 190500"/>
                <a:gd name="connsiteY86" fmla="*/ 66723 h 190500"/>
                <a:gd name="connsiteX87" fmla="*/ 95298 w 190500"/>
                <a:gd name="connsiteY87" fmla="*/ 81010 h 190500"/>
                <a:gd name="connsiteX88" fmla="*/ 109585 w 190500"/>
                <a:gd name="connsiteY88" fmla="*/ 95298 h 190500"/>
                <a:gd name="connsiteX89" fmla="*/ 95298 w 190500"/>
                <a:gd name="connsiteY89" fmla="*/ 109585 h 190500"/>
                <a:gd name="connsiteX90" fmla="*/ 81010 w 190500"/>
                <a:gd name="connsiteY90" fmla="*/ 95298 h 190500"/>
                <a:gd name="connsiteX91" fmla="*/ 95298 w 190500"/>
                <a:gd name="connsiteY91" fmla="*/ 8101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90500" h="190500">
                  <a:moveTo>
                    <a:pt x="126206" y="0"/>
                  </a:moveTo>
                  <a:cubicBezTo>
                    <a:pt x="129776" y="0"/>
                    <a:pt x="132798" y="2636"/>
                    <a:pt x="133283" y="6172"/>
                  </a:cubicBezTo>
                  <a:lnTo>
                    <a:pt x="133350" y="7144"/>
                  </a:lnTo>
                  <a:lnTo>
                    <a:pt x="133350" y="29289"/>
                  </a:lnTo>
                  <a:cubicBezTo>
                    <a:pt x="147395" y="32164"/>
                    <a:pt x="158365" y="43149"/>
                    <a:pt x="161220" y="57198"/>
                  </a:cubicBezTo>
                  <a:lnTo>
                    <a:pt x="183356" y="57198"/>
                  </a:lnTo>
                  <a:cubicBezTo>
                    <a:pt x="187302" y="57199"/>
                    <a:pt x="190499" y="60398"/>
                    <a:pt x="190498" y="64344"/>
                  </a:cubicBezTo>
                  <a:cubicBezTo>
                    <a:pt x="190497" y="67912"/>
                    <a:pt x="187863" y="70932"/>
                    <a:pt x="184328" y="71418"/>
                  </a:cubicBezTo>
                  <a:lnTo>
                    <a:pt x="183356" y="71485"/>
                  </a:lnTo>
                  <a:lnTo>
                    <a:pt x="161925" y="71476"/>
                  </a:lnTo>
                  <a:lnTo>
                    <a:pt x="161925" y="88144"/>
                  </a:lnTo>
                  <a:lnTo>
                    <a:pt x="183356" y="88144"/>
                  </a:lnTo>
                  <a:cubicBezTo>
                    <a:pt x="186933" y="88146"/>
                    <a:pt x="189956" y="90791"/>
                    <a:pt x="190433" y="94336"/>
                  </a:cubicBezTo>
                  <a:lnTo>
                    <a:pt x="190500" y="95288"/>
                  </a:lnTo>
                  <a:cubicBezTo>
                    <a:pt x="190505" y="98862"/>
                    <a:pt x="187868" y="101889"/>
                    <a:pt x="184328" y="102375"/>
                  </a:cubicBezTo>
                  <a:lnTo>
                    <a:pt x="183356" y="102441"/>
                  </a:lnTo>
                  <a:lnTo>
                    <a:pt x="161925" y="102432"/>
                  </a:lnTo>
                  <a:lnTo>
                    <a:pt x="161925" y="119101"/>
                  </a:lnTo>
                  <a:lnTo>
                    <a:pt x="183356" y="119101"/>
                  </a:lnTo>
                  <a:cubicBezTo>
                    <a:pt x="186933" y="119103"/>
                    <a:pt x="189956" y="121748"/>
                    <a:pt x="190433" y="125292"/>
                  </a:cubicBezTo>
                  <a:lnTo>
                    <a:pt x="190500" y="126244"/>
                  </a:lnTo>
                  <a:cubicBezTo>
                    <a:pt x="190505" y="129818"/>
                    <a:pt x="187868" y="132845"/>
                    <a:pt x="184328" y="133331"/>
                  </a:cubicBezTo>
                  <a:lnTo>
                    <a:pt x="183356" y="133398"/>
                  </a:lnTo>
                  <a:lnTo>
                    <a:pt x="161201" y="133398"/>
                  </a:lnTo>
                  <a:cubicBezTo>
                    <a:pt x="158312" y="147402"/>
                    <a:pt x="147359" y="158341"/>
                    <a:pt x="133350" y="161211"/>
                  </a:cubicBezTo>
                  <a:lnTo>
                    <a:pt x="133350" y="183356"/>
                  </a:lnTo>
                  <a:cubicBezTo>
                    <a:pt x="133349" y="187302"/>
                    <a:pt x="130150" y="190499"/>
                    <a:pt x="126204" y="190498"/>
                  </a:cubicBezTo>
                  <a:cubicBezTo>
                    <a:pt x="122635" y="190497"/>
                    <a:pt x="119616" y="187863"/>
                    <a:pt x="119129" y="184328"/>
                  </a:cubicBezTo>
                  <a:lnTo>
                    <a:pt x="119063" y="183356"/>
                  </a:lnTo>
                  <a:lnTo>
                    <a:pt x="119063" y="161915"/>
                  </a:lnTo>
                  <a:lnTo>
                    <a:pt x="102384" y="161915"/>
                  </a:lnTo>
                  <a:lnTo>
                    <a:pt x="102394" y="183356"/>
                  </a:lnTo>
                  <a:cubicBezTo>
                    <a:pt x="102394" y="186926"/>
                    <a:pt x="99758" y="189948"/>
                    <a:pt x="96222" y="190433"/>
                  </a:cubicBezTo>
                  <a:lnTo>
                    <a:pt x="95250" y="190500"/>
                  </a:lnTo>
                  <a:cubicBezTo>
                    <a:pt x="91680" y="190500"/>
                    <a:pt x="88659" y="187864"/>
                    <a:pt x="88173" y="184328"/>
                  </a:cubicBezTo>
                  <a:lnTo>
                    <a:pt x="88106" y="183356"/>
                  </a:lnTo>
                  <a:lnTo>
                    <a:pt x="88097" y="161915"/>
                  </a:lnTo>
                  <a:lnTo>
                    <a:pt x="71438" y="161915"/>
                  </a:lnTo>
                  <a:lnTo>
                    <a:pt x="71438" y="183356"/>
                  </a:lnTo>
                  <a:cubicBezTo>
                    <a:pt x="71437" y="186926"/>
                    <a:pt x="68802" y="189948"/>
                    <a:pt x="65265" y="190433"/>
                  </a:cubicBezTo>
                  <a:lnTo>
                    <a:pt x="64294" y="190500"/>
                  </a:lnTo>
                  <a:cubicBezTo>
                    <a:pt x="60724" y="190500"/>
                    <a:pt x="57702" y="187864"/>
                    <a:pt x="57217" y="184328"/>
                  </a:cubicBezTo>
                  <a:lnTo>
                    <a:pt x="57150" y="183356"/>
                  </a:lnTo>
                  <a:lnTo>
                    <a:pt x="57150" y="161211"/>
                  </a:lnTo>
                  <a:cubicBezTo>
                    <a:pt x="43123" y="158340"/>
                    <a:pt x="32160" y="147377"/>
                    <a:pt x="29289" y="133350"/>
                  </a:cubicBezTo>
                  <a:lnTo>
                    <a:pt x="7144" y="133350"/>
                  </a:lnTo>
                  <a:cubicBezTo>
                    <a:pt x="3198" y="133349"/>
                    <a:pt x="1" y="130150"/>
                    <a:pt x="2" y="126204"/>
                  </a:cubicBezTo>
                  <a:cubicBezTo>
                    <a:pt x="3" y="122635"/>
                    <a:pt x="2637" y="119616"/>
                    <a:pt x="6172" y="119129"/>
                  </a:cubicBezTo>
                  <a:lnTo>
                    <a:pt x="7144" y="119063"/>
                  </a:lnTo>
                  <a:lnTo>
                    <a:pt x="28575" y="119053"/>
                  </a:lnTo>
                  <a:lnTo>
                    <a:pt x="28575" y="102384"/>
                  </a:lnTo>
                  <a:lnTo>
                    <a:pt x="7144" y="102394"/>
                  </a:lnTo>
                  <a:cubicBezTo>
                    <a:pt x="3574" y="102394"/>
                    <a:pt x="552" y="99758"/>
                    <a:pt x="67" y="96222"/>
                  </a:cubicBezTo>
                  <a:lnTo>
                    <a:pt x="0" y="95250"/>
                  </a:lnTo>
                  <a:cubicBezTo>
                    <a:pt x="0" y="91680"/>
                    <a:pt x="2636" y="88659"/>
                    <a:pt x="6172" y="88173"/>
                  </a:cubicBezTo>
                  <a:lnTo>
                    <a:pt x="7144" y="88106"/>
                  </a:lnTo>
                  <a:lnTo>
                    <a:pt x="28575" y="88097"/>
                  </a:lnTo>
                  <a:lnTo>
                    <a:pt x="28575" y="71428"/>
                  </a:lnTo>
                  <a:lnTo>
                    <a:pt x="7144" y="71438"/>
                  </a:lnTo>
                  <a:cubicBezTo>
                    <a:pt x="3574" y="71437"/>
                    <a:pt x="552" y="68802"/>
                    <a:pt x="67" y="65265"/>
                  </a:cubicBezTo>
                  <a:lnTo>
                    <a:pt x="0" y="64294"/>
                  </a:lnTo>
                  <a:cubicBezTo>
                    <a:pt x="0" y="60724"/>
                    <a:pt x="2636" y="57702"/>
                    <a:pt x="6172" y="57217"/>
                  </a:cubicBezTo>
                  <a:lnTo>
                    <a:pt x="7144" y="57150"/>
                  </a:lnTo>
                  <a:lnTo>
                    <a:pt x="29289" y="57140"/>
                  </a:lnTo>
                  <a:cubicBezTo>
                    <a:pt x="32164" y="43117"/>
                    <a:pt x="43125" y="32159"/>
                    <a:pt x="57150" y="29289"/>
                  </a:cubicBezTo>
                  <a:lnTo>
                    <a:pt x="57150" y="7144"/>
                  </a:lnTo>
                  <a:cubicBezTo>
                    <a:pt x="57151" y="3198"/>
                    <a:pt x="60351" y="1"/>
                    <a:pt x="64296" y="2"/>
                  </a:cubicBezTo>
                  <a:cubicBezTo>
                    <a:pt x="67864" y="3"/>
                    <a:pt x="70884" y="2637"/>
                    <a:pt x="71371" y="6172"/>
                  </a:cubicBezTo>
                  <a:lnTo>
                    <a:pt x="71438" y="7144"/>
                  </a:lnTo>
                  <a:lnTo>
                    <a:pt x="71438" y="28565"/>
                  </a:lnTo>
                  <a:lnTo>
                    <a:pt x="88097" y="28565"/>
                  </a:lnTo>
                  <a:lnTo>
                    <a:pt x="88106" y="7144"/>
                  </a:lnTo>
                  <a:cubicBezTo>
                    <a:pt x="88106" y="3574"/>
                    <a:pt x="90742" y="552"/>
                    <a:pt x="94278" y="67"/>
                  </a:cubicBezTo>
                  <a:lnTo>
                    <a:pt x="95250" y="0"/>
                  </a:lnTo>
                  <a:cubicBezTo>
                    <a:pt x="98820" y="0"/>
                    <a:pt x="101841" y="2636"/>
                    <a:pt x="102327" y="6172"/>
                  </a:cubicBezTo>
                  <a:lnTo>
                    <a:pt x="102394" y="7144"/>
                  </a:lnTo>
                  <a:lnTo>
                    <a:pt x="102384" y="28565"/>
                  </a:lnTo>
                  <a:lnTo>
                    <a:pt x="119063" y="28565"/>
                  </a:lnTo>
                  <a:lnTo>
                    <a:pt x="119063" y="7144"/>
                  </a:lnTo>
                  <a:cubicBezTo>
                    <a:pt x="119062" y="3931"/>
                    <a:pt x="121206" y="1114"/>
                    <a:pt x="124301" y="257"/>
                  </a:cubicBezTo>
                  <a:lnTo>
                    <a:pt x="125235" y="67"/>
                  </a:lnTo>
                  <a:lnTo>
                    <a:pt x="126206" y="0"/>
                  </a:lnTo>
                  <a:close/>
                  <a:moveTo>
                    <a:pt x="95298" y="66723"/>
                  </a:moveTo>
                  <a:cubicBezTo>
                    <a:pt x="79516" y="66723"/>
                    <a:pt x="66723" y="79516"/>
                    <a:pt x="66723" y="95298"/>
                  </a:cubicBezTo>
                  <a:cubicBezTo>
                    <a:pt x="66723" y="111080"/>
                    <a:pt x="79516" y="123873"/>
                    <a:pt x="95298" y="123873"/>
                  </a:cubicBezTo>
                  <a:cubicBezTo>
                    <a:pt x="111080" y="123873"/>
                    <a:pt x="123873" y="111080"/>
                    <a:pt x="123873" y="95298"/>
                  </a:cubicBezTo>
                  <a:cubicBezTo>
                    <a:pt x="123873" y="79516"/>
                    <a:pt x="111080" y="66723"/>
                    <a:pt x="95298" y="66723"/>
                  </a:cubicBezTo>
                  <a:close/>
                  <a:moveTo>
                    <a:pt x="95298" y="81010"/>
                  </a:moveTo>
                  <a:cubicBezTo>
                    <a:pt x="103188" y="81010"/>
                    <a:pt x="109585" y="87407"/>
                    <a:pt x="109585" y="95298"/>
                  </a:cubicBezTo>
                  <a:cubicBezTo>
                    <a:pt x="109585" y="103188"/>
                    <a:pt x="103188" y="109585"/>
                    <a:pt x="95298" y="109585"/>
                  </a:cubicBezTo>
                  <a:cubicBezTo>
                    <a:pt x="87407" y="109585"/>
                    <a:pt x="81010" y="103188"/>
                    <a:pt x="81010" y="95298"/>
                  </a:cubicBezTo>
                  <a:cubicBezTo>
                    <a:pt x="81010" y="87407"/>
                    <a:pt x="87407" y="81010"/>
                    <a:pt x="95298" y="81010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8DC8E8"/>
                </a:gs>
                <a:gs pos="10000">
                  <a:srgbClr val="CF9CD1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/>
          </p:spPr>
          <p:txBody>
            <a:bodyPr wrap="square" lIns="56885" tIns="0" rIns="56885" bIns="0" anchor="ctr" anchorCtr="0">
              <a:noAutofit/>
            </a:bodyPr>
            <a:lstStyle/>
            <a:p>
              <a:pPr algn="ctr"/>
              <a:endParaRPr lang="en-US" sz="2000" kern="0">
                <a:gradFill>
                  <a:gsLst>
                    <a:gs pos="0">
                      <a:srgbClr val="091F2C"/>
                    </a:gs>
                    <a:gs pos="70000">
                      <a:srgbClr val="091F2C"/>
                    </a:gs>
                  </a:gsLst>
                  <a:lin ang="162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74" name="Graphic 28">
              <a:extLst>
                <a:ext uri="{FF2B5EF4-FFF2-40B4-BE49-F238E27FC236}">
                  <a16:creationId xmlns:a16="http://schemas.microsoft.com/office/drawing/2014/main" id="{BBBF476E-8DCD-2FF4-6D79-856C4F5B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13348" y="3647763"/>
              <a:ext cx="202537" cy="202516"/>
            </a:xfrm>
            <a:custGeom>
              <a:avLst/>
              <a:gdLst>
                <a:gd name="connsiteX0" fmla="*/ 256840 w 307458"/>
                <a:gd name="connsiteY0" fmla="*/ 4499 h 307426"/>
                <a:gd name="connsiteX1" fmla="*/ 235098 w 307458"/>
                <a:gd name="connsiteY1" fmla="*/ 4507 h 307426"/>
                <a:gd name="connsiteX2" fmla="*/ 235106 w 307458"/>
                <a:gd name="connsiteY2" fmla="*/ 26248 h 307426"/>
                <a:gd name="connsiteX3" fmla="*/ 254964 w 307458"/>
                <a:gd name="connsiteY3" fmla="*/ 46076 h 307426"/>
                <a:gd name="connsiteX4" fmla="*/ 169013 w 307458"/>
                <a:gd name="connsiteY4" fmla="*/ 46076 h 307426"/>
                <a:gd name="connsiteX5" fmla="*/ 122902 w 307458"/>
                <a:gd name="connsiteY5" fmla="*/ 92187 h 307426"/>
                <a:gd name="connsiteX6" fmla="*/ 122902 w 307458"/>
                <a:gd name="connsiteY6" fmla="*/ 230506 h 307426"/>
                <a:gd name="connsiteX7" fmla="*/ 107531 w 307458"/>
                <a:gd name="connsiteY7" fmla="*/ 245876 h 307426"/>
                <a:gd name="connsiteX8" fmla="*/ 89579 w 307458"/>
                <a:gd name="connsiteY8" fmla="*/ 245876 h 307426"/>
                <a:gd name="connsiteX9" fmla="*/ 30648 w 307458"/>
                <a:gd name="connsiteY9" fmla="*/ 217902 h 307426"/>
                <a:gd name="connsiteX10" fmla="*/ 0 w 307458"/>
                <a:gd name="connsiteY10" fmla="*/ 261308 h 307426"/>
                <a:gd name="connsiteX11" fmla="*/ 46104 w 307458"/>
                <a:gd name="connsiteY11" fmla="*/ 307427 h 307426"/>
                <a:gd name="connsiteX12" fmla="*/ 89610 w 307458"/>
                <a:gd name="connsiteY12" fmla="*/ 276617 h 307426"/>
                <a:gd name="connsiteX13" fmla="*/ 107531 w 307458"/>
                <a:gd name="connsiteY13" fmla="*/ 276617 h 307426"/>
                <a:gd name="connsiteX14" fmla="*/ 153643 w 307458"/>
                <a:gd name="connsiteY14" fmla="*/ 230506 h 307426"/>
                <a:gd name="connsiteX15" fmla="*/ 153643 w 307458"/>
                <a:gd name="connsiteY15" fmla="*/ 92172 h 307426"/>
                <a:gd name="connsiteX16" fmla="*/ 169013 w 307458"/>
                <a:gd name="connsiteY16" fmla="*/ 76801 h 307426"/>
                <a:gd name="connsiteX17" fmla="*/ 254918 w 307458"/>
                <a:gd name="connsiteY17" fmla="*/ 76801 h 307426"/>
                <a:gd name="connsiteX18" fmla="*/ 235014 w 307458"/>
                <a:gd name="connsiteY18" fmla="*/ 96645 h 307426"/>
                <a:gd name="connsiteX19" fmla="*/ 234271 w 307458"/>
                <a:gd name="connsiteY19" fmla="*/ 118369 h 307426"/>
                <a:gd name="connsiteX20" fmla="*/ 255996 w 307458"/>
                <a:gd name="connsiteY20" fmla="*/ 119111 h 307426"/>
                <a:gd name="connsiteX21" fmla="*/ 256686 w 307458"/>
                <a:gd name="connsiteY21" fmla="*/ 118425 h 307426"/>
                <a:gd name="connsiteX22" fmla="*/ 302951 w 307458"/>
                <a:gd name="connsiteY22" fmla="*/ 72313 h 307426"/>
                <a:gd name="connsiteX23" fmla="*/ 302963 w 307458"/>
                <a:gd name="connsiteY23" fmla="*/ 50576 h 307426"/>
                <a:gd name="connsiteX24" fmla="*/ 302951 w 307458"/>
                <a:gd name="connsiteY24" fmla="*/ 50564 h 307426"/>
                <a:gd name="connsiteX25" fmla="*/ 256840 w 307458"/>
                <a:gd name="connsiteY25" fmla="*/ 4499 h 30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458" h="307426">
                  <a:moveTo>
                    <a:pt x="256840" y="4499"/>
                  </a:moveTo>
                  <a:cubicBezTo>
                    <a:pt x="250834" y="-1503"/>
                    <a:pt x="241100" y="-1499"/>
                    <a:pt x="235098" y="4507"/>
                  </a:cubicBezTo>
                  <a:cubicBezTo>
                    <a:pt x="229096" y="10513"/>
                    <a:pt x="229101" y="20246"/>
                    <a:pt x="235106" y="26248"/>
                  </a:cubicBezTo>
                  <a:lnTo>
                    <a:pt x="254964" y="46076"/>
                  </a:lnTo>
                  <a:lnTo>
                    <a:pt x="169013" y="46076"/>
                  </a:lnTo>
                  <a:cubicBezTo>
                    <a:pt x="143546" y="46076"/>
                    <a:pt x="122902" y="66721"/>
                    <a:pt x="122902" y="92187"/>
                  </a:cubicBezTo>
                  <a:lnTo>
                    <a:pt x="122902" y="230506"/>
                  </a:lnTo>
                  <a:cubicBezTo>
                    <a:pt x="122902" y="238995"/>
                    <a:pt x="116020" y="245876"/>
                    <a:pt x="107531" y="245876"/>
                  </a:cubicBezTo>
                  <a:lnTo>
                    <a:pt x="89579" y="245876"/>
                  </a:lnTo>
                  <a:cubicBezTo>
                    <a:pt x="81031" y="221878"/>
                    <a:pt x="54646" y="209354"/>
                    <a:pt x="30648" y="217902"/>
                  </a:cubicBezTo>
                  <a:cubicBezTo>
                    <a:pt x="12288" y="224442"/>
                    <a:pt x="20" y="241817"/>
                    <a:pt x="0" y="261308"/>
                  </a:cubicBezTo>
                  <a:cubicBezTo>
                    <a:pt x="-4" y="286775"/>
                    <a:pt x="20638" y="307422"/>
                    <a:pt x="46104" y="307427"/>
                  </a:cubicBezTo>
                  <a:cubicBezTo>
                    <a:pt x="65675" y="307430"/>
                    <a:pt x="83115" y="295078"/>
                    <a:pt x="89610" y="276617"/>
                  </a:cubicBezTo>
                  <a:lnTo>
                    <a:pt x="107531" y="276617"/>
                  </a:lnTo>
                  <a:cubicBezTo>
                    <a:pt x="132999" y="276617"/>
                    <a:pt x="153643" y="255973"/>
                    <a:pt x="153643" y="230506"/>
                  </a:cubicBezTo>
                  <a:lnTo>
                    <a:pt x="153643" y="92172"/>
                  </a:lnTo>
                  <a:cubicBezTo>
                    <a:pt x="153643" y="83683"/>
                    <a:pt x="160524" y="76801"/>
                    <a:pt x="169013" y="76801"/>
                  </a:cubicBezTo>
                  <a:lnTo>
                    <a:pt x="254918" y="76801"/>
                  </a:lnTo>
                  <a:lnTo>
                    <a:pt x="235014" y="96645"/>
                  </a:lnTo>
                  <a:cubicBezTo>
                    <a:pt x="228810" y="102439"/>
                    <a:pt x="228478" y="112165"/>
                    <a:pt x="234271" y="118369"/>
                  </a:cubicBezTo>
                  <a:cubicBezTo>
                    <a:pt x="240066" y="124573"/>
                    <a:pt x="249792" y="124905"/>
                    <a:pt x="255996" y="119111"/>
                  </a:cubicBezTo>
                  <a:cubicBezTo>
                    <a:pt x="256233" y="118890"/>
                    <a:pt x="256463" y="118661"/>
                    <a:pt x="256686" y="118425"/>
                  </a:cubicBezTo>
                  <a:lnTo>
                    <a:pt x="302951" y="72313"/>
                  </a:lnTo>
                  <a:cubicBezTo>
                    <a:pt x="308956" y="66314"/>
                    <a:pt x="308962" y="56582"/>
                    <a:pt x="302963" y="50576"/>
                  </a:cubicBezTo>
                  <a:cubicBezTo>
                    <a:pt x="302959" y="50572"/>
                    <a:pt x="302956" y="50568"/>
                    <a:pt x="302951" y="50564"/>
                  </a:cubicBezTo>
                  <a:lnTo>
                    <a:pt x="256840" y="4499"/>
                  </a:lnTo>
                  <a:close/>
                </a:path>
              </a:pathLst>
            </a:custGeom>
            <a:gradFill flip="none" rotWithShape="1">
              <a:gsLst>
                <a:gs pos="40000">
                  <a:srgbClr val="8DC8E8"/>
                </a:gs>
                <a:gs pos="10000">
                  <a:srgbClr val="CF9CD1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/>
          </p:spPr>
          <p:txBody>
            <a:bodyPr wrap="square" lIns="56885" tIns="0" rIns="56885" bIns="0" anchor="ctr" anchorCtr="0">
              <a:noAutofit/>
            </a:bodyPr>
            <a:lstStyle/>
            <a:p>
              <a:pPr algn="ctr"/>
              <a:endParaRPr lang="en-US" sz="2000" kern="0">
                <a:gradFill>
                  <a:gsLst>
                    <a:gs pos="0">
                      <a:srgbClr val="091F2C"/>
                    </a:gs>
                    <a:gs pos="70000">
                      <a:srgbClr val="091F2C"/>
                    </a:gs>
                  </a:gsLst>
                  <a:lin ang="162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75" name="Graphic 31">
              <a:extLst>
                <a:ext uri="{FF2B5EF4-FFF2-40B4-BE49-F238E27FC236}">
                  <a16:creationId xmlns:a16="http://schemas.microsoft.com/office/drawing/2014/main" id="{E612CD6C-CF27-CD56-F8A9-F178D94F8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12586" y="3648543"/>
              <a:ext cx="200963" cy="200957"/>
            </a:xfrm>
            <a:custGeom>
              <a:avLst/>
              <a:gdLst>
                <a:gd name="connsiteX0" fmla="*/ 118047 w 307416"/>
                <a:gd name="connsiteY0" fmla="*/ 84537 h 307408"/>
                <a:gd name="connsiteX1" fmla="*/ 129268 w 307416"/>
                <a:gd name="connsiteY1" fmla="*/ 33938 h 307408"/>
                <a:gd name="connsiteX2" fmla="*/ 143132 w 307416"/>
                <a:gd name="connsiteY2" fmla="*/ 7009 h 307408"/>
                <a:gd name="connsiteX3" fmla="*/ 153707 w 307416"/>
                <a:gd name="connsiteY3" fmla="*/ 0 h 307408"/>
                <a:gd name="connsiteX4" fmla="*/ 164281 w 307416"/>
                <a:gd name="connsiteY4" fmla="*/ 7009 h 307408"/>
                <a:gd name="connsiteX5" fmla="*/ 178146 w 307416"/>
                <a:gd name="connsiteY5" fmla="*/ 33938 h 307408"/>
                <a:gd name="connsiteX6" fmla="*/ 189366 w 307416"/>
                <a:gd name="connsiteY6" fmla="*/ 84537 h 307408"/>
                <a:gd name="connsiteX7" fmla="*/ 118047 w 307416"/>
                <a:gd name="connsiteY7" fmla="*/ 84537 h 307408"/>
                <a:gd name="connsiteX8" fmla="*/ 107503 w 307416"/>
                <a:gd name="connsiteY8" fmla="*/ 26283 h 307408"/>
                <a:gd name="connsiteX9" fmla="*/ 116679 w 307416"/>
                <a:gd name="connsiteY9" fmla="*/ 5318 h 307408"/>
                <a:gd name="connsiteX10" fmla="*/ 31435 w 307416"/>
                <a:gd name="connsiteY10" fmla="*/ 84537 h 307408"/>
                <a:gd name="connsiteX11" fmla="*/ 94823 w 307416"/>
                <a:gd name="connsiteY11" fmla="*/ 84537 h 307408"/>
                <a:gd name="connsiteX12" fmla="*/ 107503 w 307416"/>
                <a:gd name="connsiteY12" fmla="*/ 26283 h 307408"/>
                <a:gd name="connsiteX13" fmla="*/ 199910 w 307416"/>
                <a:gd name="connsiteY13" fmla="*/ 26283 h 307408"/>
                <a:gd name="connsiteX14" fmla="*/ 190734 w 307416"/>
                <a:gd name="connsiteY14" fmla="*/ 5318 h 307408"/>
                <a:gd name="connsiteX15" fmla="*/ 275978 w 307416"/>
                <a:gd name="connsiteY15" fmla="*/ 84537 h 307408"/>
                <a:gd name="connsiteX16" fmla="*/ 212591 w 307416"/>
                <a:gd name="connsiteY16" fmla="*/ 84537 h 307408"/>
                <a:gd name="connsiteX17" fmla="*/ 199910 w 307416"/>
                <a:gd name="connsiteY17" fmla="*/ 26283 h 307408"/>
                <a:gd name="connsiteX18" fmla="*/ 214558 w 307416"/>
                <a:gd name="connsiteY18" fmla="*/ 107593 h 307408"/>
                <a:gd name="connsiteX19" fmla="*/ 282342 w 307416"/>
                <a:gd name="connsiteY19" fmla="*/ 107593 h 307408"/>
                <a:gd name="connsiteX20" fmla="*/ 282342 w 307416"/>
                <a:gd name="connsiteY20" fmla="*/ 153704 h 307408"/>
                <a:gd name="connsiteX21" fmla="*/ 214558 w 307416"/>
                <a:gd name="connsiteY21" fmla="*/ 153704 h 307408"/>
                <a:gd name="connsiteX22" fmla="*/ 214558 w 307416"/>
                <a:gd name="connsiteY22" fmla="*/ 107593 h 307408"/>
                <a:gd name="connsiteX23" fmla="*/ 212591 w 307416"/>
                <a:gd name="connsiteY23" fmla="*/ 176760 h 307408"/>
                <a:gd name="connsiteX24" fmla="*/ 275978 w 307416"/>
                <a:gd name="connsiteY24" fmla="*/ 176760 h 307408"/>
                <a:gd name="connsiteX25" fmla="*/ 253322 w 307416"/>
                <a:gd name="connsiteY25" fmla="*/ 215186 h 307408"/>
                <a:gd name="connsiteX26" fmla="*/ 253061 w 307416"/>
                <a:gd name="connsiteY26" fmla="*/ 215493 h 307408"/>
                <a:gd name="connsiteX27" fmla="*/ 228192 w 307416"/>
                <a:gd name="connsiteY27" fmla="*/ 237996 h 307408"/>
                <a:gd name="connsiteX28" fmla="*/ 190734 w 307416"/>
                <a:gd name="connsiteY28" fmla="*/ 255979 h 307408"/>
                <a:gd name="connsiteX29" fmla="*/ 199910 w 307416"/>
                <a:gd name="connsiteY29" fmla="*/ 234998 h 307408"/>
                <a:gd name="connsiteX30" fmla="*/ 212591 w 307416"/>
                <a:gd name="connsiteY30" fmla="*/ 176760 h 307408"/>
                <a:gd name="connsiteX31" fmla="*/ 164281 w 307416"/>
                <a:gd name="connsiteY31" fmla="*/ 254288 h 307408"/>
                <a:gd name="connsiteX32" fmla="*/ 153707 w 307416"/>
                <a:gd name="connsiteY32" fmla="*/ 261297 h 307408"/>
                <a:gd name="connsiteX33" fmla="*/ 143132 w 307416"/>
                <a:gd name="connsiteY33" fmla="*/ 254288 h 307408"/>
                <a:gd name="connsiteX34" fmla="*/ 129268 w 307416"/>
                <a:gd name="connsiteY34" fmla="*/ 227359 h 307408"/>
                <a:gd name="connsiteX35" fmla="*/ 118047 w 307416"/>
                <a:gd name="connsiteY35" fmla="*/ 176760 h 307408"/>
                <a:gd name="connsiteX36" fmla="*/ 189366 w 307416"/>
                <a:gd name="connsiteY36" fmla="*/ 176760 h 307408"/>
                <a:gd name="connsiteX37" fmla="*/ 178146 w 307416"/>
                <a:gd name="connsiteY37" fmla="*/ 227359 h 307408"/>
                <a:gd name="connsiteX38" fmla="*/ 164281 w 307416"/>
                <a:gd name="connsiteY38" fmla="*/ 254288 h 307408"/>
                <a:gd name="connsiteX39" fmla="*/ 79222 w 307416"/>
                <a:gd name="connsiteY39" fmla="*/ 237996 h 307408"/>
                <a:gd name="connsiteX40" fmla="*/ 116679 w 307416"/>
                <a:gd name="connsiteY40" fmla="*/ 255979 h 307408"/>
                <a:gd name="connsiteX41" fmla="*/ 107503 w 307416"/>
                <a:gd name="connsiteY41" fmla="*/ 234998 h 307408"/>
                <a:gd name="connsiteX42" fmla="*/ 94823 w 307416"/>
                <a:gd name="connsiteY42" fmla="*/ 176760 h 307408"/>
                <a:gd name="connsiteX43" fmla="*/ 31435 w 307416"/>
                <a:gd name="connsiteY43" fmla="*/ 176760 h 307408"/>
                <a:gd name="connsiteX44" fmla="*/ 54091 w 307416"/>
                <a:gd name="connsiteY44" fmla="*/ 215186 h 307408"/>
                <a:gd name="connsiteX45" fmla="*/ 54352 w 307416"/>
                <a:gd name="connsiteY45" fmla="*/ 215493 h 307408"/>
                <a:gd name="connsiteX46" fmla="*/ 79222 w 307416"/>
                <a:gd name="connsiteY46" fmla="*/ 237996 h 307408"/>
                <a:gd name="connsiteX47" fmla="*/ 92855 w 307416"/>
                <a:gd name="connsiteY47" fmla="*/ 153704 h 307408"/>
                <a:gd name="connsiteX48" fmla="*/ 25072 w 307416"/>
                <a:gd name="connsiteY48" fmla="*/ 153704 h 307408"/>
                <a:gd name="connsiteX49" fmla="*/ 25072 w 307416"/>
                <a:gd name="connsiteY49" fmla="*/ 107593 h 307408"/>
                <a:gd name="connsiteX50" fmla="*/ 92855 w 307416"/>
                <a:gd name="connsiteY50" fmla="*/ 107593 h 307408"/>
                <a:gd name="connsiteX51" fmla="*/ 92855 w 307416"/>
                <a:gd name="connsiteY51" fmla="*/ 153704 h 307408"/>
                <a:gd name="connsiteX52" fmla="*/ 115957 w 307416"/>
                <a:gd name="connsiteY52" fmla="*/ 107593 h 307408"/>
                <a:gd name="connsiteX53" fmla="*/ 115957 w 307416"/>
                <a:gd name="connsiteY53" fmla="*/ 153704 h 307408"/>
                <a:gd name="connsiteX54" fmla="*/ 191456 w 307416"/>
                <a:gd name="connsiteY54" fmla="*/ 153704 h 307408"/>
                <a:gd name="connsiteX55" fmla="*/ 191456 w 307416"/>
                <a:gd name="connsiteY55" fmla="*/ 107593 h 307408"/>
                <a:gd name="connsiteX56" fmla="*/ 115957 w 307416"/>
                <a:gd name="connsiteY56" fmla="*/ 107593 h 307408"/>
                <a:gd name="connsiteX57" fmla="*/ 30743 w 307416"/>
                <a:gd name="connsiteY57" fmla="*/ 215186 h 307408"/>
                <a:gd name="connsiteX58" fmla="*/ 34632 w 307416"/>
                <a:gd name="connsiteY58" fmla="*/ 215186 h 307408"/>
                <a:gd name="connsiteX59" fmla="*/ 54982 w 307416"/>
                <a:gd name="connsiteY59" fmla="*/ 238241 h 307408"/>
                <a:gd name="connsiteX60" fmla="*/ 39504 w 307416"/>
                <a:gd name="connsiteY60" fmla="*/ 238241 h 307408"/>
                <a:gd name="connsiteX61" fmla="*/ 26701 w 307416"/>
                <a:gd name="connsiteY61" fmla="*/ 284353 h 307408"/>
                <a:gd name="connsiteX62" fmla="*/ 280712 w 307416"/>
                <a:gd name="connsiteY62" fmla="*/ 284353 h 307408"/>
                <a:gd name="connsiteX63" fmla="*/ 267909 w 307416"/>
                <a:gd name="connsiteY63" fmla="*/ 238241 h 307408"/>
                <a:gd name="connsiteX64" fmla="*/ 252431 w 307416"/>
                <a:gd name="connsiteY64" fmla="*/ 238241 h 307408"/>
                <a:gd name="connsiteX65" fmla="*/ 272781 w 307416"/>
                <a:gd name="connsiteY65" fmla="*/ 215186 h 307408"/>
                <a:gd name="connsiteX66" fmla="*/ 276670 w 307416"/>
                <a:gd name="connsiteY66" fmla="*/ 215186 h 307408"/>
                <a:gd name="connsiteX67" fmla="*/ 287783 w 307416"/>
                <a:gd name="connsiteY67" fmla="*/ 223640 h 307408"/>
                <a:gd name="connsiteX68" fmla="*/ 306996 w 307416"/>
                <a:gd name="connsiteY68" fmla="*/ 292806 h 307408"/>
                <a:gd name="connsiteX69" fmla="*/ 298960 w 307416"/>
                <a:gd name="connsiteY69" fmla="*/ 306990 h 307408"/>
                <a:gd name="connsiteX70" fmla="*/ 295883 w 307416"/>
                <a:gd name="connsiteY70" fmla="*/ 307408 h 307408"/>
                <a:gd name="connsiteX71" fmla="*/ 11530 w 307416"/>
                <a:gd name="connsiteY71" fmla="*/ 307408 h 307408"/>
                <a:gd name="connsiteX72" fmla="*/ 0 w 307416"/>
                <a:gd name="connsiteY72" fmla="*/ 295884 h 307408"/>
                <a:gd name="connsiteX73" fmla="*/ 417 w 307416"/>
                <a:gd name="connsiteY73" fmla="*/ 292806 h 307408"/>
                <a:gd name="connsiteX74" fmla="*/ 19630 w 307416"/>
                <a:gd name="connsiteY74" fmla="*/ 223640 h 307408"/>
                <a:gd name="connsiteX75" fmla="*/ 30743 w 307416"/>
                <a:gd name="connsiteY75" fmla="*/ 215186 h 3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7416" h="307408">
                  <a:moveTo>
                    <a:pt x="118047" y="84537"/>
                  </a:moveTo>
                  <a:cubicBezTo>
                    <a:pt x="120476" y="65109"/>
                    <a:pt x="124364" y="47863"/>
                    <a:pt x="129268" y="33938"/>
                  </a:cubicBezTo>
                  <a:cubicBezTo>
                    <a:pt x="133525" y="21780"/>
                    <a:pt x="138352" y="12757"/>
                    <a:pt x="143132" y="7009"/>
                  </a:cubicBezTo>
                  <a:cubicBezTo>
                    <a:pt x="147973" y="1184"/>
                    <a:pt x="151586" y="0"/>
                    <a:pt x="153707" y="0"/>
                  </a:cubicBezTo>
                  <a:cubicBezTo>
                    <a:pt x="155812" y="0"/>
                    <a:pt x="159440" y="1184"/>
                    <a:pt x="164281" y="7009"/>
                  </a:cubicBezTo>
                  <a:cubicBezTo>
                    <a:pt x="169062" y="12757"/>
                    <a:pt x="173888" y="21780"/>
                    <a:pt x="178146" y="33938"/>
                  </a:cubicBezTo>
                  <a:cubicBezTo>
                    <a:pt x="183049" y="47863"/>
                    <a:pt x="186937" y="65109"/>
                    <a:pt x="189366" y="84537"/>
                  </a:cubicBezTo>
                  <a:lnTo>
                    <a:pt x="118047" y="84537"/>
                  </a:lnTo>
                  <a:close/>
                  <a:moveTo>
                    <a:pt x="107503" y="26283"/>
                  </a:moveTo>
                  <a:cubicBezTo>
                    <a:pt x="110193" y="18660"/>
                    <a:pt x="113236" y="11589"/>
                    <a:pt x="116679" y="5318"/>
                  </a:cubicBezTo>
                  <a:cubicBezTo>
                    <a:pt x="77449" y="16958"/>
                    <a:pt x="45914" y="46264"/>
                    <a:pt x="31435" y="84537"/>
                  </a:cubicBezTo>
                  <a:lnTo>
                    <a:pt x="94823" y="84537"/>
                  </a:lnTo>
                  <a:cubicBezTo>
                    <a:pt x="97389" y="62558"/>
                    <a:pt x="101739" y="42684"/>
                    <a:pt x="107503" y="26283"/>
                  </a:cubicBezTo>
                  <a:close/>
                  <a:moveTo>
                    <a:pt x="199910" y="26283"/>
                  </a:moveTo>
                  <a:cubicBezTo>
                    <a:pt x="197423" y="19058"/>
                    <a:pt x="194355" y="12047"/>
                    <a:pt x="190734" y="5318"/>
                  </a:cubicBezTo>
                  <a:cubicBezTo>
                    <a:pt x="229964" y="16958"/>
                    <a:pt x="261499" y="46264"/>
                    <a:pt x="275978" y="84537"/>
                  </a:cubicBezTo>
                  <a:lnTo>
                    <a:pt x="212591" y="84537"/>
                  </a:lnTo>
                  <a:cubicBezTo>
                    <a:pt x="210024" y="62558"/>
                    <a:pt x="205674" y="42684"/>
                    <a:pt x="199910" y="26283"/>
                  </a:cubicBezTo>
                  <a:close/>
                  <a:moveTo>
                    <a:pt x="214558" y="107593"/>
                  </a:moveTo>
                  <a:lnTo>
                    <a:pt x="282342" y="107593"/>
                  </a:lnTo>
                  <a:cubicBezTo>
                    <a:pt x="285059" y="122843"/>
                    <a:pt x="285059" y="138454"/>
                    <a:pt x="282342" y="153704"/>
                  </a:cubicBezTo>
                  <a:lnTo>
                    <a:pt x="214558" y="153704"/>
                  </a:lnTo>
                  <a:cubicBezTo>
                    <a:pt x="215410" y="138346"/>
                    <a:pt x="215410" y="122952"/>
                    <a:pt x="214558" y="107593"/>
                  </a:cubicBezTo>
                  <a:close/>
                  <a:moveTo>
                    <a:pt x="212591" y="176760"/>
                  </a:moveTo>
                  <a:lnTo>
                    <a:pt x="275978" y="176760"/>
                  </a:lnTo>
                  <a:cubicBezTo>
                    <a:pt x="270686" y="190773"/>
                    <a:pt x="263023" y="203772"/>
                    <a:pt x="253322" y="215186"/>
                  </a:cubicBezTo>
                  <a:lnTo>
                    <a:pt x="253061" y="215493"/>
                  </a:lnTo>
                  <a:cubicBezTo>
                    <a:pt x="245766" y="224025"/>
                    <a:pt x="237408" y="231588"/>
                    <a:pt x="228192" y="237996"/>
                  </a:cubicBezTo>
                  <a:cubicBezTo>
                    <a:pt x="216750" y="245957"/>
                    <a:pt x="204103" y="252029"/>
                    <a:pt x="190734" y="255979"/>
                  </a:cubicBezTo>
                  <a:cubicBezTo>
                    <a:pt x="194177" y="249708"/>
                    <a:pt x="197220" y="242637"/>
                    <a:pt x="199910" y="234998"/>
                  </a:cubicBezTo>
                  <a:cubicBezTo>
                    <a:pt x="205659" y="218613"/>
                    <a:pt x="210024" y="198740"/>
                    <a:pt x="212591" y="176760"/>
                  </a:cubicBezTo>
                  <a:close/>
                  <a:moveTo>
                    <a:pt x="164281" y="254288"/>
                  </a:moveTo>
                  <a:cubicBezTo>
                    <a:pt x="159440" y="260114"/>
                    <a:pt x="155828" y="261297"/>
                    <a:pt x="153707" y="261297"/>
                  </a:cubicBezTo>
                  <a:cubicBezTo>
                    <a:pt x="151601" y="261297"/>
                    <a:pt x="147973" y="260114"/>
                    <a:pt x="143132" y="254288"/>
                  </a:cubicBezTo>
                  <a:cubicBezTo>
                    <a:pt x="138352" y="248540"/>
                    <a:pt x="133525" y="239517"/>
                    <a:pt x="129268" y="227359"/>
                  </a:cubicBezTo>
                  <a:cubicBezTo>
                    <a:pt x="124364" y="213434"/>
                    <a:pt x="120476" y="196188"/>
                    <a:pt x="118047" y="176760"/>
                  </a:cubicBezTo>
                  <a:lnTo>
                    <a:pt x="189366" y="176760"/>
                  </a:lnTo>
                  <a:cubicBezTo>
                    <a:pt x="186937" y="196188"/>
                    <a:pt x="183049" y="213434"/>
                    <a:pt x="178146" y="227359"/>
                  </a:cubicBezTo>
                  <a:cubicBezTo>
                    <a:pt x="173888" y="239517"/>
                    <a:pt x="169077" y="248540"/>
                    <a:pt x="164281" y="254288"/>
                  </a:cubicBezTo>
                  <a:close/>
                  <a:moveTo>
                    <a:pt x="79222" y="237996"/>
                  </a:moveTo>
                  <a:cubicBezTo>
                    <a:pt x="90534" y="245865"/>
                    <a:pt x="103153" y="251983"/>
                    <a:pt x="116679" y="255979"/>
                  </a:cubicBezTo>
                  <a:cubicBezTo>
                    <a:pt x="113058" y="249245"/>
                    <a:pt x="109989" y="242229"/>
                    <a:pt x="107503" y="234998"/>
                  </a:cubicBezTo>
                  <a:cubicBezTo>
                    <a:pt x="101755" y="218613"/>
                    <a:pt x="97389" y="198740"/>
                    <a:pt x="94823" y="176760"/>
                  </a:cubicBezTo>
                  <a:lnTo>
                    <a:pt x="31435" y="176760"/>
                  </a:lnTo>
                  <a:cubicBezTo>
                    <a:pt x="36769" y="190901"/>
                    <a:pt x="44484" y="203873"/>
                    <a:pt x="54091" y="215186"/>
                  </a:cubicBezTo>
                  <a:lnTo>
                    <a:pt x="54352" y="215493"/>
                  </a:lnTo>
                  <a:cubicBezTo>
                    <a:pt x="61647" y="224025"/>
                    <a:pt x="70005" y="231588"/>
                    <a:pt x="79222" y="237996"/>
                  </a:cubicBezTo>
                  <a:close/>
                  <a:moveTo>
                    <a:pt x="92855" y="153704"/>
                  </a:moveTo>
                  <a:lnTo>
                    <a:pt x="25072" y="153704"/>
                  </a:lnTo>
                  <a:cubicBezTo>
                    <a:pt x="22355" y="138454"/>
                    <a:pt x="22355" y="122843"/>
                    <a:pt x="25072" y="107593"/>
                  </a:cubicBezTo>
                  <a:lnTo>
                    <a:pt x="92855" y="107593"/>
                  </a:lnTo>
                  <a:cubicBezTo>
                    <a:pt x="92001" y="122952"/>
                    <a:pt x="92001" y="138346"/>
                    <a:pt x="92855" y="153704"/>
                  </a:cubicBezTo>
                  <a:close/>
                  <a:moveTo>
                    <a:pt x="115957" y="107593"/>
                  </a:moveTo>
                  <a:cubicBezTo>
                    <a:pt x="115051" y="122950"/>
                    <a:pt x="115051" y="138348"/>
                    <a:pt x="115957" y="153704"/>
                  </a:cubicBezTo>
                  <a:lnTo>
                    <a:pt x="191456" y="153704"/>
                  </a:lnTo>
                  <a:cubicBezTo>
                    <a:pt x="192362" y="138348"/>
                    <a:pt x="192362" y="122950"/>
                    <a:pt x="191456" y="107593"/>
                  </a:cubicBezTo>
                  <a:lnTo>
                    <a:pt x="115957" y="107593"/>
                  </a:lnTo>
                  <a:close/>
                  <a:moveTo>
                    <a:pt x="30743" y="215186"/>
                  </a:moveTo>
                  <a:lnTo>
                    <a:pt x="34632" y="215186"/>
                  </a:lnTo>
                  <a:cubicBezTo>
                    <a:pt x="40590" y="223563"/>
                    <a:pt x="47410" y="231289"/>
                    <a:pt x="54982" y="238241"/>
                  </a:cubicBezTo>
                  <a:lnTo>
                    <a:pt x="39504" y="238241"/>
                  </a:lnTo>
                  <a:lnTo>
                    <a:pt x="26701" y="284353"/>
                  </a:lnTo>
                  <a:lnTo>
                    <a:pt x="280712" y="284353"/>
                  </a:lnTo>
                  <a:lnTo>
                    <a:pt x="267909" y="238241"/>
                  </a:lnTo>
                  <a:lnTo>
                    <a:pt x="252431" y="238241"/>
                  </a:lnTo>
                  <a:cubicBezTo>
                    <a:pt x="260004" y="231291"/>
                    <a:pt x="266824" y="223563"/>
                    <a:pt x="272781" y="215186"/>
                  </a:cubicBezTo>
                  <a:lnTo>
                    <a:pt x="276670" y="215186"/>
                  </a:lnTo>
                  <a:cubicBezTo>
                    <a:pt x="281853" y="215184"/>
                    <a:pt x="286401" y="218644"/>
                    <a:pt x="287783" y="223640"/>
                  </a:cubicBezTo>
                  <a:lnTo>
                    <a:pt x="306996" y="292806"/>
                  </a:lnTo>
                  <a:cubicBezTo>
                    <a:pt x="308694" y="298942"/>
                    <a:pt x="305096" y="305293"/>
                    <a:pt x="298960" y="306990"/>
                  </a:cubicBezTo>
                  <a:cubicBezTo>
                    <a:pt x="297958" y="307268"/>
                    <a:pt x="296922" y="307408"/>
                    <a:pt x="295883" y="307408"/>
                  </a:cubicBezTo>
                  <a:lnTo>
                    <a:pt x="11530" y="307408"/>
                  </a:lnTo>
                  <a:cubicBezTo>
                    <a:pt x="5164" y="307410"/>
                    <a:pt x="1" y="302250"/>
                    <a:pt x="0" y="295884"/>
                  </a:cubicBezTo>
                  <a:cubicBezTo>
                    <a:pt x="0" y="294843"/>
                    <a:pt x="140" y="293809"/>
                    <a:pt x="417" y="292806"/>
                  </a:cubicBezTo>
                  <a:lnTo>
                    <a:pt x="19630" y="223640"/>
                  </a:lnTo>
                  <a:cubicBezTo>
                    <a:pt x="21013" y="218644"/>
                    <a:pt x="25560" y="215184"/>
                    <a:pt x="30743" y="215186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8DC8E8"/>
                </a:gs>
                <a:gs pos="10000">
                  <a:srgbClr val="CF9CD1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/>
          </p:spPr>
          <p:txBody>
            <a:bodyPr wrap="square" lIns="56885" tIns="0" rIns="56885" bIns="0" anchor="ctr" anchorCtr="0">
              <a:noAutofit/>
            </a:bodyPr>
            <a:lstStyle/>
            <a:p>
              <a:pPr algn="ctr"/>
              <a:endParaRPr lang="en-US" sz="2000" kern="0">
                <a:gradFill>
                  <a:gsLst>
                    <a:gs pos="0">
                      <a:srgbClr val="091F2C"/>
                    </a:gs>
                    <a:gs pos="70000">
                      <a:srgbClr val="091F2C"/>
                    </a:gs>
                  </a:gsLst>
                  <a:lin ang="162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76" name="TextBox 675">
              <a:hlinkClick r:id="rId85"/>
              <a:extLst>
                <a:ext uri="{FF2B5EF4-FFF2-40B4-BE49-F238E27FC236}">
                  <a16:creationId xmlns:a16="http://schemas.microsoft.com/office/drawing/2014/main" id="{97B2A4A9-7EB6-4149-5667-B2F2BBC60BAE}"/>
                </a:ext>
              </a:extLst>
            </p:cNvPr>
            <p:cNvSpPr txBox="1"/>
            <p:nvPr/>
          </p:nvSpPr>
          <p:spPr>
            <a:xfrm>
              <a:off x="3111603" y="3677118"/>
              <a:ext cx="65675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Datacenter</a:t>
              </a:r>
              <a:endParaRPr kumimoji="0" lang="en-US" sz="3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77" name="TextBox 676">
              <a:hlinkClick r:id="rId86"/>
              <a:extLst>
                <a:ext uri="{FF2B5EF4-FFF2-40B4-BE49-F238E27FC236}">
                  <a16:creationId xmlns:a16="http://schemas.microsoft.com/office/drawing/2014/main" id="{B37045D3-A3D9-87AF-F615-8C5C8EA870E5}"/>
                </a:ext>
              </a:extLst>
            </p:cNvPr>
            <p:cNvSpPr txBox="1"/>
            <p:nvPr/>
          </p:nvSpPr>
          <p:spPr>
            <a:xfrm>
              <a:off x="4188502" y="3623257"/>
              <a:ext cx="47412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GPU &amp; AI Silicon</a:t>
              </a:r>
              <a:endParaRPr kumimoji="0" lang="en-US" sz="2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78" name="TextBox 677">
              <a:hlinkClick r:id="rId86"/>
              <a:extLst>
                <a:ext uri="{FF2B5EF4-FFF2-40B4-BE49-F238E27FC236}">
                  <a16:creationId xmlns:a16="http://schemas.microsoft.com/office/drawing/2014/main" id="{2DDFE742-404E-E20B-1516-C8781AE0E45B}"/>
                </a:ext>
              </a:extLst>
            </p:cNvPr>
            <p:cNvSpPr txBox="1"/>
            <p:nvPr/>
          </p:nvSpPr>
          <p:spPr>
            <a:xfrm>
              <a:off x="5057442" y="3669423"/>
              <a:ext cx="3497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CPU</a:t>
              </a:r>
              <a:endParaRPr kumimoji="0" lang="en-US" sz="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79" name="TextBox 678">
              <a:hlinkClick r:id="rId86"/>
              <a:extLst>
                <a:ext uri="{FF2B5EF4-FFF2-40B4-BE49-F238E27FC236}">
                  <a16:creationId xmlns:a16="http://schemas.microsoft.com/office/drawing/2014/main" id="{158EA589-E5FF-FFD5-7D54-BCD01733E5CB}"/>
                </a:ext>
              </a:extLst>
            </p:cNvPr>
            <p:cNvSpPr txBox="1"/>
            <p:nvPr/>
          </p:nvSpPr>
          <p:spPr>
            <a:xfrm>
              <a:off x="5745595" y="3669423"/>
              <a:ext cx="3242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IO</a:t>
              </a:r>
              <a:endParaRPr kumimoji="0" lang="en-US" sz="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80" name="TextBox 679">
              <a:hlinkClick r:id="rId87"/>
              <a:extLst>
                <a:ext uri="{FF2B5EF4-FFF2-40B4-BE49-F238E27FC236}">
                  <a16:creationId xmlns:a16="http://schemas.microsoft.com/office/drawing/2014/main" id="{4FBAFBFD-7302-A84D-3B2C-7C6AD37CF0DF}"/>
                </a:ext>
              </a:extLst>
            </p:cNvPr>
            <p:cNvSpPr txBox="1"/>
            <p:nvPr/>
          </p:nvSpPr>
          <p:spPr>
            <a:xfrm>
              <a:off x="6320677" y="3677118"/>
              <a:ext cx="5836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Network</a:t>
              </a:r>
              <a:endParaRPr kumimoji="0" lang="en-US" sz="3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81" name="TextBox 680">
              <a:hlinkClick r:id="rId88"/>
              <a:extLst>
                <a:ext uri="{FF2B5EF4-FFF2-40B4-BE49-F238E27FC236}">
                  <a16:creationId xmlns:a16="http://schemas.microsoft.com/office/drawing/2014/main" id="{F72750A3-13E4-9671-7A7B-F8AA7BFAB3AF}"/>
                </a:ext>
              </a:extLst>
            </p:cNvPr>
            <p:cNvSpPr txBox="1"/>
            <p:nvPr/>
          </p:nvSpPr>
          <p:spPr>
            <a:xfrm>
              <a:off x="1796394" y="3618606"/>
              <a:ext cx="12796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Global Infrastructure</a:t>
              </a:r>
              <a:endParaRPr kumimoji="0" lang="en-US" sz="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4CC600EA-E3EA-4383-D085-C92F88A4F91E}"/>
                </a:ext>
              </a:extLst>
            </p:cNvPr>
            <p:cNvSpPr txBox="1"/>
            <p:nvPr/>
          </p:nvSpPr>
          <p:spPr>
            <a:xfrm>
              <a:off x="1802566" y="3781796"/>
              <a:ext cx="1282002" cy="92333"/>
            </a:xfrm>
            <a:prstGeom prst="rect">
              <a:avLst/>
            </a:prstGeom>
            <a:solidFill>
              <a:schemeClr val="bg1"/>
            </a:solidFill>
            <a:effectLst>
              <a:softEdge rad="146803"/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 defTabSz="932742">
                <a:spcBef>
                  <a:spcPct val="0"/>
                </a:spcBef>
                <a:defRPr/>
              </a:pPr>
              <a:r>
                <a:rPr lang="en-US" sz="600" b="1" kern="0" dirty="0">
                  <a:gradFill>
                    <a:gsLst>
                      <a:gs pos="100000">
                        <a:srgbClr val="FFB900"/>
                      </a:gs>
                      <a:gs pos="0">
                        <a:srgbClr val="D59ED7"/>
                      </a:gs>
                    </a:gsLst>
                    <a:lin ang="18900000" scaled="1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End to end systems optimization</a:t>
              </a:r>
            </a:p>
          </p:txBody>
        </p:sp>
        <p:sp>
          <p:nvSpPr>
            <p:cNvPr id="693" name="TextBox 692">
              <a:hlinkClick r:id="rId89"/>
              <a:extLst>
                <a:ext uri="{FF2B5EF4-FFF2-40B4-BE49-F238E27FC236}">
                  <a16:creationId xmlns:a16="http://schemas.microsoft.com/office/drawing/2014/main" id="{B8BA9103-6172-9537-EB23-E593BA5D9A72}"/>
                </a:ext>
              </a:extLst>
            </p:cNvPr>
            <p:cNvSpPr txBox="1"/>
            <p:nvPr/>
          </p:nvSpPr>
          <p:spPr>
            <a:xfrm>
              <a:off x="7229605" y="3623257"/>
              <a:ext cx="4520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50" normalizeH="0" baseline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Circular</a:t>
              </a:r>
              <a:r>
                <a:rPr kumimoji="0" lang="en-US" sz="800" b="0" i="0" u="none" strike="noStrike" kern="1200" cap="none" spc="-50" normalizeH="0" noProof="0" dirty="0">
                  <a:ln w="3175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 Centers</a:t>
              </a:r>
              <a:endParaRPr kumimoji="0" lang="en-US" sz="200" b="0" i="0" u="none" strike="noStrike" kern="1200" cap="none" spc="-5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96B20F87-C4C4-4FCD-6AA9-79886597429D}"/>
                </a:ext>
              </a:extLst>
            </p:cNvPr>
            <p:cNvGrpSpPr/>
            <p:nvPr/>
          </p:nvGrpSpPr>
          <p:grpSpPr>
            <a:xfrm>
              <a:off x="3773958" y="3651839"/>
              <a:ext cx="282314" cy="194364"/>
              <a:chOff x="1803899" y="2007257"/>
              <a:chExt cx="1369962" cy="943176"/>
            </a:xfrm>
          </p:grpSpPr>
          <p:sp>
            <p:nvSpPr>
              <p:cNvPr id="709" name="Freeform: Shape 708" descr="Cloud with solid fill">
                <a:extLst>
                  <a:ext uri="{FF2B5EF4-FFF2-40B4-BE49-F238E27FC236}">
                    <a16:creationId xmlns:a16="http://schemas.microsoft.com/office/drawing/2014/main" id="{3E0E299C-8DE1-22A1-39E6-0532DF4CF94A}"/>
                  </a:ext>
                </a:extLst>
              </p:cNvPr>
              <p:cNvSpPr/>
              <p:nvPr/>
            </p:nvSpPr>
            <p:spPr>
              <a:xfrm>
                <a:off x="1803899" y="2007257"/>
                <a:ext cx="1369962" cy="779986"/>
              </a:xfrm>
              <a:custGeom>
                <a:avLst/>
                <a:gdLst>
                  <a:gd name="connsiteX0" fmla="*/ 555747 w 1369962"/>
                  <a:gd name="connsiteY0" fmla="*/ 582 h 779986"/>
                  <a:gd name="connsiteX1" fmla="*/ 835182 w 1369962"/>
                  <a:gd name="connsiteY1" fmla="*/ 159056 h 779986"/>
                  <a:gd name="connsiteX2" fmla="*/ 1057871 w 1369962"/>
                  <a:gd name="connsiteY2" fmla="*/ 189941 h 779986"/>
                  <a:gd name="connsiteX3" fmla="*/ 1160275 w 1369962"/>
                  <a:gd name="connsiteY3" fmla="*/ 388248 h 779986"/>
                  <a:gd name="connsiteX4" fmla="*/ 1176530 w 1369962"/>
                  <a:gd name="connsiteY4" fmla="*/ 388248 h 779986"/>
                  <a:gd name="connsiteX5" fmla="*/ 1369962 w 1369962"/>
                  <a:gd name="connsiteY5" fmla="*/ 584930 h 779986"/>
                  <a:gd name="connsiteX6" fmla="*/ 1174905 w 1369962"/>
                  <a:gd name="connsiteY6" fmla="*/ 779986 h 779986"/>
                  <a:gd name="connsiteX7" fmla="*/ 1025279 w 1369962"/>
                  <a:gd name="connsiteY7" fmla="*/ 779986 h 779986"/>
                  <a:gd name="connsiteX8" fmla="*/ 1030121 w 1369962"/>
                  <a:gd name="connsiteY8" fmla="*/ 768296 h 779986"/>
                  <a:gd name="connsiteX9" fmla="*/ 1030121 w 1369962"/>
                  <a:gd name="connsiteY9" fmla="*/ 640462 h 779986"/>
                  <a:gd name="connsiteX10" fmla="*/ 1017842 w 1369962"/>
                  <a:gd name="connsiteY10" fmla="*/ 610819 h 779986"/>
                  <a:gd name="connsiteX11" fmla="*/ 1030121 w 1369962"/>
                  <a:gd name="connsiteY11" fmla="*/ 581176 h 779986"/>
                  <a:gd name="connsiteX12" fmla="*/ 1030121 w 1369962"/>
                  <a:gd name="connsiteY12" fmla="*/ 453342 h 779986"/>
                  <a:gd name="connsiteX13" fmla="*/ 1017209 w 1369962"/>
                  <a:gd name="connsiteY13" fmla="*/ 422171 h 779986"/>
                  <a:gd name="connsiteX14" fmla="*/ 1011700 w 1369962"/>
                  <a:gd name="connsiteY14" fmla="*/ 419889 h 779986"/>
                  <a:gd name="connsiteX15" fmla="*/ 1017209 w 1369962"/>
                  <a:gd name="connsiteY15" fmla="*/ 417606 h 779986"/>
                  <a:gd name="connsiteX16" fmla="*/ 1030121 w 1369962"/>
                  <a:gd name="connsiteY16" fmla="*/ 386435 h 779986"/>
                  <a:gd name="connsiteX17" fmla="*/ 1030121 w 1369962"/>
                  <a:gd name="connsiteY17" fmla="*/ 258601 h 779986"/>
                  <a:gd name="connsiteX18" fmla="*/ 986038 w 1369962"/>
                  <a:gd name="connsiteY18" fmla="*/ 214518 h 779986"/>
                  <a:gd name="connsiteX19" fmla="*/ 390204 w 1369962"/>
                  <a:gd name="connsiteY19" fmla="*/ 214518 h 779986"/>
                  <a:gd name="connsiteX20" fmla="*/ 346121 w 1369962"/>
                  <a:gd name="connsiteY20" fmla="*/ 258601 h 779986"/>
                  <a:gd name="connsiteX21" fmla="*/ 346121 w 1369962"/>
                  <a:gd name="connsiteY21" fmla="*/ 386435 h 779986"/>
                  <a:gd name="connsiteX22" fmla="*/ 359033 w 1369962"/>
                  <a:gd name="connsiteY22" fmla="*/ 417606 h 779986"/>
                  <a:gd name="connsiteX23" fmla="*/ 364543 w 1369962"/>
                  <a:gd name="connsiteY23" fmla="*/ 419889 h 779986"/>
                  <a:gd name="connsiteX24" fmla="*/ 359033 w 1369962"/>
                  <a:gd name="connsiteY24" fmla="*/ 422171 h 779986"/>
                  <a:gd name="connsiteX25" fmla="*/ 346121 w 1369962"/>
                  <a:gd name="connsiteY25" fmla="*/ 453342 h 779986"/>
                  <a:gd name="connsiteX26" fmla="*/ 346121 w 1369962"/>
                  <a:gd name="connsiteY26" fmla="*/ 581176 h 779986"/>
                  <a:gd name="connsiteX27" fmla="*/ 358400 w 1369962"/>
                  <a:gd name="connsiteY27" fmla="*/ 610819 h 779986"/>
                  <a:gd name="connsiteX28" fmla="*/ 346121 w 1369962"/>
                  <a:gd name="connsiteY28" fmla="*/ 640462 h 779986"/>
                  <a:gd name="connsiteX29" fmla="*/ 346121 w 1369962"/>
                  <a:gd name="connsiteY29" fmla="*/ 768296 h 779986"/>
                  <a:gd name="connsiteX30" fmla="*/ 350963 w 1369962"/>
                  <a:gd name="connsiteY30" fmla="*/ 779986 h 779986"/>
                  <a:gd name="connsiteX31" fmla="*/ 232131 w 1369962"/>
                  <a:gd name="connsiteY31" fmla="*/ 779986 h 779986"/>
                  <a:gd name="connsiteX32" fmla="*/ 232131 w 1369962"/>
                  <a:gd name="connsiteY32" fmla="*/ 778362 h 779986"/>
                  <a:gd name="connsiteX33" fmla="*/ 22444 w 1369962"/>
                  <a:gd name="connsiteY33" fmla="*/ 638571 h 779986"/>
                  <a:gd name="connsiteX34" fmla="*/ 48452 w 1369962"/>
                  <a:gd name="connsiteY34" fmla="*/ 388248 h 779986"/>
                  <a:gd name="connsiteX35" fmla="*/ 282520 w 1369962"/>
                  <a:gd name="connsiteY35" fmla="*/ 293971 h 779986"/>
                  <a:gd name="connsiteX36" fmla="*/ 282520 w 1369962"/>
                  <a:gd name="connsiteY36" fmla="*/ 290720 h 779986"/>
                  <a:gd name="connsiteX37" fmla="*/ 506837 w 1369962"/>
                  <a:gd name="connsiteY37" fmla="*/ 7888 h 779986"/>
                  <a:gd name="connsiteX38" fmla="*/ 555747 w 1369962"/>
                  <a:gd name="connsiteY38" fmla="*/ 582 h 77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369962" h="779986">
                    <a:moveTo>
                      <a:pt x="555747" y="582"/>
                    </a:moveTo>
                    <a:cubicBezTo>
                      <a:pt x="669841" y="-6641"/>
                      <a:pt x="781135" y="53806"/>
                      <a:pt x="835182" y="159056"/>
                    </a:cubicBezTo>
                    <a:cubicBezTo>
                      <a:pt x="909954" y="133048"/>
                      <a:pt x="992852" y="144427"/>
                      <a:pt x="1057871" y="189941"/>
                    </a:cubicBezTo>
                    <a:cubicBezTo>
                      <a:pt x="1121265" y="235454"/>
                      <a:pt x="1160275" y="308599"/>
                      <a:pt x="1160275" y="388248"/>
                    </a:cubicBezTo>
                    <a:cubicBezTo>
                      <a:pt x="1165152" y="388248"/>
                      <a:pt x="1171654" y="388248"/>
                      <a:pt x="1176530" y="388248"/>
                    </a:cubicBezTo>
                    <a:cubicBezTo>
                      <a:pt x="1283813" y="388248"/>
                      <a:pt x="1369962" y="477648"/>
                      <a:pt x="1369962" y="584930"/>
                    </a:cubicBezTo>
                    <a:cubicBezTo>
                      <a:pt x="1369962" y="692211"/>
                      <a:pt x="1282186" y="779986"/>
                      <a:pt x="1174905" y="779986"/>
                    </a:cubicBezTo>
                    <a:lnTo>
                      <a:pt x="1025279" y="779986"/>
                    </a:lnTo>
                    <a:lnTo>
                      <a:pt x="1030121" y="768296"/>
                    </a:lnTo>
                    <a:lnTo>
                      <a:pt x="1030121" y="640462"/>
                    </a:lnTo>
                    <a:lnTo>
                      <a:pt x="1017842" y="610819"/>
                    </a:lnTo>
                    <a:lnTo>
                      <a:pt x="1030121" y="581176"/>
                    </a:lnTo>
                    <a:lnTo>
                      <a:pt x="1030121" y="453342"/>
                    </a:lnTo>
                    <a:cubicBezTo>
                      <a:pt x="1030121" y="441169"/>
                      <a:pt x="1025187" y="430148"/>
                      <a:pt x="1017209" y="422171"/>
                    </a:cubicBezTo>
                    <a:lnTo>
                      <a:pt x="1011700" y="419889"/>
                    </a:lnTo>
                    <a:lnTo>
                      <a:pt x="1017209" y="417606"/>
                    </a:lnTo>
                    <a:cubicBezTo>
                      <a:pt x="1025187" y="409629"/>
                      <a:pt x="1030121" y="398608"/>
                      <a:pt x="1030121" y="386435"/>
                    </a:cubicBezTo>
                    <a:lnTo>
                      <a:pt x="1030121" y="258601"/>
                    </a:lnTo>
                    <a:cubicBezTo>
                      <a:pt x="1030121" y="234255"/>
                      <a:pt x="1010384" y="214518"/>
                      <a:pt x="986038" y="214518"/>
                    </a:cubicBezTo>
                    <a:lnTo>
                      <a:pt x="390204" y="214518"/>
                    </a:lnTo>
                    <a:cubicBezTo>
                      <a:pt x="365858" y="214518"/>
                      <a:pt x="346121" y="234255"/>
                      <a:pt x="346121" y="258601"/>
                    </a:cubicBezTo>
                    <a:lnTo>
                      <a:pt x="346121" y="386435"/>
                    </a:lnTo>
                    <a:cubicBezTo>
                      <a:pt x="346121" y="398608"/>
                      <a:pt x="351055" y="409629"/>
                      <a:pt x="359033" y="417606"/>
                    </a:cubicBezTo>
                    <a:lnTo>
                      <a:pt x="364543" y="419889"/>
                    </a:lnTo>
                    <a:lnTo>
                      <a:pt x="359033" y="422171"/>
                    </a:lnTo>
                    <a:cubicBezTo>
                      <a:pt x="351055" y="430148"/>
                      <a:pt x="346121" y="441169"/>
                      <a:pt x="346121" y="453342"/>
                    </a:cubicBezTo>
                    <a:lnTo>
                      <a:pt x="346121" y="581176"/>
                    </a:lnTo>
                    <a:lnTo>
                      <a:pt x="358400" y="610819"/>
                    </a:lnTo>
                    <a:lnTo>
                      <a:pt x="346121" y="640462"/>
                    </a:lnTo>
                    <a:lnTo>
                      <a:pt x="346121" y="768296"/>
                    </a:lnTo>
                    <a:lnTo>
                      <a:pt x="350963" y="779986"/>
                    </a:lnTo>
                    <a:lnTo>
                      <a:pt x="232131" y="779986"/>
                    </a:lnTo>
                    <a:lnTo>
                      <a:pt x="232131" y="778362"/>
                    </a:lnTo>
                    <a:cubicBezTo>
                      <a:pt x="142729" y="773484"/>
                      <a:pt x="61456" y="719845"/>
                      <a:pt x="22444" y="638571"/>
                    </a:cubicBezTo>
                    <a:cubicBezTo>
                      <a:pt x="-14941" y="557297"/>
                      <a:pt x="-5188" y="461394"/>
                      <a:pt x="48452" y="388248"/>
                    </a:cubicBezTo>
                    <a:cubicBezTo>
                      <a:pt x="103718" y="316727"/>
                      <a:pt x="193120" y="279341"/>
                      <a:pt x="282520" y="293971"/>
                    </a:cubicBezTo>
                    <a:cubicBezTo>
                      <a:pt x="282520" y="292345"/>
                      <a:pt x="282520" y="290720"/>
                      <a:pt x="282520" y="290720"/>
                    </a:cubicBezTo>
                    <a:cubicBezTo>
                      <a:pt x="282520" y="155805"/>
                      <a:pt x="376797" y="38771"/>
                      <a:pt x="506837" y="7888"/>
                    </a:cubicBezTo>
                    <a:cubicBezTo>
                      <a:pt x="523092" y="4027"/>
                      <a:pt x="539448" y="1614"/>
                      <a:pt x="555747" y="582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rgbClr val="8DC8E8"/>
                  </a:gs>
                  <a:gs pos="10000">
                    <a:srgbClr val="CF9CD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noFill/>
              </a:ln>
              <a:effectLst/>
            </p:spPr>
            <p:txBody>
              <a:bodyPr wrap="square" lIns="56885" tIns="0" rIns="56885" bIns="0" anchor="ctr" anchorCtr="0">
                <a:noAutofit/>
              </a:bodyPr>
              <a:lstStyle/>
              <a:p>
                <a:pPr algn="ctr"/>
                <a:endParaRPr lang="en-AU" sz="2000" kern="0">
                  <a:gradFill>
                    <a:gsLst>
                      <a:gs pos="0">
                        <a:srgbClr val="091F2C"/>
                      </a:gs>
                      <a:gs pos="70000">
                        <a:srgbClr val="091F2C"/>
                      </a:gs>
                    </a:gsLst>
                    <a:lin ang="162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F8B09DF3-0709-6C41-73A7-84E8430105B9}"/>
                  </a:ext>
                </a:extLst>
              </p:cNvPr>
              <p:cNvGrpSpPr/>
              <p:nvPr/>
            </p:nvGrpSpPr>
            <p:grpSpPr>
              <a:xfrm>
                <a:off x="2157163" y="2260095"/>
                <a:ext cx="671680" cy="690338"/>
                <a:chOff x="882699" y="2619375"/>
                <a:chExt cx="685800" cy="704850"/>
              </a:xfrm>
            </p:grpSpPr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6A5784AD-50D6-1101-553B-BAF7AC8E5819}"/>
                    </a:ext>
                  </a:extLst>
                </p:cNvPr>
                <p:cNvSpPr/>
                <p:nvPr/>
              </p:nvSpPr>
              <p:spPr>
                <a:xfrm>
                  <a:off x="1197024" y="3152775"/>
                  <a:ext cx="57150" cy="76200"/>
                </a:xfrm>
                <a:custGeom>
                  <a:avLst/>
                  <a:gdLst>
                    <a:gd name="connsiteX0" fmla="*/ 0 w 57150"/>
                    <a:gd name="connsiteY0" fmla="*/ 0 h 76200"/>
                    <a:gd name="connsiteX1" fmla="*/ 57150 w 57150"/>
                    <a:gd name="connsiteY1" fmla="*/ 0 h 76200"/>
                    <a:gd name="connsiteX2" fmla="*/ 57150 w 57150"/>
                    <a:gd name="connsiteY2" fmla="*/ 76200 h 76200"/>
                    <a:gd name="connsiteX3" fmla="*/ 0 w 5715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7620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6B5CBB29-AB4A-EC13-4E00-5C3D6E83D449}"/>
                    </a:ext>
                  </a:extLst>
                </p:cNvPr>
                <p:cNvSpPr/>
                <p:nvPr/>
              </p:nvSpPr>
              <p:spPr>
                <a:xfrm>
                  <a:off x="1197024" y="3267075"/>
                  <a:ext cx="57150" cy="57150"/>
                </a:xfrm>
                <a:custGeom>
                  <a:avLst/>
                  <a:gdLst>
                    <a:gd name="connsiteX0" fmla="*/ 0 w 57150"/>
                    <a:gd name="connsiteY0" fmla="*/ 0 h 57150"/>
                    <a:gd name="connsiteX1" fmla="*/ 57150 w 57150"/>
                    <a:gd name="connsiteY1" fmla="*/ 0 h 57150"/>
                    <a:gd name="connsiteX2" fmla="*/ 57150 w 57150"/>
                    <a:gd name="connsiteY2" fmla="*/ 57150 h 57150"/>
                    <a:gd name="connsiteX3" fmla="*/ 0 w 57150"/>
                    <a:gd name="connsiteY3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5715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F5207250-5FB2-744F-6722-43A40A69E2C4}"/>
                    </a:ext>
                  </a:extLst>
                </p:cNvPr>
                <p:cNvSpPr/>
                <p:nvPr/>
              </p:nvSpPr>
              <p:spPr>
                <a:xfrm>
                  <a:off x="1292274" y="3267075"/>
                  <a:ext cx="276225" cy="57150"/>
                </a:xfrm>
                <a:custGeom>
                  <a:avLst/>
                  <a:gdLst>
                    <a:gd name="connsiteX0" fmla="*/ 0 w 276225"/>
                    <a:gd name="connsiteY0" fmla="*/ 0 h 57150"/>
                    <a:gd name="connsiteX1" fmla="*/ 276225 w 276225"/>
                    <a:gd name="connsiteY1" fmla="*/ 0 h 57150"/>
                    <a:gd name="connsiteX2" fmla="*/ 276225 w 276225"/>
                    <a:gd name="connsiteY2" fmla="*/ 57150 h 57150"/>
                    <a:gd name="connsiteX3" fmla="*/ 0 w 276225"/>
                    <a:gd name="connsiteY3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57150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BD877641-F465-1E85-48A7-2C6991582A6C}"/>
                    </a:ext>
                  </a:extLst>
                </p:cNvPr>
                <p:cNvSpPr/>
                <p:nvPr/>
              </p:nvSpPr>
              <p:spPr>
                <a:xfrm>
                  <a:off x="882699" y="3267075"/>
                  <a:ext cx="276225" cy="57150"/>
                </a:xfrm>
                <a:custGeom>
                  <a:avLst/>
                  <a:gdLst>
                    <a:gd name="connsiteX0" fmla="*/ 0 w 276225"/>
                    <a:gd name="connsiteY0" fmla="*/ 0 h 57150"/>
                    <a:gd name="connsiteX1" fmla="*/ 276225 w 276225"/>
                    <a:gd name="connsiteY1" fmla="*/ 0 h 57150"/>
                    <a:gd name="connsiteX2" fmla="*/ 276225 w 276225"/>
                    <a:gd name="connsiteY2" fmla="*/ 57150 h 57150"/>
                    <a:gd name="connsiteX3" fmla="*/ 0 w 276225"/>
                    <a:gd name="connsiteY3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57150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8DE89F97-4119-CA36-F4EB-215871C0571F}"/>
                    </a:ext>
                  </a:extLst>
                </p:cNvPr>
                <p:cNvSpPr/>
                <p:nvPr/>
              </p:nvSpPr>
              <p:spPr>
                <a:xfrm>
                  <a:off x="920799" y="3000375"/>
                  <a:ext cx="609600" cy="152400"/>
                </a:xfrm>
                <a:custGeom>
                  <a:avLst/>
                  <a:gdLst>
                    <a:gd name="connsiteX0" fmla="*/ 575501 w 609600"/>
                    <a:gd name="connsiteY0" fmla="*/ 0 h 152400"/>
                    <a:gd name="connsiteX1" fmla="*/ 34100 w 609600"/>
                    <a:gd name="connsiteY1" fmla="*/ 0 h 152400"/>
                    <a:gd name="connsiteX2" fmla="*/ 0 w 609600"/>
                    <a:gd name="connsiteY2" fmla="*/ 34100 h 152400"/>
                    <a:gd name="connsiteX3" fmla="*/ 0 w 609600"/>
                    <a:gd name="connsiteY3" fmla="*/ 118300 h 152400"/>
                    <a:gd name="connsiteX4" fmla="*/ 34100 w 609600"/>
                    <a:gd name="connsiteY4" fmla="*/ 152400 h 152400"/>
                    <a:gd name="connsiteX5" fmla="*/ 575501 w 609600"/>
                    <a:gd name="connsiteY5" fmla="*/ 152400 h 152400"/>
                    <a:gd name="connsiteX6" fmla="*/ 609600 w 609600"/>
                    <a:gd name="connsiteY6" fmla="*/ 118300 h 152400"/>
                    <a:gd name="connsiteX7" fmla="*/ 609600 w 609600"/>
                    <a:gd name="connsiteY7" fmla="*/ 34100 h 152400"/>
                    <a:gd name="connsiteX8" fmla="*/ 575501 w 609600"/>
                    <a:gd name="connsiteY8" fmla="*/ 0 h 152400"/>
                    <a:gd name="connsiteX9" fmla="*/ 95250 w 609600"/>
                    <a:gd name="connsiteY9" fmla="*/ 95250 h 152400"/>
                    <a:gd name="connsiteX10" fmla="*/ 76200 w 609600"/>
                    <a:gd name="connsiteY10" fmla="*/ 76200 h 152400"/>
                    <a:gd name="connsiteX11" fmla="*/ 95250 w 609600"/>
                    <a:gd name="connsiteY11" fmla="*/ 57150 h 152400"/>
                    <a:gd name="connsiteX12" fmla="*/ 114300 w 609600"/>
                    <a:gd name="connsiteY12" fmla="*/ 76200 h 152400"/>
                    <a:gd name="connsiteX13" fmla="*/ 95250 w 609600"/>
                    <a:gd name="connsiteY13" fmla="*/ 95250 h 152400"/>
                    <a:gd name="connsiteX14" fmla="*/ 190500 w 609600"/>
                    <a:gd name="connsiteY14" fmla="*/ 95250 h 152400"/>
                    <a:gd name="connsiteX15" fmla="*/ 171450 w 609600"/>
                    <a:gd name="connsiteY15" fmla="*/ 76200 h 152400"/>
                    <a:gd name="connsiteX16" fmla="*/ 190500 w 609600"/>
                    <a:gd name="connsiteY16" fmla="*/ 57150 h 152400"/>
                    <a:gd name="connsiteX17" fmla="*/ 209550 w 609600"/>
                    <a:gd name="connsiteY17" fmla="*/ 76200 h 152400"/>
                    <a:gd name="connsiteX18" fmla="*/ 190500 w 609600"/>
                    <a:gd name="connsiteY18" fmla="*/ 95250 h 152400"/>
                    <a:gd name="connsiteX19" fmla="*/ 285750 w 609600"/>
                    <a:gd name="connsiteY19" fmla="*/ 95250 h 152400"/>
                    <a:gd name="connsiteX20" fmla="*/ 266700 w 609600"/>
                    <a:gd name="connsiteY20" fmla="*/ 76200 h 152400"/>
                    <a:gd name="connsiteX21" fmla="*/ 285750 w 609600"/>
                    <a:gd name="connsiteY21" fmla="*/ 57150 h 152400"/>
                    <a:gd name="connsiteX22" fmla="*/ 304800 w 609600"/>
                    <a:gd name="connsiteY22" fmla="*/ 76200 h 152400"/>
                    <a:gd name="connsiteX23" fmla="*/ 285750 w 609600"/>
                    <a:gd name="connsiteY23" fmla="*/ 9525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9600" h="152400">
                      <a:moveTo>
                        <a:pt x="575501" y="0"/>
                      </a:moveTo>
                      <a:lnTo>
                        <a:pt x="34100" y="0"/>
                      </a:lnTo>
                      <a:cubicBezTo>
                        <a:pt x="15267" y="0"/>
                        <a:pt x="0" y="15267"/>
                        <a:pt x="0" y="34100"/>
                      </a:cubicBezTo>
                      <a:lnTo>
                        <a:pt x="0" y="118300"/>
                      </a:lnTo>
                      <a:cubicBezTo>
                        <a:pt x="0" y="137133"/>
                        <a:pt x="15267" y="152400"/>
                        <a:pt x="34100" y="152400"/>
                      </a:cubicBezTo>
                      <a:lnTo>
                        <a:pt x="575501" y="152400"/>
                      </a:lnTo>
                      <a:cubicBezTo>
                        <a:pt x="594333" y="152400"/>
                        <a:pt x="609600" y="137133"/>
                        <a:pt x="609600" y="118300"/>
                      </a:cubicBezTo>
                      <a:lnTo>
                        <a:pt x="609600" y="34100"/>
                      </a:lnTo>
                      <a:cubicBezTo>
                        <a:pt x="609600" y="15267"/>
                        <a:pt x="594333" y="0"/>
                        <a:pt x="575501" y="0"/>
                      </a:cubicBezTo>
                      <a:close/>
                      <a:moveTo>
                        <a:pt x="95250" y="95250"/>
                      </a:moveTo>
                      <a:cubicBezTo>
                        <a:pt x="84729" y="95250"/>
                        <a:pt x="76200" y="86721"/>
                        <a:pt x="76200" y="76200"/>
                      </a:cubicBezTo>
                      <a:cubicBezTo>
                        <a:pt x="76200" y="65679"/>
                        <a:pt x="84729" y="57150"/>
                        <a:pt x="95250" y="57150"/>
                      </a:cubicBezTo>
                      <a:cubicBezTo>
                        <a:pt x="105771" y="57150"/>
                        <a:pt x="114300" y="65679"/>
                        <a:pt x="114300" y="76200"/>
                      </a:cubicBezTo>
                      <a:cubicBezTo>
                        <a:pt x="114300" y="86721"/>
                        <a:pt x="105771" y="95250"/>
                        <a:pt x="95250" y="95250"/>
                      </a:cubicBezTo>
                      <a:close/>
                      <a:moveTo>
                        <a:pt x="190500" y="95250"/>
                      </a:moveTo>
                      <a:cubicBezTo>
                        <a:pt x="179979" y="95250"/>
                        <a:pt x="171450" y="86721"/>
                        <a:pt x="171450" y="76200"/>
                      </a:cubicBezTo>
                      <a:cubicBezTo>
                        <a:pt x="171450" y="65679"/>
                        <a:pt x="179979" y="57150"/>
                        <a:pt x="190500" y="57150"/>
                      </a:cubicBezTo>
                      <a:cubicBezTo>
                        <a:pt x="201021" y="57150"/>
                        <a:pt x="209550" y="65679"/>
                        <a:pt x="209550" y="76200"/>
                      </a:cubicBezTo>
                      <a:cubicBezTo>
                        <a:pt x="209550" y="86721"/>
                        <a:pt x="201021" y="95250"/>
                        <a:pt x="190500" y="95250"/>
                      </a:cubicBezTo>
                      <a:close/>
                      <a:moveTo>
                        <a:pt x="285750" y="95250"/>
                      </a:moveTo>
                      <a:cubicBezTo>
                        <a:pt x="275229" y="95250"/>
                        <a:pt x="266700" y="86721"/>
                        <a:pt x="266700" y="76200"/>
                      </a:cubicBezTo>
                      <a:cubicBezTo>
                        <a:pt x="266700" y="65679"/>
                        <a:pt x="275229" y="57150"/>
                        <a:pt x="285750" y="57150"/>
                      </a:cubicBezTo>
                      <a:cubicBezTo>
                        <a:pt x="296271" y="57150"/>
                        <a:pt x="304800" y="65679"/>
                        <a:pt x="304800" y="76200"/>
                      </a:cubicBezTo>
                      <a:cubicBezTo>
                        <a:pt x="304800" y="86721"/>
                        <a:pt x="296271" y="95250"/>
                        <a:pt x="285750" y="9525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27B8002-7120-59DF-26B9-25EB584B679A}"/>
                    </a:ext>
                  </a:extLst>
                </p:cNvPr>
                <p:cNvSpPr/>
                <p:nvPr/>
              </p:nvSpPr>
              <p:spPr>
                <a:xfrm>
                  <a:off x="920799" y="2809875"/>
                  <a:ext cx="609600" cy="152400"/>
                </a:xfrm>
                <a:custGeom>
                  <a:avLst/>
                  <a:gdLst>
                    <a:gd name="connsiteX0" fmla="*/ 575501 w 609600"/>
                    <a:gd name="connsiteY0" fmla="*/ 0 h 152400"/>
                    <a:gd name="connsiteX1" fmla="*/ 34100 w 609600"/>
                    <a:gd name="connsiteY1" fmla="*/ 0 h 152400"/>
                    <a:gd name="connsiteX2" fmla="*/ 0 w 609600"/>
                    <a:gd name="connsiteY2" fmla="*/ 34100 h 152400"/>
                    <a:gd name="connsiteX3" fmla="*/ 0 w 609600"/>
                    <a:gd name="connsiteY3" fmla="*/ 118300 h 152400"/>
                    <a:gd name="connsiteX4" fmla="*/ 34100 w 609600"/>
                    <a:gd name="connsiteY4" fmla="*/ 152400 h 152400"/>
                    <a:gd name="connsiteX5" fmla="*/ 575501 w 609600"/>
                    <a:gd name="connsiteY5" fmla="*/ 152400 h 152400"/>
                    <a:gd name="connsiteX6" fmla="*/ 609600 w 609600"/>
                    <a:gd name="connsiteY6" fmla="*/ 118300 h 152400"/>
                    <a:gd name="connsiteX7" fmla="*/ 609600 w 609600"/>
                    <a:gd name="connsiteY7" fmla="*/ 34100 h 152400"/>
                    <a:gd name="connsiteX8" fmla="*/ 575501 w 609600"/>
                    <a:gd name="connsiteY8" fmla="*/ 0 h 152400"/>
                    <a:gd name="connsiteX9" fmla="*/ 95250 w 609600"/>
                    <a:gd name="connsiteY9" fmla="*/ 95250 h 152400"/>
                    <a:gd name="connsiteX10" fmla="*/ 76200 w 609600"/>
                    <a:gd name="connsiteY10" fmla="*/ 76200 h 152400"/>
                    <a:gd name="connsiteX11" fmla="*/ 95250 w 609600"/>
                    <a:gd name="connsiteY11" fmla="*/ 57150 h 152400"/>
                    <a:gd name="connsiteX12" fmla="*/ 114300 w 609600"/>
                    <a:gd name="connsiteY12" fmla="*/ 76200 h 152400"/>
                    <a:gd name="connsiteX13" fmla="*/ 95250 w 609600"/>
                    <a:gd name="connsiteY13" fmla="*/ 95250 h 152400"/>
                    <a:gd name="connsiteX14" fmla="*/ 190500 w 609600"/>
                    <a:gd name="connsiteY14" fmla="*/ 95250 h 152400"/>
                    <a:gd name="connsiteX15" fmla="*/ 171450 w 609600"/>
                    <a:gd name="connsiteY15" fmla="*/ 76200 h 152400"/>
                    <a:gd name="connsiteX16" fmla="*/ 190500 w 609600"/>
                    <a:gd name="connsiteY16" fmla="*/ 57150 h 152400"/>
                    <a:gd name="connsiteX17" fmla="*/ 209550 w 609600"/>
                    <a:gd name="connsiteY17" fmla="*/ 76200 h 152400"/>
                    <a:gd name="connsiteX18" fmla="*/ 190500 w 609600"/>
                    <a:gd name="connsiteY18" fmla="*/ 95250 h 152400"/>
                    <a:gd name="connsiteX19" fmla="*/ 285750 w 609600"/>
                    <a:gd name="connsiteY19" fmla="*/ 95250 h 152400"/>
                    <a:gd name="connsiteX20" fmla="*/ 266700 w 609600"/>
                    <a:gd name="connsiteY20" fmla="*/ 76200 h 152400"/>
                    <a:gd name="connsiteX21" fmla="*/ 285750 w 609600"/>
                    <a:gd name="connsiteY21" fmla="*/ 57150 h 152400"/>
                    <a:gd name="connsiteX22" fmla="*/ 304800 w 609600"/>
                    <a:gd name="connsiteY22" fmla="*/ 76200 h 152400"/>
                    <a:gd name="connsiteX23" fmla="*/ 285750 w 609600"/>
                    <a:gd name="connsiteY23" fmla="*/ 9525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9600" h="152400">
                      <a:moveTo>
                        <a:pt x="575501" y="0"/>
                      </a:moveTo>
                      <a:lnTo>
                        <a:pt x="34100" y="0"/>
                      </a:lnTo>
                      <a:cubicBezTo>
                        <a:pt x="15267" y="0"/>
                        <a:pt x="0" y="15267"/>
                        <a:pt x="0" y="34100"/>
                      </a:cubicBezTo>
                      <a:lnTo>
                        <a:pt x="0" y="118300"/>
                      </a:lnTo>
                      <a:cubicBezTo>
                        <a:pt x="0" y="137133"/>
                        <a:pt x="15267" y="152400"/>
                        <a:pt x="34100" y="152400"/>
                      </a:cubicBezTo>
                      <a:lnTo>
                        <a:pt x="575501" y="152400"/>
                      </a:lnTo>
                      <a:cubicBezTo>
                        <a:pt x="594333" y="152400"/>
                        <a:pt x="609600" y="137133"/>
                        <a:pt x="609600" y="118300"/>
                      </a:cubicBezTo>
                      <a:lnTo>
                        <a:pt x="609600" y="34100"/>
                      </a:lnTo>
                      <a:cubicBezTo>
                        <a:pt x="609600" y="15267"/>
                        <a:pt x="594333" y="0"/>
                        <a:pt x="575501" y="0"/>
                      </a:cubicBezTo>
                      <a:close/>
                      <a:moveTo>
                        <a:pt x="95250" y="95250"/>
                      </a:moveTo>
                      <a:cubicBezTo>
                        <a:pt x="84729" y="95250"/>
                        <a:pt x="76200" y="86721"/>
                        <a:pt x="76200" y="76200"/>
                      </a:cubicBezTo>
                      <a:cubicBezTo>
                        <a:pt x="76200" y="65679"/>
                        <a:pt x="84729" y="57150"/>
                        <a:pt x="95250" y="57150"/>
                      </a:cubicBezTo>
                      <a:cubicBezTo>
                        <a:pt x="105771" y="57150"/>
                        <a:pt x="114300" y="65679"/>
                        <a:pt x="114300" y="76200"/>
                      </a:cubicBezTo>
                      <a:cubicBezTo>
                        <a:pt x="114300" y="86721"/>
                        <a:pt x="105771" y="95250"/>
                        <a:pt x="95250" y="95250"/>
                      </a:cubicBezTo>
                      <a:close/>
                      <a:moveTo>
                        <a:pt x="190500" y="95250"/>
                      </a:moveTo>
                      <a:cubicBezTo>
                        <a:pt x="179979" y="95250"/>
                        <a:pt x="171450" y="86721"/>
                        <a:pt x="171450" y="76200"/>
                      </a:cubicBezTo>
                      <a:cubicBezTo>
                        <a:pt x="171450" y="65679"/>
                        <a:pt x="179979" y="57150"/>
                        <a:pt x="190500" y="57150"/>
                      </a:cubicBezTo>
                      <a:cubicBezTo>
                        <a:pt x="201021" y="57150"/>
                        <a:pt x="209550" y="65679"/>
                        <a:pt x="209550" y="76200"/>
                      </a:cubicBezTo>
                      <a:cubicBezTo>
                        <a:pt x="209550" y="86721"/>
                        <a:pt x="201021" y="95250"/>
                        <a:pt x="190500" y="95250"/>
                      </a:cubicBezTo>
                      <a:close/>
                      <a:moveTo>
                        <a:pt x="285750" y="95250"/>
                      </a:moveTo>
                      <a:cubicBezTo>
                        <a:pt x="275229" y="95250"/>
                        <a:pt x="266700" y="86721"/>
                        <a:pt x="266700" y="76200"/>
                      </a:cubicBezTo>
                      <a:cubicBezTo>
                        <a:pt x="266700" y="65679"/>
                        <a:pt x="275229" y="57150"/>
                        <a:pt x="285750" y="57150"/>
                      </a:cubicBezTo>
                      <a:cubicBezTo>
                        <a:pt x="296271" y="57150"/>
                        <a:pt x="304800" y="65679"/>
                        <a:pt x="304800" y="76200"/>
                      </a:cubicBezTo>
                      <a:cubicBezTo>
                        <a:pt x="304800" y="86721"/>
                        <a:pt x="296271" y="95250"/>
                        <a:pt x="285750" y="9525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7B41A56E-75B5-48CC-F24A-F8B823905391}"/>
                    </a:ext>
                  </a:extLst>
                </p:cNvPr>
                <p:cNvSpPr/>
                <p:nvPr/>
              </p:nvSpPr>
              <p:spPr>
                <a:xfrm>
                  <a:off x="920799" y="2619375"/>
                  <a:ext cx="609600" cy="152400"/>
                </a:xfrm>
                <a:custGeom>
                  <a:avLst/>
                  <a:gdLst>
                    <a:gd name="connsiteX0" fmla="*/ 575501 w 609600"/>
                    <a:gd name="connsiteY0" fmla="*/ 0 h 152400"/>
                    <a:gd name="connsiteX1" fmla="*/ 34100 w 609600"/>
                    <a:gd name="connsiteY1" fmla="*/ 0 h 152400"/>
                    <a:gd name="connsiteX2" fmla="*/ 0 w 609600"/>
                    <a:gd name="connsiteY2" fmla="*/ 34100 h 152400"/>
                    <a:gd name="connsiteX3" fmla="*/ 0 w 609600"/>
                    <a:gd name="connsiteY3" fmla="*/ 118301 h 152400"/>
                    <a:gd name="connsiteX4" fmla="*/ 34100 w 609600"/>
                    <a:gd name="connsiteY4" fmla="*/ 152400 h 152400"/>
                    <a:gd name="connsiteX5" fmla="*/ 575501 w 609600"/>
                    <a:gd name="connsiteY5" fmla="*/ 152400 h 152400"/>
                    <a:gd name="connsiteX6" fmla="*/ 609600 w 609600"/>
                    <a:gd name="connsiteY6" fmla="*/ 118301 h 152400"/>
                    <a:gd name="connsiteX7" fmla="*/ 609600 w 609600"/>
                    <a:gd name="connsiteY7" fmla="*/ 34100 h 152400"/>
                    <a:gd name="connsiteX8" fmla="*/ 575501 w 609600"/>
                    <a:gd name="connsiteY8" fmla="*/ 0 h 152400"/>
                    <a:gd name="connsiteX9" fmla="*/ 95250 w 609600"/>
                    <a:gd name="connsiteY9" fmla="*/ 95250 h 152400"/>
                    <a:gd name="connsiteX10" fmla="*/ 76200 w 609600"/>
                    <a:gd name="connsiteY10" fmla="*/ 76200 h 152400"/>
                    <a:gd name="connsiteX11" fmla="*/ 95250 w 609600"/>
                    <a:gd name="connsiteY11" fmla="*/ 57150 h 152400"/>
                    <a:gd name="connsiteX12" fmla="*/ 114300 w 609600"/>
                    <a:gd name="connsiteY12" fmla="*/ 76200 h 152400"/>
                    <a:gd name="connsiteX13" fmla="*/ 95250 w 609600"/>
                    <a:gd name="connsiteY13" fmla="*/ 95250 h 152400"/>
                    <a:gd name="connsiteX14" fmla="*/ 190500 w 609600"/>
                    <a:gd name="connsiteY14" fmla="*/ 95250 h 152400"/>
                    <a:gd name="connsiteX15" fmla="*/ 171450 w 609600"/>
                    <a:gd name="connsiteY15" fmla="*/ 76200 h 152400"/>
                    <a:gd name="connsiteX16" fmla="*/ 190500 w 609600"/>
                    <a:gd name="connsiteY16" fmla="*/ 57150 h 152400"/>
                    <a:gd name="connsiteX17" fmla="*/ 209550 w 609600"/>
                    <a:gd name="connsiteY17" fmla="*/ 76200 h 152400"/>
                    <a:gd name="connsiteX18" fmla="*/ 190500 w 609600"/>
                    <a:gd name="connsiteY18" fmla="*/ 95250 h 152400"/>
                    <a:gd name="connsiteX19" fmla="*/ 285750 w 609600"/>
                    <a:gd name="connsiteY19" fmla="*/ 95250 h 152400"/>
                    <a:gd name="connsiteX20" fmla="*/ 266700 w 609600"/>
                    <a:gd name="connsiteY20" fmla="*/ 76200 h 152400"/>
                    <a:gd name="connsiteX21" fmla="*/ 285750 w 609600"/>
                    <a:gd name="connsiteY21" fmla="*/ 57150 h 152400"/>
                    <a:gd name="connsiteX22" fmla="*/ 304800 w 609600"/>
                    <a:gd name="connsiteY22" fmla="*/ 76200 h 152400"/>
                    <a:gd name="connsiteX23" fmla="*/ 285750 w 609600"/>
                    <a:gd name="connsiteY23" fmla="*/ 9525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9600" h="152400">
                      <a:moveTo>
                        <a:pt x="575501" y="0"/>
                      </a:moveTo>
                      <a:lnTo>
                        <a:pt x="34100" y="0"/>
                      </a:lnTo>
                      <a:cubicBezTo>
                        <a:pt x="15267" y="0"/>
                        <a:pt x="0" y="15267"/>
                        <a:pt x="0" y="34100"/>
                      </a:cubicBezTo>
                      <a:lnTo>
                        <a:pt x="0" y="118301"/>
                      </a:lnTo>
                      <a:cubicBezTo>
                        <a:pt x="0" y="137133"/>
                        <a:pt x="15267" y="152400"/>
                        <a:pt x="34100" y="152400"/>
                      </a:cubicBezTo>
                      <a:lnTo>
                        <a:pt x="575501" y="152400"/>
                      </a:lnTo>
                      <a:cubicBezTo>
                        <a:pt x="594333" y="152400"/>
                        <a:pt x="609600" y="137133"/>
                        <a:pt x="609600" y="118301"/>
                      </a:cubicBezTo>
                      <a:lnTo>
                        <a:pt x="609600" y="34100"/>
                      </a:lnTo>
                      <a:cubicBezTo>
                        <a:pt x="609600" y="15267"/>
                        <a:pt x="594333" y="0"/>
                        <a:pt x="575501" y="0"/>
                      </a:cubicBezTo>
                      <a:close/>
                      <a:moveTo>
                        <a:pt x="95250" y="95250"/>
                      </a:moveTo>
                      <a:cubicBezTo>
                        <a:pt x="84729" y="95250"/>
                        <a:pt x="76200" y="86721"/>
                        <a:pt x="76200" y="76200"/>
                      </a:cubicBezTo>
                      <a:cubicBezTo>
                        <a:pt x="76200" y="65679"/>
                        <a:pt x="84729" y="57150"/>
                        <a:pt x="95250" y="57150"/>
                      </a:cubicBezTo>
                      <a:cubicBezTo>
                        <a:pt x="105771" y="57150"/>
                        <a:pt x="114300" y="65679"/>
                        <a:pt x="114300" y="76200"/>
                      </a:cubicBezTo>
                      <a:cubicBezTo>
                        <a:pt x="114300" y="86721"/>
                        <a:pt x="105771" y="95250"/>
                        <a:pt x="95250" y="95250"/>
                      </a:cubicBezTo>
                      <a:close/>
                      <a:moveTo>
                        <a:pt x="190500" y="95250"/>
                      </a:moveTo>
                      <a:cubicBezTo>
                        <a:pt x="179979" y="95250"/>
                        <a:pt x="171450" y="86721"/>
                        <a:pt x="171450" y="76200"/>
                      </a:cubicBezTo>
                      <a:cubicBezTo>
                        <a:pt x="171450" y="65679"/>
                        <a:pt x="179979" y="57150"/>
                        <a:pt x="190500" y="57150"/>
                      </a:cubicBezTo>
                      <a:cubicBezTo>
                        <a:pt x="201021" y="57150"/>
                        <a:pt x="209550" y="65679"/>
                        <a:pt x="209550" y="76200"/>
                      </a:cubicBezTo>
                      <a:cubicBezTo>
                        <a:pt x="209550" y="86721"/>
                        <a:pt x="201021" y="95250"/>
                        <a:pt x="190500" y="95250"/>
                      </a:cubicBezTo>
                      <a:close/>
                      <a:moveTo>
                        <a:pt x="285750" y="95250"/>
                      </a:moveTo>
                      <a:cubicBezTo>
                        <a:pt x="275229" y="95250"/>
                        <a:pt x="266700" y="86721"/>
                        <a:pt x="266700" y="76200"/>
                      </a:cubicBezTo>
                      <a:cubicBezTo>
                        <a:pt x="266700" y="65679"/>
                        <a:pt x="275229" y="57150"/>
                        <a:pt x="285750" y="57150"/>
                      </a:cubicBezTo>
                      <a:cubicBezTo>
                        <a:pt x="296271" y="57150"/>
                        <a:pt x="304800" y="65679"/>
                        <a:pt x="304800" y="76200"/>
                      </a:cubicBezTo>
                      <a:cubicBezTo>
                        <a:pt x="304800" y="86721"/>
                        <a:pt x="296271" y="95250"/>
                        <a:pt x="285750" y="9525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0000">
                      <a:srgbClr val="8DC8E8"/>
                    </a:gs>
                    <a:gs pos="10000">
                      <a:srgbClr val="CF9CD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8100">
                  <a:noFill/>
                </a:ln>
                <a:effectLst/>
              </p:spPr>
              <p:txBody>
                <a:bodyPr wrap="square" lIns="56885" tIns="0" rIns="56885" bIns="0" anchor="ctr" anchorCtr="0">
                  <a:noAutofit/>
                </a:bodyPr>
                <a:lstStyle/>
                <a:p>
                  <a:pPr algn="ctr"/>
                  <a:endParaRPr lang="en-AU" sz="2000" kern="0">
                    <a:gradFill>
                      <a:gsLst>
                        <a:gs pos="0">
                          <a:srgbClr val="091F2C"/>
                        </a:gs>
                        <a:gs pos="70000">
                          <a:srgbClr val="091F2C"/>
                        </a:gs>
                      </a:gsLst>
                      <a:lin ang="162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40DC999-F4B6-6D8E-2822-54E98F02C8A9}"/>
                </a:ext>
              </a:extLst>
            </p:cNvPr>
            <p:cNvGrpSpPr/>
            <p:nvPr/>
          </p:nvGrpSpPr>
          <p:grpSpPr>
            <a:xfrm>
              <a:off x="7691399" y="3655392"/>
              <a:ext cx="228219" cy="225913"/>
              <a:chOff x="2496512" y="2245621"/>
              <a:chExt cx="787581" cy="779624"/>
            </a:xfrm>
          </p:grpSpPr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D07FD27-AC17-8E77-2AFA-CBE661D7C40B}"/>
                  </a:ext>
                </a:extLst>
              </p:cNvPr>
              <p:cNvSpPr/>
              <p:nvPr/>
            </p:nvSpPr>
            <p:spPr>
              <a:xfrm>
                <a:off x="2496512" y="2517848"/>
                <a:ext cx="289788" cy="431196"/>
              </a:xfrm>
              <a:custGeom>
                <a:avLst/>
                <a:gdLst>
                  <a:gd name="connsiteX0" fmla="*/ 81858 w 289788"/>
                  <a:gd name="connsiteY0" fmla="*/ 330518 h 431196"/>
                  <a:gd name="connsiteX1" fmla="*/ 118339 w 289788"/>
                  <a:gd name="connsiteY1" fmla="*/ 354997 h 431196"/>
                  <a:gd name="connsiteX2" fmla="*/ 289789 w 289788"/>
                  <a:gd name="connsiteY2" fmla="*/ 354997 h 431196"/>
                  <a:gd name="connsiteX3" fmla="*/ 289789 w 289788"/>
                  <a:gd name="connsiteY3" fmla="*/ 431197 h 431196"/>
                  <a:gd name="connsiteX4" fmla="*/ 118339 w 289788"/>
                  <a:gd name="connsiteY4" fmla="*/ 431197 h 431196"/>
                  <a:gd name="connsiteX5" fmla="*/ 14040 w 289788"/>
                  <a:gd name="connsiteY5" fmla="*/ 368618 h 431196"/>
                  <a:gd name="connsiteX6" fmla="*/ 18612 w 289788"/>
                  <a:gd name="connsiteY6" fmla="*/ 252222 h 431196"/>
                  <a:gd name="connsiteX7" fmla="*/ 117672 w 289788"/>
                  <a:gd name="connsiteY7" fmla="*/ 80772 h 431196"/>
                  <a:gd name="connsiteX8" fmla="*/ 52331 w 289788"/>
                  <a:gd name="connsiteY8" fmla="*/ 42672 h 431196"/>
                  <a:gd name="connsiteX9" fmla="*/ 211779 w 289788"/>
                  <a:gd name="connsiteY9" fmla="*/ 0 h 431196"/>
                  <a:gd name="connsiteX10" fmla="*/ 254451 w 289788"/>
                  <a:gd name="connsiteY10" fmla="*/ 159449 h 431196"/>
                  <a:gd name="connsiteX11" fmla="*/ 185014 w 289788"/>
                  <a:gd name="connsiteY11" fmla="*/ 119539 h 431196"/>
                  <a:gd name="connsiteX12" fmla="*/ 85573 w 289788"/>
                  <a:gd name="connsiteY12" fmla="*/ 291941 h 431196"/>
                  <a:gd name="connsiteX13" fmla="*/ 81858 w 289788"/>
                  <a:gd name="connsiteY13" fmla="*/ 330518 h 43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9788" h="431196">
                    <a:moveTo>
                      <a:pt x="81858" y="330518"/>
                    </a:moveTo>
                    <a:cubicBezTo>
                      <a:pt x="89045" y="344368"/>
                      <a:pt x="102798" y="353597"/>
                      <a:pt x="118339" y="354997"/>
                    </a:cubicBezTo>
                    <a:lnTo>
                      <a:pt x="289789" y="354997"/>
                    </a:lnTo>
                    <a:lnTo>
                      <a:pt x="289789" y="431197"/>
                    </a:lnTo>
                    <a:lnTo>
                      <a:pt x="118339" y="431197"/>
                    </a:lnTo>
                    <a:cubicBezTo>
                      <a:pt x="74907" y="430407"/>
                      <a:pt x="35175" y="406568"/>
                      <a:pt x="14040" y="368618"/>
                    </a:cubicBezTo>
                    <a:cubicBezTo>
                      <a:pt x="-6207" y="331989"/>
                      <a:pt x="-4446" y="287149"/>
                      <a:pt x="18612" y="252222"/>
                    </a:cubicBezTo>
                    <a:lnTo>
                      <a:pt x="117672" y="80772"/>
                    </a:lnTo>
                    <a:lnTo>
                      <a:pt x="52331" y="42672"/>
                    </a:lnTo>
                    <a:lnTo>
                      <a:pt x="211779" y="0"/>
                    </a:lnTo>
                    <a:lnTo>
                      <a:pt x="254451" y="159449"/>
                    </a:lnTo>
                    <a:lnTo>
                      <a:pt x="185014" y="119539"/>
                    </a:lnTo>
                    <a:lnTo>
                      <a:pt x="85573" y="291941"/>
                    </a:lnTo>
                    <a:cubicBezTo>
                      <a:pt x="77086" y="303042"/>
                      <a:pt x="75646" y="318002"/>
                      <a:pt x="81858" y="330518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rgbClr val="8DC8E8"/>
                  </a:gs>
                  <a:gs pos="10000">
                    <a:srgbClr val="CF9CD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noFill/>
              </a:ln>
              <a:effectLst/>
            </p:spPr>
            <p:txBody>
              <a:bodyPr wrap="square" lIns="56885" tIns="0" rIns="56885" bIns="0" anchor="ctr" anchorCtr="0">
                <a:noAutofit/>
              </a:bodyPr>
              <a:lstStyle/>
              <a:p>
                <a:pPr algn="ctr"/>
                <a:endParaRPr lang="en-AU" sz="2000" kern="0">
                  <a:gradFill>
                    <a:gsLst>
                      <a:gs pos="0">
                        <a:srgbClr val="091F2C"/>
                      </a:gs>
                      <a:gs pos="70000">
                        <a:srgbClr val="091F2C"/>
                      </a:gs>
                    </a:gsLst>
                    <a:lin ang="162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31032FD5-4EBE-472B-BA73-C20CE4058017}"/>
                  </a:ext>
                </a:extLst>
              </p:cNvPr>
              <p:cNvSpPr/>
              <p:nvPr/>
            </p:nvSpPr>
            <p:spPr>
              <a:xfrm>
                <a:off x="2713148" y="2245621"/>
                <a:ext cx="446341" cy="355570"/>
              </a:xfrm>
              <a:custGeom>
                <a:avLst/>
                <a:gdLst>
                  <a:gd name="connsiteX0" fmla="*/ 0 w 446341"/>
                  <a:gd name="connsiteY0" fmla="*/ 209457 h 355570"/>
                  <a:gd name="connsiteX1" fmla="*/ 79724 w 446341"/>
                  <a:gd name="connsiteY1" fmla="*/ 60581 h 355570"/>
                  <a:gd name="connsiteX2" fmla="*/ 183452 w 446341"/>
                  <a:gd name="connsiteY2" fmla="*/ 2 h 355570"/>
                  <a:gd name="connsiteX3" fmla="*/ 281940 w 446341"/>
                  <a:gd name="connsiteY3" fmla="*/ 62296 h 355570"/>
                  <a:gd name="connsiteX4" fmla="*/ 381000 w 446341"/>
                  <a:gd name="connsiteY4" fmla="*/ 233746 h 355570"/>
                  <a:gd name="connsiteX5" fmla="*/ 446342 w 446341"/>
                  <a:gd name="connsiteY5" fmla="*/ 195646 h 355570"/>
                  <a:gd name="connsiteX6" fmla="*/ 403669 w 446341"/>
                  <a:gd name="connsiteY6" fmla="*/ 355571 h 355570"/>
                  <a:gd name="connsiteX7" fmla="*/ 244602 w 446341"/>
                  <a:gd name="connsiteY7" fmla="*/ 312899 h 355570"/>
                  <a:gd name="connsiteX8" fmla="*/ 313944 w 446341"/>
                  <a:gd name="connsiteY8" fmla="*/ 272798 h 355570"/>
                  <a:gd name="connsiteX9" fmla="*/ 214027 w 446341"/>
                  <a:gd name="connsiteY9" fmla="*/ 100301 h 355570"/>
                  <a:gd name="connsiteX10" fmla="*/ 182404 w 446341"/>
                  <a:gd name="connsiteY10" fmla="*/ 77822 h 355570"/>
                  <a:gd name="connsiteX11" fmla="*/ 147161 w 446341"/>
                  <a:gd name="connsiteY11" fmla="*/ 99539 h 355570"/>
                  <a:gd name="connsiteX12" fmla="*/ 67342 w 446341"/>
                  <a:gd name="connsiteY12" fmla="*/ 248414 h 35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6341" h="355570">
                    <a:moveTo>
                      <a:pt x="0" y="209457"/>
                    </a:moveTo>
                    <a:lnTo>
                      <a:pt x="79724" y="60581"/>
                    </a:lnTo>
                    <a:cubicBezTo>
                      <a:pt x="100637" y="22956"/>
                      <a:pt x="140405" y="-269"/>
                      <a:pt x="183452" y="2"/>
                    </a:cubicBezTo>
                    <a:cubicBezTo>
                      <a:pt x="225303" y="861"/>
                      <a:pt x="263230" y="24849"/>
                      <a:pt x="281940" y="62296"/>
                    </a:cubicBezTo>
                    <a:lnTo>
                      <a:pt x="381000" y="233746"/>
                    </a:lnTo>
                    <a:lnTo>
                      <a:pt x="446342" y="195646"/>
                    </a:lnTo>
                    <a:lnTo>
                      <a:pt x="403669" y="355571"/>
                    </a:lnTo>
                    <a:lnTo>
                      <a:pt x="244602" y="312899"/>
                    </a:lnTo>
                    <a:lnTo>
                      <a:pt x="313944" y="272798"/>
                    </a:lnTo>
                    <a:lnTo>
                      <a:pt x="214027" y="100301"/>
                    </a:lnTo>
                    <a:cubicBezTo>
                      <a:pt x="208600" y="87418"/>
                      <a:pt x="196354" y="78712"/>
                      <a:pt x="182404" y="77822"/>
                    </a:cubicBezTo>
                    <a:cubicBezTo>
                      <a:pt x="167713" y="78549"/>
                      <a:pt x="154416" y="86744"/>
                      <a:pt x="147161" y="99539"/>
                    </a:cubicBezTo>
                    <a:lnTo>
                      <a:pt x="67342" y="248414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8DC8E8"/>
                  </a:gs>
                  <a:gs pos="10000">
                    <a:srgbClr val="CF9CD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noFill/>
              </a:ln>
              <a:effectLst/>
            </p:spPr>
            <p:txBody>
              <a:bodyPr wrap="square" lIns="56885" tIns="0" rIns="56885" bIns="0" anchor="ctr" anchorCtr="0">
                <a:noAutofit/>
              </a:bodyPr>
              <a:lstStyle/>
              <a:p>
                <a:pPr algn="ctr"/>
                <a:endParaRPr lang="en-AU" sz="2000" kern="0">
                  <a:gradFill>
                    <a:gsLst>
                      <a:gs pos="0">
                        <a:srgbClr val="091F2C"/>
                      </a:gs>
                      <a:gs pos="70000">
                        <a:srgbClr val="091F2C"/>
                      </a:gs>
                    </a:gsLst>
                    <a:lin ang="162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05AB7DFD-E2C6-3F5C-29B6-9A0C36A894B8}"/>
                  </a:ext>
                </a:extLst>
              </p:cNvPr>
              <p:cNvSpPr/>
              <p:nvPr/>
            </p:nvSpPr>
            <p:spPr>
              <a:xfrm>
                <a:off x="2850213" y="2625195"/>
                <a:ext cx="433880" cy="400050"/>
              </a:xfrm>
              <a:custGeom>
                <a:avLst/>
                <a:gdLst>
                  <a:gd name="connsiteX0" fmla="*/ 417957 w 433880"/>
                  <a:gd name="connsiteY0" fmla="*/ 268891 h 400050"/>
                  <a:gd name="connsiteX1" fmla="*/ 318421 w 433880"/>
                  <a:gd name="connsiteY1" fmla="*/ 323850 h 400050"/>
                  <a:gd name="connsiteX2" fmla="*/ 117062 w 433880"/>
                  <a:gd name="connsiteY2" fmla="*/ 323850 h 400050"/>
                  <a:gd name="connsiteX3" fmla="*/ 117062 w 433880"/>
                  <a:gd name="connsiteY3" fmla="*/ 400050 h 400050"/>
                  <a:gd name="connsiteX4" fmla="*/ 0 w 433880"/>
                  <a:gd name="connsiteY4" fmla="*/ 280988 h 400050"/>
                  <a:gd name="connsiteX5" fmla="*/ 117062 w 433880"/>
                  <a:gd name="connsiteY5" fmla="*/ 165163 h 400050"/>
                  <a:gd name="connsiteX6" fmla="*/ 117062 w 433880"/>
                  <a:gd name="connsiteY6" fmla="*/ 247650 h 400050"/>
                  <a:gd name="connsiteX7" fmla="*/ 315849 w 433880"/>
                  <a:gd name="connsiteY7" fmla="*/ 247650 h 400050"/>
                  <a:gd name="connsiteX8" fmla="*/ 351092 w 433880"/>
                  <a:gd name="connsiteY8" fmla="*/ 229171 h 400050"/>
                  <a:gd name="connsiteX9" fmla="*/ 349948 w 433880"/>
                  <a:gd name="connsiteY9" fmla="*/ 187738 h 400050"/>
                  <a:gd name="connsiteX10" fmla="*/ 262795 w 433880"/>
                  <a:gd name="connsiteY10" fmla="*/ 39148 h 400050"/>
                  <a:gd name="connsiteX11" fmla="*/ 330137 w 433880"/>
                  <a:gd name="connsiteY11" fmla="*/ 0 h 400050"/>
                  <a:gd name="connsiteX12" fmla="*/ 417386 w 433880"/>
                  <a:gd name="connsiteY12" fmla="*/ 148495 h 400050"/>
                  <a:gd name="connsiteX13" fmla="*/ 428911 w 433880"/>
                  <a:gd name="connsiteY13" fmla="*/ 175927 h 400050"/>
                  <a:gd name="connsiteX14" fmla="*/ 430530 w 433880"/>
                  <a:gd name="connsiteY14" fmla="*/ 182213 h 400050"/>
                  <a:gd name="connsiteX15" fmla="*/ 417957 w 433880"/>
                  <a:gd name="connsiteY15" fmla="*/ 26889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3880" h="400050">
                    <a:moveTo>
                      <a:pt x="417957" y="268891"/>
                    </a:moveTo>
                    <a:cubicBezTo>
                      <a:pt x="397131" y="303834"/>
                      <a:pt x="359088" y="324841"/>
                      <a:pt x="318421" y="323850"/>
                    </a:cubicBezTo>
                    <a:lnTo>
                      <a:pt x="117062" y="323850"/>
                    </a:lnTo>
                    <a:lnTo>
                      <a:pt x="117062" y="400050"/>
                    </a:lnTo>
                    <a:lnTo>
                      <a:pt x="0" y="280988"/>
                    </a:lnTo>
                    <a:lnTo>
                      <a:pt x="117062" y="165163"/>
                    </a:lnTo>
                    <a:lnTo>
                      <a:pt x="117062" y="247650"/>
                    </a:lnTo>
                    <a:lnTo>
                      <a:pt x="315849" y="247650"/>
                    </a:lnTo>
                    <a:cubicBezTo>
                      <a:pt x="330136" y="248602"/>
                      <a:pt x="343750" y="241464"/>
                      <a:pt x="351092" y="229171"/>
                    </a:cubicBezTo>
                    <a:cubicBezTo>
                      <a:pt x="358203" y="216163"/>
                      <a:pt x="357766" y="200335"/>
                      <a:pt x="349948" y="187738"/>
                    </a:cubicBezTo>
                    <a:lnTo>
                      <a:pt x="262795" y="39148"/>
                    </a:lnTo>
                    <a:lnTo>
                      <a:pt x="330137" y="0"/>
                    </a:lnTo>
                    <a:lnTo>
                      <a:pt x="417386" y="148495"/>
                    </a:lnTo>
                    <a:cubicBezTo>
                      <a:pt x="422304" y="157148"/>
                      <a:pt x="426173" y="166357"/>
                      <a:pt x="428911" y="175927"/>
                    </a:cubicBezTo>
                    <a:lnTo>
                      <a:pt x="430530" y="182213"/>
                    </a:lnTo>
                    <a:cubicBezTo>
                      <a:pt x="437733" y="211644"/>
                      <a:pt x="433225" y="242720"/>
                      <a:pt x="417957" y="268891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rgbClr val="8DC8E8"/>
                  </a:gs>
                  <a:gs pos="10000">
                    <a:srgbClr val="CF9CD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>
                <a:noFill/>
              </a:ln>
              <a:effectLst/>
            </p:spPr>
            <p:txBody>
              <a:bodyPr wrap="square" lIns="56885" tIns="0" rIns="56885" bIns="0" anchor="ctr" anchorCtr="0">
                <a:noAutofit/>
              </a:bodyPr>
              <a:lstStyle/>
              <a:p>
                <a:pPr algn="ctr"/>
                <a:endParaRPr lang="en-AU" sz="2000" kern="0">
                  <a:gradFill>
                    <a:gsLst>
                      <a:gs pos="0">
                        <a:srgbClr val="091F2C"/>
                      </a:gs>
                      <a:gs pos="70000">
                        <a:srgbClr val="091F2C"/>
                      </a:gs>
                    </a:gsLst>
                    <a:lin ang="162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703" name="TextBox 702">
              <a:hlinkClick r:id="rId90"/>
              <a:extLst>
                <a:ext uri="{FF2B5EF4-FFF2-40B4-BE49-F238E27FC236}">
                  <a16:creationId xmlns:a16="http://schemas.microsoft.com/office/drawing/2014/main" id="{24532D4A-1C7A-B71E-4A13-BEA771B91C17}"/>
                </a:ext>
              </a:extLst>
            </p:cNvPr>
            <p:cNvSpPr txBox="1"/>
            <p:nvPr/>
          </p:nvSpPr>
          <p:spPr>
            <a:xfrm>
              <a:off x="8018457" y="3684864"/>
              <a:ext cx="702217" cy="123006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Sustainability</a:t>
              </a:r>
            </a:p>
          </p:txBody>
        </p:sp>
        <p:sp>
          <p:nvSpPr>
            <p:cNvPr id="705" name="Graphic 567" descr="Renewable Energy with solid fill">
              <a:extLst>
                <a:ext uri="{FF2B5EF4-FFF2-40B4-BE49-F238E27FC236}">
                  <a16:creationId xmlns:a16="http://schemas.microsoft.com/office/drawing/2014/main" id="{A1D048BF-1C68-7142-DB6C-D2E905656A60}"/>
                </a:ext>
              </a:extLst>
            </p:cNvPr>
            <p:cNvSpPr/>
            <p:nvPr/>
          </p:nvSpPr>
          <p:spPr>
            <a:xfrm>
              <a:off x="8742358" y="3630893"/>
              <a:ext cx="236231" cy="236257"/>
            </a:xfrm>
            <a:custGeom>
              <a:avLst/>
              <a:gdLst>
                <a:gd name="connsiteX0" fmla="*/ 722974 w 723888"/>
                <a:gd name="connsiteY0" fmla="*/ 336112 h 723966"/>
                <a:gd name="connsiteX1" fmla="*/ 387790 w 723888"/>
                <a:gd name="connsiteY1" fmla="*/ 1004 h 723966"/>
                <a:gd name="connsiteX2" fmla="*/ 115279 w 723888"/>
                <a:gd name="connsiteY2" fmla="*/ 97349 h 723966"/>
                <a:gd name="connsiteX3" fmla="*/ 96911 w 723888"/>
                <a:gd name="connsiteY3" fmla="*/ 608490 h 723966"/>
                <a:gd name="connsiteX4" fmla="*/ 176487 w 723888"/>
                <a:gd name="connsiteY4" fmla="*/ 672764 h 723966"/>
                <a:gd name="connsiteX5" fmla="*/ 337855 w 723888"/>
                <a:gd name="connsiteY5" fmla="*/ 632097 h 723966"/>
                <a:gd name="connsiteX6" fmla="*/ 354509 w 723888"/>
                <a:gd name="connsiteY6" fmla="*/ 571732 h 723966"/>
                <a:gd name="connsiteX7" fmla="*/ 362663 w 723888"/>
                <a:gd name="connsiteY7" fmla="*/ 497380 h 723966"/>
                <a:gd name="connsiteX8" fmla="*/ 468181 w 723888"/>
                <a:gd name="connsiteY8" fmla="*/ 430495 h 723966"/>
                <a:gd name="connsiteX9" fmla="*/ 468181 w 723888"/>
                <a:gd name="connsiteY9" fmla="*/ 430495 h 723966"/>
                <a:gd name="connsiteX10" fmla="*/ 422813 w 723888"/>
                <a:gd name="connsiteY10" fmla="*/ 139726 h 723966"/>
                <a:gd name="connsiteX11" fmla="*/ 286091 w 723888"/>
                <a:gd name="connsiteY11" fmla="*/ 255759 h 723966"/>
                <a:gd name="connsiteX12" fmla="*/ 242491 w 723888"/>
                <a:gd name="connsiteY12" fmla="*/ 435079 h 723966"/>
                <a:gd name="connsiteX13" fmla="*/ 242524 w 723888"/>
                <a:gd name="connsiteY13" fmla="*/ 435134 h 723966"/>
                <a:gd name="connsiteX14" fmla="*/ 281967 w 723888"/>
                <a:gd name="connsiteY14" fmla="*/ 475768 h 723966"/>
                <a:gd name="connsiteX15" fmla="*/ 338812 w 723888"/>
                <a:gd name="connsiteY15" fmla="*/ 317653 h 723966"/>
                <a:gd name="connsiteX16" fmla="*/ 354947 w 723888"/>
                <a:gd name="connsiteY16" fmla="*/ 312833 h 723966"/>
                <a:gd name="connsiteX17" fmla="*/ 359767 w 723888"/>
                <a:gd name="connsiteY17" fmla="*/ 328968 h 723966"/>
                <a:gd name="connsiteX18" fmla="*/ 340774 w 723888"/>
                <a:gd name="connsiteY18" fmla="*/ 370802 h 723966"/>
                <a:gd name="connsiteX19" fmla="*/ 304074 w 723888"/>
                <a:gd name="connsiteY19" fmla="*/ 499637 h 723966"/>
                <a:gd name="connsiteX20" fmla="*/ 302169 w 723888"/>
                <a:gd name="connsiteY20" fmla="*/ 510648 h 723966"/>
                <a:gd name="connsiteX21" fmla="*/ 302169 w 723888"/>
                <a:gd name="connsiteY21" fmla="*/ 510648 h 723966"/>
                <a:gd name="connsiteX22" fmla="*/ 298693 w 723888"/>
                <a:gd name="connsiteY22" fmla="*/ 554025 h 723966"/>
                <a:gd name="connsiteX23" fmla="*/ 298693 w 723888"/>
                <a:gd name="connsiteY23" fmla="*/ 554025 h 723966"/>
                <a:gd name="connsiteX24" fmla="*/ 266679 w 723888"/>
                <a:gd name="connsiteY24" fmla="*/ 624386 h 723966"/>
                <a:gd name="connsiteX25" fmla="*/ 205900 w 723888"/>
                <a:gd name="connsiteY25" fmla="*/ 623691 h 723966"/>
                <a:gd name="connsiteX26" fmla="*/ 100110 w 723888"/>
                <a:gd name="connsiteY26" fmla="*/ 206253 h 723966"/>
                <a:gd name="connsiteX27" fmla="*/ 154332 w 723888"/>
                <a:gd name="connsiteY27" fmla="*/ 139116 h 723966"/>
                <a:gd name="connsiteX28" fmla="*/ 383884 w 723888"/>
                <a:gd name="connsiteY28" fmla="*/ 57954 h 723966"/>
                <a:gd name="connsiteX29" fmla="*/ 666098 w 723888"/>
                <a:gd name="connsiteY29" fmla="*/ 383154 h 723966"/>
                <a:gd name="connsiteX30" fmla="*/ 642145 w 723888"/>
                <a:gd name="connsiteY30" fmla="*/ 481816 h 723966"/>
                <a:gd name="connsiteX31" fmla="*/ 510853 w 723888"/>
                <a:gd name="connsiteY31" fmla="*/ 498447 h 723966"/>
                <a:gd name="connsiteX32" fmla="*/ 459799 w 723888"/>
                <a:gd name="connsiteY32" fmla="*/ 549425 h 723966"/>
                <a:gd name="connsiteX33" fmla="*/ 485288 w 723888"/>
                <a:gd name="connsiteY33" fmla="*/ 574913 h 723966"/>
                <a:gd name="connsiteX34" fmla="*/ 444511 w 723888"/>
                <a:gd name="connsiteY34" fmla="*/ 615690 h 723966"/>
                <a:gd name="connsiteX35" fmla="*/ 445140 w 723888"/>
                <a:gd name="connsiteY35" fmla="*/ 646275 h 723966"/>
                <a:gd name="connsiteX36" fmla="*/ 475096 w 723888"/>
                <a:gd name="connsiteY36" fmla="*/ 646275 h 723966"/>
                <a:gd name="connsiteX37" fmla="*/ 515872 w 723888"/>
                <a:gd name="connsiteY37" fmla="*/ 605498 h 723966"/>
                <a:gd name="connsiteX38" fmla="*/ 556649 w 723888"/>
                <a:gd name="connsiteY38" fmla="*/ 646275 h 723966"/>
                <a:gd name="connsiteX39" fmla="*/ 515872 w 723888"/>
                <a:gd name="connsiteY39" fmla="*/ 687051 h 723966"/>
                <a:gd name="connsiteX40" fmla="*/ 515868 w 723888"/>
                <a:gd name="connsiteY40" fmla="*/ 717631 h 723966"/>
                <a:gd name="connsiteX41" fmla="*/ 546448 w 723888"/>
                <a:gd name="connsiteY41" fmla="*/ 717636 h 723966"/>
                <a:gd name="connsiteX42" fmla="*/ 587234 w 723888"/>
                <a:gd name="connsiteY42" fmla="*/ 676859 h 723966"/>
                <a:gd name="connsiteX43" fmla="*/ 612713 w 723888"/>
                <a:gd name="connsiteY43" fmla="*/ 702348 h 723966"/>
                <a:gd name="connsiteX44" fmla="*/ 663691 w 723888"/>
                <a:gd name="connsiteY44" fmla="*/ 651371 h 723966"/>
                <a:gd name="connsiteX45" fmla="*/ 684036 w 723888"/>
                <a:gd name="connsiteY45" fmla="*/ 526898 h 723966"/>
                <a:gd name="connsiteX46" fmla="*/ 722974 w 723888"/>
                <a:gd name="connsiteY46" fmla="*/ 336112 h 72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3888" h="723966">
                  <a:moveTo>
                    <a:pt x="722974" y="336112"/>
                  </a:moveTo>
                  <a:cubicBezTo>
                    <a:pt x="709692" y="156797"/>
                    <a:pt x="567107" y="14245"/>
                    <a:pt x="387790" y="1004"/>
                  </a:cubicBezTo>
                  <a:cubicBezTo>
                    <a:pt x="287462" y="-6513"/>
                    <a:pt x="188589" y="28444"/>
                    <a:pt x="115279" y="97349"/>
                  </a:cubicBezTo>
                  <a:cubicBezTo>
                    <a:pt x="-30940" y="233424"/>
                    <a:pt x="-39164" y="462270"/>
                    <a:pt x="96911" y="608490"/>
                  </a:cubicBezTo>
                  <a:cubicBezTo>
                    <a:pt x="120257" y="633576"/>
                    <a:pt x="147051" y="655218"/>
                    <a:pt x="176487" y="672764"/>
                  </a:cubicBezTo>
                  <a:cubicBezTo>
                    <a:pt x="232278" y="706095"/>
                    <a:pt x="304524" y="687888"/>
                    <a:pt x="337855" y="632097"/>
                  </a:cubicBezTo>
                  <a:cubicBezTo>
                    <a:pt x="348756" y="613849"/>
                    <a:pt x="354512" y="592988"/>
                    <a:pt x="354509" y="571732"/>
                  </a:cubicBezTo>
                  <a:cubicBezTo>
                    <a:pt x="354509" y="534299"/>
                    <a:pt x="355881" y="515306"/>
                    <a:pt x="362663" y="497380"/>
                  </a:cubicBezTo>
                  <a:cubicBezTo>
                    <a:pt x="406946" y="494559"/>
                    <a:pt x="446730" y="469340"/>
                    <a:pt x="468181" y="430495"/>
                  </a:cubicBezTo>
                  <a:lnTo>
                    <a:pt x="468181" y="430495"/>
                  </a:lnTo>
                  <a:cubicBezTo>
                    <a:pt x="524959" y="331312"/>
                    <a:pt x="482468" y="237595"/>
                    <a:pt x="422813" y="139726"/>
                  </a:cubicBezTo>
                  <a:cubicBezTo>
                    <a:pt x="422813" y="139726"/>
                    <a:pt x="345803" y="221793"/>
                    <a:pt x="286091" y="255759"/>
                  </a:cubicBezTo>
                  <a:cubicBezTo>
                    <a:pt x="224533" y="293237"/>
                    <a:pt x="205013" y="373521"/>
                    <a:pt x="242491" y="435079"/>
                  </a:cubicBezTo>
                  <a:cubicBezTo>
                    <a:pt x="242501" y="435097"/>
                    <a:pt x="242512" y="435116"/>
                    <a:pt x="242524" y="435134"/>
                  </a:cubicBezTo>
                  <a:cubicBezTo>
                    <a:pt x="252505" y="451428"/>
                    <a:pt x="265976" y="465306"/>
                    <a:pt x="281967" y="475768"/>
                  </a:cubicBezTo>
                  <a:cubicBezTo>
                    <a:pt x="294659" y="421019"/>
                    <a:pt x="313739" y="367950"/>
                    <a:pt x="338812" y="317653"/>
                  </a:cubicBezTo>
                  <a:cubicBezTo>
                    <a:pt x="341937" y="311866"/>
                    <a:pt x="349161" y="309708"/>
                    <a:pt x="354947" y="312833"/>
                  </a:cubicBezTo>
                  <a:cubicBezTo>
                    <a:pt x="360734" y="315958"/>
                    <a:pt x="362892" y="323182"/>
                    <a:pt x="359767" y="328968"/>
                  </a:cubicBezTo>
                  <a:cubicBezTo>
                    <a:pt x="359586" y="329302"/>
                    <a:pt x="351557" y="344380"/>
                    <a:pt x="340774" y="370802"/>
                  </a:cubicBezTo>
                  <a:cubicBezTo>
                    <a:pt x="325157" y="412710"/>
                    <a:pt x="312886" y="455790"/>
                    <a:pt x="304074" y="499637"/>
                  </a:cubicBezTo>
                  <a:cubicBezTo>
                    <a:pt x="304074" y="499752"/>
                    <a:pt x="302731" y="507153"/>
                    <a:pt x="302169" y="510648"/>
                  </a:cubicBezTo>
                  <a:lnTo>
                    <a:pt x="302169" y="510648"/>
                  </a:lnTo>
                  <a:cubicBezTo>
                    <a:pt x="299692" y="524971"/>
                    <a:pt x="298528" y="539491"/>
                    <a:pt x="298693" y="554025"/>
                  </a:cubicBezTo>
                  <a:lnTo>
                    <a:pt x="298693" y="554025"/>
                  </a:lnTo>
                  <a:cubicBezTo>
                    <a:pt x="298693" y="595345"/>
                    <a:pt x="285920" y="613480"/>
                    <a:pt x="266679" y="624386"/>
                  </a:cubicBezTo>
                  <a:cubicBezTo>
                    <a:pt x="247810" y="635263"/>
                    <a:pt x="224515" y="634996"/>
                    <a:pt x="205900" y="623691"/>
                  </a:cubicBezTo>
                  <a:cubicBezTo>
                    <a:pt x="61415" y="537632"/>
                    <a:pt x="14051" y="350738"/>
                    <a:pt x="100110" y="206253"/>
                  </a:cubicBezTo>
                  <a:cubicBezTo>
                    <a:pt x="114905" y="181413"/>
                    <a:pt x="133163" y="158807"/>
                    <a:pt x="154332" y="139116"/>
                  </a:cubicBezTo>
                  <a:cubicBezTo>
                    <a:pt x="216084" y="81073"/>
                    <a:pt x="299372" y="51625"/>
                    <a:pt x="383884" y="57954"/>
                  </a:cubicBezTo>
                  <a:cubicBezTo>
                    <a:pt x="551617" y="69825"/>
                    <a:pt x="677969" y="215422"/>
                    <a:pt x="666098" y="383154"/>
                  </a:cubicBezTo>
                  <a:cubicBezTo>
                    <a:pt x="663692" y="417150"/>
                    <a:pt x="655596" y="450501"/>
                    <a:pt x="642145" y="481816"/>
                  </a:cubicBezTo>
                  <a:cubicBezTo>
                    <a:pt x="599707" y="456781"/>
                    <a:pt x="545708" y="463621"/>
                    <a:pt x="510853" y="498447"/>
                  </a:cubicBezTo>
                  <a:lnTo>
                    <a:pt x="459799" y="549425"/>
                  </a:lnTo>
                  <a:lnTo>
                    <a:pt x="485288" y="574913"/>
                  </a:lnTo>
                  <a:lnTo>
                    <a:pt x="444511" y="615690"/>
                  </a:lnTo>
                  <a:cubicBezTo>
                    <a:pt x="436239" y="624309"/>
                    <a:pt x="436521" y="638002"/>
                    <a:pt x="445140" y="646275"/>
                  </a:cubicBezTo>
                  <a:cubicBezTo>
                    <a:pt x="453510" y="654307"/>
                    <a:pt x="466726" y="654307"/>
                    <a:pt x="475096" y="646275"/>
                  </a:cubicBezTo>
                  <a:lnTo>
                    <a:pt x="515872" y="605498"/>
                  </a:lnTo>
                  <a:lnTo>
                    <a:pt x="556649" y="646275"/>
                  </a:lnTo>
                  <a:lnTo>
                    <a:pt x="515872" y="687051"/>
                  </a:lnTo>
                  <a:cubicBezTo>
                    <a:pt x="507427" y="695494"/>
                    <a:pt x="507425" y="709185"/>
                    <a:pt x="515868" y="717631"/>
                  </a:cubicBezTo>
                  <a:cubicBezTo>
                    <a:pt x="524311" y="726077"/>
                    <a:pt x="538002" y="726079"/>
                    <a:pt x="546448" y="717636"/>
                  </a:cubicBezTo>
                  <a:lnTo>
                    <a:pt x="587234" y="676859"/>
                  </a:lnTo>
                  <a:lnTo>
                    <a:pt x="612713" y="702348"/>
                  </a:lnTo>
                  <a:lnTo>
                    <a:pt x="663691" y="651371"/>
                  </a:lnTo>
                  <a:cubicBezTo>
                    <a:pt x="696485" y="618547"/>
                    <a:pt x="704673" y="568454"/>
                    <a:pt x="684036" y="526898"/>
                  </a:cubicBezTo>
                  <a:cubicBezTo>
                    <a:pt x="714205" y="468055"/>
                    <a:pt x="727671" y="402071"/>
                    <a:pt x="722974" y="336112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8DC8E8"/>
                </a:gs>
                <a:gs pos="10000">
                  <a:srgbClr val="CF9CD1"/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/>
          </p:spPr>
          <p:txBody>
            <a:bodyPr rot="0" spcFirstLastPara="0" vertOverflow="overflow" horzOverflow="overflow" vert="horz" wrap="square" lIns="56885" tIns="0" rIns="5688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000" kern="0">
                <a:gradFill>
                  <a:gsLst>
                    <a:gs pos="0">
                      <a:srgbClr val="091F2C"/>
                    </a:gs>
                    <a:gs pos="70000">
                      <a:srgbClr val="091F2C"/>
                    </a:gs>
                  </a:gsLst>
                  <a:lin ang="162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22" name="Graphic 667">
            <a:extLst>
              <a:ext uri="{FF2B5EF4-FFF2-40B4-BE49-F238E27FC236}">
                <a16:creationId xmlns:a16="http://schemas.microsoft.com/office/drawing/2014/main" id="{C2987E69-02A3-5C77-EF2F-C60EE86C7EB7}"/>
              </a:ext>
            </a:extLst>
          </p:cNvPr>
          <p:cNvGrpSpPr/>
          <p:nvPr/>
        </p:nvGrpSpPr>
        <p:grpSpPr>
          <a:xfrm>
            <a:off x="9103833" y="307211"/>
            <a:ext cx="679537" cy="473564"/>
            <a:chOff x="-752336" y="1790019"/>
            <a:chExt cx="805719" cy="561499"/>
          </a:xfrm>
          <a:solidFill>
            <a:schemeClr val="bg1"/>
          </a:solidFill>
        </p:grpSpPr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49FE0387-8CB6-423F-2AC5-9AE1630EA06A}"/>
                </a:ext>
              </a:extLst>
            </p:cNvPr>
            <p:cNvSpPr/>
            <p:nvPr/>
          </p:nvSpPr>
          <p:spPr>
            <a:xfrm>
              <a:off x="-708997" y="2146921"/>
              <a:ext cx="122300" cy="141636"/>
            </a:xfrm>
            <a:custGeom>
              <a:avLst/>
              <a:gdLst>
                <a:gd name="connsiteX0" fmla="*/ 97120 w 122300"/>
                <a:gd name="connsiteY0" fmla="*/ 6031 h 141636"/>
                <a:gd name="connsiteX1" fmla="*/ 97120 w 122300"/>
                <a:gd name="connsiteY1" fmla="*/ 82707 h 141636"/>
                <a:gd name="connsiteX2" fmla="*/ -35 w 122300"/>
                <a:gd name="connsiteY2" fmla="*/ -732 h 141636"/>
                <a:gd name="connsiteX3" fmla="*/ -35 w 122300"/>
                <a:gd name="connsiteY3" fmla="*/ 134142 h 141636"/>
                <a:gd name="connsiteX4" fmla="*/ 25206 w 122300"/>
                <a:gd name="connsiteY4" fmla="*/ 134142 h 141636"/>
                <a:gd name="connsiteX5" fmla="*/ 25206 w 122300"/>
                <a:gd name="connsiteY5" fmla="*/ 57561 h 141636"/>
                <a:gd name="connsiteX6" fmla="*/ 122266 w 122300"/>
                <a:gd name="connsiteY6" fmla="*/ 140905 h 141636"/>
                <a:gd name="connsiteX7" fmla="*/ 122266 w 122300"/>
                <a:gd name="connsiteY7" fmla="*/ 134142 h 141636"/>
                <a:gd name="connsiteX8" fmla="*/ 122266 w 122300"/>
                <a:gd name="connsiteY8" fmla="*/ 6031 h 14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300" h="141636">
                  <a:moveTo>
                    <a:pt x="97120" y="6031"/>
                  </a:moveTo>
                  <a:lnTo>
                    <a:pt x="97120" y="82707"/>
                  </a:lnTo>
                  <a:lnTo>
                    <a:pt x="-35" y="-732"/>
                  </a:lnTo>
                  <a:lnTo>
                    <a:pt x="-35" y="134142"/>
                  </a:lnTo>
                  <a:lnTo>
                    <a:pt x="25206" y="134142"/>
                  </a:lnTo>
                  <a:lnTo>
                    <a:pt x="25206" y="57561"/>
                  </a:lnTo>
                  <a:lnTo>
                    <a:pt x="122266" y="140905"/>
                  </a:lnTo>
                  <a:lnTo>
                    <a:pt x="122266" y="134142"/>
                  </a:lnTo>
                  <a:lnTo>
                    <a:pt x="122266" y="6031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75D305E7-9122-D52D-ED13-F62A8FD3FEA1}"/>
                </a:ext>
              </a:extLst>
            </p:cNvPr>
            <p:cNvSpPr/>
            <p:nvPr/>
          </p:nvSpPr>
          <p:spPr>
            <a:xfrm>
              <a:off x="-546691" y="2168638"/>
              <a:ext cx="93725" cy="116490"/>
            </a:xfrm>
            <a:custGeom>
              <a:avLst/>
              <a:gdLst>
                <a:gd name="connsiteX0" fmla="*/ 68545 w 93725"/>
                <a:gd name="connsiteY0" fmla="*/ 68991 h 116490"/>
                <a:gd name="connsiteX1" fmla="*/ 46923 w 93725"/>
                <a:gd name="connsiteY1" fmla="*/ 94042 h 116490"/>
                <a:gd name="connsiteX2" fmla="*/ 25111 w 93725"/>
                <a:gd name="connsiteY2" fmla="*/ 68991 h 116490"/>
                <a:gd name="connsiteX3" fmla="*/ 25111 w 93725"/>
                <a:gd name="connsiteY3" fmla="*/ -732 h 116490"/>
                <a:gd name="connsiteX4" fmla="*/ -35 w 93725"/>
                <a:gd name="connsiteY4" fmla="*/ -732 h 116490"/>
                <a:gd name="connsiteX5" fmla="*/ -35 w 93725"/>
                <a:gd name="connsiteY5" fmla="*/ 68991 h 116490"/>
                <a:gd name="connsiteX6" fmla="*/ 46923 w 93725"/>
                <a:gd name="connsiteY6" fmla="*/ 115759 h 116490"/>
                <a:gd name="connsiteX7" fmla="*/ 93691 w 93725"/>
                <a:gd name="connsiteY7" fmla="*/ 68991 h 116490"/>
                <a:gd name="connsiteX8" fmla="*/ 93691 w 93725"/>
                <a:gd name="connsiteY8" fmla="*/ -732 h 116490"/>
                <a:gd name="connsiteX9" fmla="*/ 68545 w 93725"/>
                <a:gd name="connsiteY9" fmla="*/ -732 h 1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25" h="116490">
                  <a:moveTo>
                    <a:pt x="68545" y="68991"/>
                  </a:moveTo>
                  <a:cubicBezTo>
                    <a:pt x="68545" y="82612"/>
                    <a:pt x="61687" y="94042"/>
                    <a:pt x="46923" y="94042"/>
                  </a:cubicBezTo>
                  <a:cubicBezTo>
                    <a:pt x="31969" y="94042"/>
                    <a:pt x="25111" y="82612"/>
                    <a:pt x="25111" y="68991"/>
                  </a:cubicBezTo>
                  <a:lnTo>
                    <a:pt x="25111" y="-732"/>
                  </a:lnTo>
                  <a:lnTo>
                    <a:pt x="-35" y="-732"/>
                  </a:lnTo>
                  <a:lnTo>
                    <a:pt x="-35" y="68991"/>
                  </a:lnTo>
                  <a:cubicBezTo>
                    <a:pt x="-35" y="97566"/>
                    <a:pt x="14919" y="115759"/>
                    <a:pt x="46923" y="115759"/>
                  </a:cubicBezTo>
                  <a:cubicBezTo>
                    <a:pt x="80070" y="115759"/>
                    <a:pt x="93691" y="97566"/>
                    <a:pt x="93691" y="68991"/>
                  </a:cubicBezTo>
                  <a:lnTo>
                    <a:pt x="93691" y="-732"/>
                  </a:lnTo>
                  <a:lnTo>
                    <a:pt x="68545" y="-732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DE5D697-647A-D64D-0865-DA668DC5E701}"/>
                </a:ext>
              </a:extLst>
            </p:cNvPr>
            <p:cNvSpPr/>
            <p:nvPr/>
          </p:nvSpPr>
          <p:spPr>
            <a:xfrm>
              <a:off x="-434582" y="2168638"/>
              <a:ext cx="118871" cy="113157"/>
            </a:xfrm>
            <a:custGeom>
              <a:avLst/>
              <a:gdLst>
                <a:gd name="connsiteX0" fmla="*/ 46733 w 118871"/>
                <a:gd name="connsiteY0" fmla="*/ -732 h 113157"/>
                <a:gd name="connsiteX1" fmla="*/ -35 w 118871"/>
                <a:gd name="connsiteY1" fmla="*/ 112425 h 113157"/>
                <a:gd name="connsiteX2" fmla="*/ 28540 w 118871"/>
                <a:gd name="connsiteY2" fmla="*/ 112425 h 113157"/>
                <a:gd name="connsiteX3" fmla="*/ 36541 w 118871"/>
                <a:gd name="connsiteY3" fmla="*/ 94042 h 113157"/>
                <a:gd name="connsiteX4" fmla="*/ 83309 w 118871"/>
                <a:gd name="connsiteY4" fmla="*/ 94042 h 113157"/>
                <a:gd name="connsiteX5" fmla="*/ 90262 w 118871"/>
                <a:gd name="connsiteY5" fmla="*/ 112425 h 113157"/>
                <a:gd name="connsiteX6" fmla="*/ 118837 w 118871"/>
                <a:gd name="connsiteY6" fmla="*/ 112425 h 113157"/>
                <a:gd name="connsiteX7" fmla="*/ 68450 w 118871"/>
                <a:gd name="connsiteY7" fmla="*/ -732 h 113157"/>
                <a:gd name="connsiteX8" fmla="*/ 46733 w 118871"/>
                <a:gd name="connsiteY8" fmla="*/ -732 h 113157"/>
                <a:gd name="connsiteX9" fmla="*/ 43304 w 118871"/>
                <a:gd name="connsiteY9" fmla="*/ 72420 h 113157"/>
                <a:gd name="connsiteX10" fmla="*/ 58258 w 118871"/>
                <a:gd name="connsiteY10" fmla="*/ 32415 h 113157"/>
                <a:gd name="connsiteX11" fmla="*/ 71879 w 118871"/>
                <a:gd name="connsiteY11" fmla="*/ 72420 h 113157"/>
                <a:gd name="connsiteX12" fmla="*/ 43304 w 118871"/>
                <a:gd name="connsiteY12" fmla="*/ 72420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871" h="113157">
                  <a:moveTo>
                    <a:pt x="46733" y="-732"/>
                  </a:moveTo>
                  <a:lnTo>
                    <a:pt x="-35" y="112425"/>
                  </a:lnTo>
                  <a:lnTo>
                    <a:pt x="28540" y="112425"/>
                  </a:lnTo>
                  <a:lnTo>
                    <a:pt x="36541" y="94042"/>
                  </a:lnTo>
                  <a:lnTo>
                    <a:pt x="83309" y="94042"/>
                  </a:lnTo>
                  <a:lnTo>
                    <a:pt x="90262" y="112425"/>
                  </a:lnTo>
                  <a:lnTo>
                    <a:pt x="118837" y="112425"/>
                  </a:lnTo>
                  <a:lnTo>
                    <a:pt x="68450" y="-732"/>
                  </a:lnTo>
                  <a:lnTo>
                    <a:pt x="46733" y="-732"/>
                  </a:lnTo>
                  <a:close/>
                  <a:moveTo>
                    <a:pt x="43304" y="72420"/>
                  </a:moveTo>
                  <a:lnTo>
                    <a:pt x="58258" y="32415"/>
                  </a:lnTo>
                  <a:lnTo>
                    <a:pt x="71879" y="72420"/>
                  </a:lnTo>
                  <a:lnTo>
                    <a:pt x="43304" y="724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E1D6432A-D85D-92D4-A2F8-B023698F968C}"/>
                </a:ext>
              </a:extLst>
            </p:cNvPr>
            <p:cNvSpPr/>
            <p:nvPr/>
          </p:nvSpPr>
          <p:spPr>
            <a:xfrm>
              <a:off x="-289516" y="2165114"/>
              <a:ext cx="104108" cy="123443"/>
            </a:xfrm>
            <a:custGeom>
              <a:avLst/>
              <a:gdLst>
                <a:gd name="connsiteX0" fmla="*/ 78927 w 104108"/>
                <a:gd name="connsiteY0" fmla="*/ 64514 h 123443"/>
                <a:gd name="connsiteX1" fmla="*/ -35 w 104108"/>
                <a:gd name="connsiteY1" fmla="*/ -732 h 123443"/>
                <a:gd name="connsiteX2" fmla="*/ -35 w 104108"/>
                <a:gd name="connsiteY2" fmla="*/ 115949 h 123443"/>
                <a:gd name="connsiteX3" fmla="*/ 25111 w 104108"/>
                <a:gd name="connsiteY3" fmla="*/ 115949 h 123443"/>
                <a:gd name="connsiteX4" fmla="*/ 25111 w 104108"/>
                <a:gd name="connsiteY4" fmla="*/ 54132 h 123443"/>
                <a:gd name="connsiteX5" fmla="*/ 104073 w 104108"/>
                <a:gd name="connsiteY5" fmla="*/ 122712 h 123443"/>
                <a:gd name="connsiteX6" fmla="*/ 104073 w 104108"/>
                <a:gd name="connsiteY6" fmla="*/ 115949 h 123443"/>
                <a:gd name="connsiteX7" fmla="*/ 104073 w 104108"/>
                <a:gd name="connsiteY7" fmla="*/ 2792 h 123443"/>
                <a:gd name="connsiteX8" fmla="*/ 78927 w 104108"/>
                <a:gd name="connsiteY8" fmla="*/ 2792 h 1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08" h="123443">
                  <a:moveTo>
                    <a:pt x="78927" y="64514"/>
                  </a:moveTo>
                  <a:lnTo>
                    <a:pt x="-35" y="-732"/>
                  </a:lnTo>
                  <a:lnTo>
                    <a:pt x="-35" y="115949"/>
                  </a:lnTo>
                  <a:lnTo>
                    <a:pt x="25111" y="115949"/>
                  </a:lnTo>
                  <a:lnTo>
                    <a:pt x="25111" y="54132"/>
                  </a:lnTo>
                  <a:lnTo>
                    <a:pt x="104073" y="122712"/>
                  </a:lnTo>
                  <a:lnTo>
                    <a:pt x="104073" y="115949"/>
                  </a:lnTo>
                  <a:lnTo>
                    <a:pt x="104073" y="2792"/>
                  </a:lnTo>
                  <a:lnTo>
                    <a:pt x="78927" y="2792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6589C820-36D7-FB55-505A-C253E11C6913}"/>
                </a:ext>
              </a:extLst>
            </p:cNvPr>
            <p:cNvSpPr/>
            <p:nvPr/>
          </p:nvSpPr>
          <p:spPr>
            <a:xfrm>
              <a:off x="-155690" y="2165114"/>
              <a:ext cx="100583" cy="120014"/>
            </a:xfrm>
            <a:custGeom>
              <a:avLst/>
              <a:gdLst>
                <a:gd name="connsiteX0" fmla="*/ 57115 w 100583"/>
                <a:gd name="connsiteY0" fmla="*/ 97566 h 120014"/>
                <a:gd name="connsiteX1" fmla="*/ 25016 w 100583"/>
                <a:gd name="connsiteY1" fmla="*/ 60990 h 120014"/>
                <a:gd name="connsiteX2" fmla="*/ 57115 w 100583"/>
                <a:gd name="connsiteY2" fmla="*/ 24414 h 120014"/>
                <a:gd name="connsiteX3" fmla="*/ 78737 w 100583"/>
                <a:gd name="connsiteY3" fmla="*/ 32415 h 120014"/>
                <a:gd name="connsiteX4" fmla="*/ 100549 w 100583"/>
                <a:gd name="connsiteY4" fmla="*/ 17556 h 120014"/>
                <a:gd name="connsiteX5" fmla="*/ 60544 w 100583"/>
                <a:gd name="connsiteY5" fmla="*/ -732 h 120014"/>
                <a:gd name="connsiteX6" fmla="*/ -35 w 100583"/>
                <a:gd name="connsiteY6" fmla="*/ 60990 h 120014"/>
                <a:gd name="connsiteX7" fmla="*/ 60544 w 100583"/>
                <a:gd name="connsiteY7" fmla="*/ 119283 h 120014"/>
                <a:gd name="connsiteX8" fmla="*/ 100549 w 100583"/>
                <a:gd name="connsiteY8" fmla="*/ 101090 h 120014"/>
                <a:gd name="connsiteX9" fmla="*/ 82166 w 100583"/>
                <a:gd name="connsiteY9" fmla="*/ 82707 h 120014"/>
                <a:gd name="connsiteX10" fmla="*/ 57115 w 100583"/>
                <a:gd name="connsiteY10" fmla="*/ 97566 h 12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3" h="120014">
                  <a:moveTo>
                    <a:pt x="57115" y="97566"/>
                  </a:moveTo>
                  <a:cubicBezTo>
                    <a:pt x="38827" y="97566"/>
                    <a:pt x="25016" y="82707"/>
                    <a:pt x="25016" y="60990"/>
                  </a:cubicBezTo>
                  <a:cubicBezTo>
                    <a:pt x="25016" y="39368"/>
                    <a:pt x="38827" y="24414"/>
                    <a:pt x="57115" y="24414"/>
                  </a:cubicBezTo>
                  <a:cubicBezTo>
                    <a:pt x="68545" y="24414"/>
                    <a:pt x="75308" y="27843"/>
                    <a:pt x="78737" y="32415"/>
                  </a:cubicBezTo>
                  <a:lnTo>
                    <a:pt x="100549" y="17556"/>
                  </a:lnTo>
                  <a:cubicBezTo>
                    <a:pt x="90167" y="6221"/>
                    <a:pt x="71974" y="-732"/>
                    <a:pt x="60544" y="-732"/>
                  </a:cubicBezTo>
                  <a:cubicBezTo>
                    <a:pt x="25016" y="-732"/>
                    <a:pt x="-35" y="24414"/>
                    <a:pt x="-35" y="60990"/>
                  </a:cubicBezTo>
                  <a:cubicBezTo>
                    <a:pt x="-35" y="97566"/>
                    <a:pt x="25016" y="119283"/>
                    <a:pt x="60544" y="119283"/>
                  </a:cubicBezTo>
                  <a:cubicBezTo>
                    <a:pt x="75308" y="119283"/>
                    <a:pt x="93691" y="112520"/>
                    <a:pt x="100549" y="101090"/>
                  </a:cubicBezTo>
                  <a:lnTo>
                    <a:pt x="82166" y="82707"/>
                  </a:lnTo>
                  <a:cubicBezTo>
                    <a:pt x="75308" y="94137"/>
                    <a:pt x="68545" y="97566"/>
                    <a:pt x="57115" y="97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4A13D57B-1AE6-E2BF-BEB1-DF3FE536903C}"/>
                </a:ext>
              </a:extLst>
            </p:cNvPr>
            <p:cNvSpPr/>
            <p:nvPr/>
          </p:nvSpPr>
          <p:spPr>
            <a:xfrm>
              <a:off x="-26531" y="2168638"/>
              <a:ext cx="79914" cy="113157"/>
            </a:xfrm>
            <a:custGeom>
              <a:avLst/>
              <a:gdLst>
                <a:gd name="connsiteX0" fmla="*/ 26159 w 79914"/>
                <a:gd name="connsiteY0" fmla="*/ 90612 h 113157"/>
                <a:gd name="connsiteX1" fmla="*/ 26159 w 79914"/>
                <a:gd name="connsiteY1" fmla="*/ 68991 h 113157"/>
                <a:gd name="connsiteX2" fmla="*/ 73117 w 79914"/>
                <a:gd name="connsiteY2" fmla="*/ 68991 h 113157"/>
                <a:gd name="connsiteX3" fmla="*/ 73117 w 79914"/>
                <a:gd name="connsiteY3" fmla="*/ 42607 h 113157"/>
                <a:gd name="connsiteX4" fmla="*/ 26159 w 79914"/>
                <a:gd name="connsiteY4" fmla="*/ 42607 h 113157"/>
                <a:gd name="connsiteX5" fmla="*/ 26159 w 79914"/>
                <a:gd name="connsiteY5" fmla="*/ 20889 h 113157"/>
                <a:gd name="connsiteX6" fmla="*/ 76451 w 79914"/>
                <a:gd name="connsiteY6" fmla="*/ 20889 h 113157"/>
                <a:gd name="connsiteX7" fmla="*/ 76451 w 79914"/>
                <a:gd name="connsiteY7" fmla="*/ -732 h 113157"/>
                <a:gd name="connsiteX8" fmla="*/ -35 w 79914"/>
                <a:gd name="connsiteY8" fmla="*/ -732 h 113157"/>
                <a:gd name="connsiteX9" fmla="*/ -35 w 79914"/>
                <a:gd name="connsiteY9" fmla="*/ 112425 h 113157"/>
                <a:gd name="connsiteX10" fmla="*/ 79880 w 79914"/>
                <a:gd name="connsiteY10" fmla="*/ 112425 h 113157"/>
                <a:gd name="connsiteX11" fmla="*/ 79880 w 79914"/>
                <a:gd name="connsiteY11" fmla="*/ 90612 h 11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14" h="113157">
                  <a:moveTo>
                    <a:pt x="26159" y="90612"/>
                  </a:moveTo>
                  <a:lnTo>
                    <a:pt x="26159" y="68991"/>
                  </a:lnTo>
                  <a:lnTo>
                    <a:pt x="73117" y="68991"/>
                  </a:lnTo>
                  <a:lnTo>
                    <a:pt x="73117" y="42607"/>
                  </a:lnTo>
                  <a:lnTo>
                    <a:pt x="26159" y="42607"/>
                  </a:lnTo>
                  <a:lnTo>
                    <a:pt x="26159" y="20889"/>
                  </a:lnTo>
                  <a:lnTo>
                    <a:pt x="76451" y="20889"/>
                  </a:lnTo>
                  <a:lnTo>
                    <a:pt x="76451" y="-732"/>
                  </a:lnTo>
                  <a:lnTo>
                    <a:pt x="-35" y="-732"/>
                  </a:lnTo>
                  <a:lnTo>
                    <a:pt x="-35" y="112425"/>
                  </a:lnTo>
                  <a:lnTo>
                    <a:pt x="79880" y="112425"/>
                  </a:lnTo>
                  <a:lnTo>
                    <a:pt x="79880" y="90612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13F28609-F295-0197-89BA-619BB5E5E561}"/>
                </a:ext>
              </a:extLst>
            </p:cNvPr>
            <p:cNvSpPr/>
            <p:nvPr/>
          </p:nvSpPr>
          <p:spPr>
            <a:xfrm>
              <a:off x="-557551" y="1790019"/>
              <a:ext cx="257175" cy="141732"/>
            </a:xfrm>
            <a:custGeom>
              <a:avLst/>
              <a:gdLst>
                <a:gd name="connsiteX0" fmla="*/ 126838 w 257175"/>
                <a:gd name="connsiteY0" fmla="*/ 67848 h 141732"/>
                <a:gd name="connsiteX1" fmla="*/ 257140 w 257175"/>
                <a:gd name="connsiteY1" fmla="*/ 119378 h 141732"/>
                <a:gd name="connsiteX2" fmla="*/ 257140 w 257175"/>
                <a:gd name="connsiteY2" fmla="*/ 115949 h 141732"/>
                <a:gd name="connsiteX3" fmla="*/ 58258 w 257175"/>
                <a:gd name="connsiteY3" fmla="*/ -732 h 141732"/>
                <a:gd name="connsiteX4" fmla="*/ 18158 w 257175"/>
                <a:gd name="connsiteY4" fmla="*/ -732 h 141732"/>
                <a:gd name="connsiteX5" fmla="*/ -35 w 257175"/>
                <a:gd name="connsiteY5" fmla="*/ 14127 h 141732"/>
                <a:gd name="connsiteX6" fmla="*/ -35 w 257175"/>
                <a:gd name="connsiteY6" fmla="*/ 122808 h 141732"/>
                <a:gd name="connsiteX7" fmla="*/ 18158 w 257175"/>
                <a:gd name="connsiteY7" fmla="*/ 141000 h 141732"/>
                <a:gd name="connsiteX8" fmla="*/ 126838 w 257175"/>
                <a:gd name="connsiteY8" fmla="*/ 141000 h 14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41732">
                  <a:moveTo>
                    <a:pt x="126838" y="67848"/>
                  </a:moveTo>
                  <a:cubicBezTo>
                    <a:pt x="185131" y="67848"/>
                    <a:pt x="257140" y="119378"/>
                    <a:pt x="257140" y="119378"/>
                  </a:cubicBezTo>
                  <a:lnTo>
                    <a:pt x="257140" y="115949"/>
                  </a:lnTo>
                  <a:cubicBezTo>
                    <a:pt x="257140" y="115949"/>
                    <a:pt x="188560" y="-732"/>
                    <a:pt x="58258" y="-732"/>
                  </a:cubicBezTo>
                  <a:lnTo>
                    <a:pt x="18158" y="-732"/>
                  </a:lnTo>
                  <a:cubicBezTo>
                    <a:pt x="7966" y="-732"/>
                    <a:pt x="-35" y="6126"/>
                    <a:pt x="-35" y="14127"/>
                  </a:cubicBezTo>
                  <a:lnTo>
                    <a:pt x="-35" y="122808"/>
                  </a:lnTo>
                  <a:cubicBezTo>
                    <a:pt x="-35" y="134142"/>
                    <a:pt x="7966" y="141000"/>
                    <a:pt x="18158" y="141000"/>
                  </a:cubicBezTo>
                  <a:lnTo>
                    <a:pt x="126838" y="141000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535E09B8-4450-EC03-39FC-73A76895A91E}"/>
                </a:ext>
              </a:extLst>
            </p:cNvPr>
            <p:cNvSpPr/>
            <p:nvPr/>
          </p:nvSpPr>
          <p:spPr>
            <a:xfrm>
              <a:off x="-368957" y="1913557"/>
              <a:ext cx="256032" cy="142875"/>
            </a:xfrm>
            <a:custGeom>
              <a:avLst/>
              <a:gdLst>
                <a:gd name="connsiteX0" fmla="*/ 130267 w 256032"/>
                <a:gd name="connsiteY0" fmla="*/ 72420 h 142875"/>
                <a:gd name="connsiteX1" fmla="*/ -35 w 256032"/>
                <a:gd name="connsiteY1" fmla="*/ 20985 h 142875"/>
                <a:gd name="connsiteX2" fmla="*/ -35 w 256032"/>
                <a:gd name="connsiteY2" fmla="*/ 25462 h 142875"/>
                <a:gd name="connsiteX3" fmla="*/ 198847 w 256032"/>
                <a:gd name="connsiteY3" fmla="*/ 142143 h 142875"/>
                <a:gd name="connsiteX4" fmla="*/ 238757 w 256032"/>
                <a:gd name="connsiteY4" fmla="*/ 142143 h 142875"/>
                <a:gd name="connsiteX5" fmla="*/ 255997 w 256032"/>
                <a:gd name="connsiteY5" fmla="*/ 123759 h 142875"/>
                <a:gd name="connsiteX6" fmla="*/ 255997 w 256032"/>
                <a:gd name="connsiteY6" fmla="*/ 17460 h 142875"/>
                <a:gd name="connsiteX7" fmla="*/ 238757 w 256032"/>
                <a:gd name="connsiteY7" fmla="*/ -732 h 142875"/>
                <a:gd name="connsiteX8" fmla="*/ 130267 w 256032"/>
                <a:gd name="connsiteY8" fmla="*/ -73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32" h="142875">
                  <a:moveTo>
                    <a:pt x="130267" y="72420"/>
                  </a:moveTo>
                  <a:cubicBezTo>
                    <a:pt x="71879" y="72420"/>
                    <a:pt x="-35" y="20985"/>
                    <a:pt x="-35" y="20985"/>
                  </a:cubicBezTo>
                  <a:lnTo>
                    <a:pt x="-35" y="25462"/>
                  </a:lnTo>
                  <a:cubicBezTo>
                    <a:pt x="-35" y="25462"/>
                    <a:pt x="71879" y="142143"/>
                    <a:pt x="198847" y="142143"/>
                  </a:cubicBezTo>
                  <a:lnTo>
                    <a:pt x="238757" y="142143"/>
                  </a:lnTo>
                  <a:cubicBezTo>
                    <a:pt x="249139" y="142143"/>
                    <a:pt x="255997" y="134142"/>
                    <a:pt x="255997" y="123759"/>
                  </a:cubicBezTo>
                  <a:lnTo>
                    <a:pt x="255997" y="17460"/>
                  </a:lnTo>
                  <a:cubicBezTo>
                    <a:pt x="255997" y="7269"/>
                    <a:pt x="249139" y="-732"/>
                    <a:pt x="238757" y="-732"/>
                  </a:cubicBezTo>
                  <a:lnTo>
                    <a:pt x="130267" y="-732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6D939056-8B20-3D11-410C-89CA4F1F0F48}"/>
                </a:ext>
              </a:extLst>
            </p:cNvPr>
            <p:cNvSpPr/>
            <p:nvPr/>
          </p:nvSpPr>
          <p:spPr>
            <a:xfrm>
              <a:off x="-752336" y="2321705"/>
              <a:ext cx="28575" cy="29813"/>
            </a:xfrm>
            <a:custGeom>
              <a:avLst/>
              <a:gdLst>
                <a:gd name="connsiteX0" fmla="*/ 13586 w 28575"/>
                <a:gd name="connsiteY0" fmla="*/ -732 h 29813"/>
                <a:gd name="connsiteX1" fmla="*/ 28540 w 28575"/>
                <a:gd name="connsiteY1" fmla="*/ 14127 h 29813"/>
                <a:gd name="connsiteX2" fmla="*/ 13586 w 28575"/>
                <a:gd name="connsiteY2" fmla="*/ 29081 h 29813"/>
                <a:gd name="connsiteX3" fmla="*/ -35 w 28575"/>
                <a:gd name="connsiteY3" fmla="*/ 14127 h 29813"/>
                <a:gd name="connsiteX4" fmla="*/ 13586 w 28575"/>
                <a:gd name="connsiteY4" fmla="*/ -732 h 29813"/>
                <a:gd name="connsiteX5" fmla="*/ 13586 w 28575"/>
                <a:gd name="connsiteY5" fmla="*/ 24509 h 29813"/>
                <a:gd name="connsiteX6" fmla="*/ 25111 w 28575"/>
                <a:gd name="connsiteY6" fmla="*/ 14127 h 29813"/>
                <a:gd name="connsiteX7" fmla="*/ 13586 w 28575"/>
                <a:gd name="connsiteY7" fmla="*/ 2697 h 29813"/>
                <a:gd name="connsiteX8" fmla="*/ 3394 w 28575"/>
                <a:gd name="connsiteY8" fmla="*/ 14127 h 29813"/>
                <a:gd name="connsiteX9" fmla="*/ 13586 w 28575"/>
                <a:gd name="connsiteY9" fmla="*/ 24509 h 29813"/>
                <a:gd name="connsiteX10" fmla="*/ 10157 w 28575"/>
                <a:gd name="connsiteY10" fmla="*/ 6126 h 29813"/>
                <a:gd name="connsiteX11" fmla="*/ 13586 w 28575"/>
                <a:gd name="connsiteY11" fmla="*/ 6126 h 29813"/>
                <a:gd name="connsiteX12" fmla="*/ 21587 w 28575"/>
                <a:gd name="connsiteY12" fmla="*/ 10698 h 29813"/>
                <a:gd name="connsiteX13" fmla="*/ 17015 w 28575"/>
                <a:gd name="connsiteY13" fmla="*/ 14127 h 29813"/>
                <a:gd name="connsiteX14" fmla="*/ 21587 w 28575"/>
                <a:gd name="connsiteY14" fmla="*/ 21080 h 29813"/>
                <a:gd name="connsiteX15" fmla="*/ 17015 w 28575"/>
                <a:gd name="connsiteY15" fmla="*/ 21080 h 29813"/>
                <a:gd name="connsiteX16" fmla="*/ 13586 w 28575"/>
                <a:gd name="connsiteY16" fmla="*/ 14127 h 29813"/>
                <a:gd name="connsiteX17" fmla="*/ 10157 w 28575"/>
                <a:gd name="connsiteY17" fmla="*/ 14127 h 29813"/>
                <a:gd name="connsiteX18" fmla="*/ 10157 w 28575"/>
                <a:gd name="connsiteY18" fmla="*/ 21080 h 29813"/>
                <a:gd name="connsiteX19" fmla="*/ 10157 w 28575"/>
                <a:gd name="connsiteY19" fmla="*/ 6126 h 29813"/>
                <a:gd name="connsiteX20" fmla="*/ 10157 w 28575"/>
                <a:gd name="connsiteY20" fmla="*/ 14127 h 29813"/>
                <a:gd name="connsiteX21" fmla="*/ 13586 w 28575"/>
                <a:gd name="connsiteY21" fmla="*/ 14127 h 29813"/>
                <a:gd name="connsiteX22" fmla="*/ 17015 w 28575"/>
                <a:gd name="connsiteY22" fmla="*/ 10698 h 29813"/>
                <a:gd name="connsiteX23" fmla="*/ 13586 w 28575"/>
                <a:gd name="connsiteY23" fmla="*/ 6126 h 29813"/>
                <a:gd name="connsiteX24" fmla="*/ 10157 w 28575"/>
                <a:gd name="connsiteY24" fmla="*/ 6126 h 2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29813">
                  <a:moveTo>
                    <a:pt x="13586" y="-732"/>
                  </a:moveTo>
                  <a:cubicBezTo>
                    <a:pt x="21587" y="-732"/>
                    <a:pt x="28540" y="6126"/>
                    <a:pt x="28540" y="14127"/>
                  </a:cubicBezTo>
                  <a:cubicBezTo>
                    <a:pt x="28540" y="21080"/>
                    <a:pt x="21587" y="29081"/>
                    <a:pt x="13586" y="29081"/>
                  </a:cubicBezTo>
                  <a:cubicBezTo>
                    <a:pt x="6823" y="29081"/>
                    <a:pt x="-35" y="21080"/>
                    <a:pt x="-35" y="14127"/>
                  </a:cubicBezTo>
                  <a:cubicBezTo>
                    <a:pt x="-35" y="6126"/>
                    <a:pt x="6823" y="-732"/>
                    <a:pt x="13586" y="-732"/>
                  </a:cubicBezTo>
                  <a:close/>
                  <a:moveTo>
                    <a:pt x="13586" y="24509"/>
                  </a:moveTo>
                  <a:cubicBezTo>
                    <a:pt x="21587" y="24509"/>
                    <a:pt x="25111" y="21080"/>
                    <a:pt x="25111" y="14127"/>
                  </a:cubicBezTo>
                  <a:cubicBezTo>
                    <a:pt x="25111" y="6126"/>
                    <a:pt x="21587" y="2697"/>
                    <a:pt x="13586" y="2697"/>
                  </a:cubicBezTo>
                  <a:cubicBezTo>
                    <a:pt x="6823" y="2697"/>
                    <a:pt x="3394" y="6126"/>
                    <a:pt x="3394" y="14127"/>
                  </a:cubicBezTo>
                  <a:cubicBezTo>
                    <a:pt x="3394" y="21080"/>
                    <a:pt x="6823" y="24509"/>
                    <a:pt x="13586" y="24509"/>
                  </a:cubicBezTo>
                  <a:close/>
                  <a:moveTo>
                    <a:pt x="10157" y="6126"/>
                  </a:moveTo>
                  <a:lnTo>
                    <a:pt x="13586" y="6126"/>
                  </a:lnTo>
                  <a:cubicBezTo>
                    <a:pt x="17015" y="6126"/>
                    <a:pt x="21587" y="6126"/>
                    <a:pt x="21587" y="10698"/>
                  </a:cubicBezTo>
                  <a:cubicBezTo>
                    <a:pt x="21587" y="14127"/>
                    <a:pt x="17015" y="14127"/>
                    <a:pt x="17015" y="14127"/>
                  </a:cubicBezTo>
                  <a:lnTo>
                    <a:pt x="21587" y="21080"/>
                  </a:lnTo>
                  <a:lnTo>
                    <a:pt x="17015" y="21080"/>
                  </a:lnTo>
                  <a:lnTo>
                    <a:pt x="13586" y="14127"/>
                  </a:lnTo>
                  <a:lnTo>
                    <a:pt x="10157" y="14127"/>
                  </a:lnTo>
                  <a:lnTo>
                    <a:pt x="10157" y="21080"/>
                  </a:lnTo>
                  <a:lnTo>
                    <a:pt x="10157" y="6126"/>
                  </a:lnTo>
                  <a:close/>
                  <a:moveTo>
                    <a:pt x="10157" y="14127"/>
                  </a:moveTo>
                  <a:lnTo>
                    <a:pt x="13586" y="14127"/>
                  </a:lnTo>
                  <a:cubicBezTo>
                    <a:pt x="17015" y="14127"/>
                    <a:pt x="17015" y="14127"/>
                    <a:pt x="17015" y="10698"/>
                  </a:cubicBezTo>
                  <a:cubicBezTo>
                    <a:pt x="17015" y="6126"/>
                    <a:pt x="17015" y="6126"/>
                    <a:pt x="13586" y="6126"/>
                  </a:cubicBezTo>
                  <a:lnTo>
                    <a:pt x="10157" y="6126"/>
                  </a:lnTo>
                </a:path>
              </a:pathLst>
            </a:custGeom>
            <a:grpFill/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32" name="TextBox 731">
            <a:hlinkClick r:id="rId91"/>
            <a:extLst>
              <a:ext uri="{FF2B5EF4-FFF2-40B4-BE49-F238E27FC236}">
                <a16:creationId xmlns:a16="http://schemas.microsoft.com/office/drawing/2014/main" id="{94F944D9-B75D-FA1C-1E56-511688AC83B1}"/>
              </a:ext>
            </a:extLst>
          </p:cNvPr>
          <p:cNvSpPr txBox="1"/>
          <p:nvPr/>
        </p:nvSpPr>
        <p:spPr>
          <a:xfrm>
            <a:off x="9183412" y="802383"/>
            <a:ext cx="574410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Segoe UI Variable Display" pitchFamily="2" charset="0"/>
              </a:rPr>
              <a:t>Health, Finance, Retail and Industrial AI</a:t>
            </a:r>
            <a:endParaRPr kumimoji="0" lang="en-US" sz="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" pitchFamily="2" charset="0"/>
            </a:endParaRPr>
          </a:p>
        </p:txBody>
      </p:sp>
      <p:sp>
        <p:nvSpPr>
          <p:cNvPr id="733" name="TextBox 732">
            <a:hlinkClick r:id="rId92"/>
            <a:extLst>
              <a:ext uri="{FF2B5EF4-FFF2-40B4-BE49-F238E27FC236}">
                <a16:creationId xmlns:a16="http://schemas.microsoft.com/office/drawing/2014/main" id="{A9264048-E74C-DBBD-8E7A-E72718FB82B9}"/>
              </a:ext>
            </a:extLst>
          </p:cNvPr>
          <p:cNvSpPr txBox="1"/>
          <p:nvPr/>
        </p:nvSpPr>
        <p:spPr>
          <a:xfrm>
            <a:off x="7084810" y="921705"/>
            <a:ext cx="391890" cy="1853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/>
                </a:solidFill>
                <a:latin typeface="Segoe UI Variable Display" pitchFamily="2" charset="0"/>
              </a:rPr>
              <a:t>Bing Integration</a:t>
            </a:r>
            <a:endParaRPr kumimoji="0" lang="en-US" sz="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" pitchFamily="2" charset="0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F13B3BC2-5F63-01EC-3B4B-1BEE1EFE22B9}"/>
              </a:ext>
            </a:extLst>
          </p:cNvPr>
          <p:cNvSpPr/>
          <p:nvPr/>
        </p:nvSpPr>
        <p:spPr>
          <a:xfrm>
            <a:off x="1387324" y="2882951"/>
            <a:ext cx="6831888" cy="350421"/>
          </a:xfrm>
          <a:prstGeom prst="round2Same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71CEA64-D71E-9292-3CF6-92257D38CBE0}"/>
              </a:ext>
            </a:extLst>
          </p:cNvPr>
          <p:cNvGrpSpPr/>
          <p:nvPr/>
        </p:nvGrpSpPr>
        <p:grpSpPr>
          <a:xfrm>
            <a:off x="1523640" y="2940065"/>
            <a:ext cx="1411773" cy="279107"/>
            <a:chOff x="2494274" y="8519818"/>
            <a:chExt cx="1411773" cy="279107"/>
          </a:xfrm>
        </p:grpSpPr>
        <p:sp>
          <p:nvSpPr>
            <p:cNvPr id="300" name="TextBox 299">
              <a:hlinkClick r:id="rId93"/>
              <a:extLst>
                <a:ext uri="{FF2B5EF4-FFF2-40B4-BE49-F238E27FC236}">
                  <a16:creationId xmlns:a16="http://schemas.microsoft.com/office/drawing/2014/main" id="{9DB76E31-598F-1686-C261-A287294F869B}"/>
                </a:ext>
              </a:extLst>
            </p:cNvPr>
            <p:cNvSpPr txBox="1"/>
            <p:nvPr/>
          </p:nvSpPr>
          <p:spPr>
            <a:xfrm>
              <a:off x="2631798" y="8570134"/>
              <a:ext cx="1274249" cy="17324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Azure AI Studio</a:t>
              </a:r>
            </a:p>
          </p:txBody>
        </p:sp>
        <p:pic>
          <p:nvPicPr>
            <p:cNvPr id="301" name="Graphic 300">
              <a:extLst>
                <a:ext uri="{FF2B5EF4-FFF2-40B4-BE49-F238E27FC236}">
                  <a16:creationId xmlns:a16="http://schemas.microsoft.com/office/drawing/2014/main" id="{57783C49-D908-950A-FDC7-190E5A5F4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5"/>
                </a:ext>
              </a:extLst>
            </a:blip>
            <a:stretch>
              <a:fillRect/>
            </a:stretch>
          </p:blipFill>
          <p:spPr>
            <a:xfrm>
              <a:off x="2494274" y="8519818"/>
              <a:ext cx="279107" cy="279107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EF8507-9F5C-16AA-AB9F-1C78A40E12AF}"/>
              </a:ext>
            </a:extLst>
          </p:cNvPr>
          <p:cNvSpPr/>
          <p:nvPr/>
        </p:nvSpPr>
        <p:spPr bwMode="auto">
          <a:xfrm>
            <a:off x="2934130" y="2930860"/>
            <a:ext cx="2685465" cy="3451807"/>
          </a:xfrm>
          <a:prstGeom prst="roundRect">
            <a:avLst>
              <a:gd name="adj" fmla="val 2358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516BE-4231-5AF9-B8B8-F1F3CCAF8A28}"/>
              </a:ext>
            </a:extLst>
          </p:cNvPr>
          <p:cNvSpPr/>
          <p:nvPr/>
        </p:nvSpPr>
        <p:spPr bwMode="auto">
          <a:xfrm>
            <a:off x="3011481" y="3583640"/>
            <a:ext cx="2531874" cy="851018"/>
          </a:xfrm>
          <a:prstGeom prst="roundRect">
            <a:avLst>
              <a:gd name="adj" fmla="val 6507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ED148-A56C-64C4-DF17-E6BCE6AB0BBF}"/>
              </a:ext>
            </a:extLst>
          </p:cNvPr>
          <p:cNvSpPr/>
          <p:nvPr/>
        </p:nvSpPr>
        <p:spPr bwMode="auto">
          <a:xfrm>
            <a:off x="5690234" y="2935575"/>
            <a:ext cx="2555982" cy="3451807"/>
          </a:xfrm>
          <a:prstGeom prst="roundRect">
            <a:avLst>
              <a:gd name="adj" fmla="val 2304"/>
            </a:avLst>
          </a:prstGeom>
          <a:gradFill flip="none" rotWithShape="1">
            <a:gsLst>
              <a:gs pos="0">
                <a:srgbClr val="50E6FF">
                  <a:lumMod val="75000"/>
                </a:srgbClr>
              </a:gs>
              <a:gs pos="21000">
                <a:srgbClr val="007488"/>
              </a:gs>
              <a:gs pos="73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1F8C95-E450-0054-D0C6-E0AEE60DDD7C}"/>
              </a:ext>
            </a:extLst>
          </p:cNvPr>
          <p:cNvSpPr>
            <a:spLocks/>
          </p:cNvSpPr>
          <p:nvPr/>
        </p:nvSpPr>
        <p:spPr bwMode="auto">
          <a:xfrm>
            <a:off x="5731257" y="4851577"/>
            <a:ext cx="2468912" cy="1490786"/>
          </a:xfrm>
          <a:prstGeom prst="roundRect">
            <a:avLst>
              <a:gd name="adj" fmla="val 3075"/>
            </a:avLst>
          </a:prstGeom>
          <a:solidFill>
            <a:srgbClr val="4A1F57">
              <a:alpha val="69804"/>
            </a:srgb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hlinkClick r:id="rId96"/>
            <a:extLst>
              <a:ext uri="{FF2B5EF4-FFF2-40B4-BE49-F238E27FC236}">
                <a16:creationId xmlns:a16="http://schemas.microsoft.com/office/drawing/2014/main" id="{5DE7CD93-405E-D7AA-2DA8-1DB3F891E392}"/>
              </a:ext>
            </a:extLst>
          </p:cNvPr>
          <p:cNvSpPr txBox="1"/>
          <p:nvPr/>
        </p:nvSpPr>
        <p:spPr>
          <a:xfrm>
            <a:off x="6844889" y="3967113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Prompt Flow</a:t>
            </a:r>
          </a:p>
        </p:txBody>
      </p:sp>
      <p:sp>
        <p:nvSpPr>
          <p:cNvPr id="12" name="TextBox 11">
            <a:hlinkClick r:id="rId97"/>
            <a:extLst>
              <a:ext uri="{FF2B5EF4-FFF2-40B4-BE49-F238E27FC236}">
                <a16:creationId xmlns:a16="http://schemas.microsoft.com/office/drawing/2014/main" id="{EDC987CA-05F4-73B5-FC5C-A91A850F9668}"/>
              </a:ext>
            </a:extLst>
          </p:cNvPr>
          <p:cNvSpPr txBox="1"/>
          <p:nvPr/>
        </p:nvSpPr>
        <p:spPr>
          <a:xfrm>
            <a:off x="7497952" y="4480419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14" name="TextBox 13">
            <a:hlinkClick r:id="rId98"/>
            <a:extLst>
              <a:ext uri="{FF2B5EF4-FFF2-40B4-BE49-F238E27FC236}">
                <a16:creationId xmlns:a16="http://schemas.microsoft.com/office/drawing/2014/main" id="{8E890051-8B9A-FD5F-8F08-F8E411E7BB3D}"/>
              </a:ext>
            </a:extLst>
          </p:cNvPr>
          <p:cNvSpPr txBox="1"/>
          <p:nvPr/>
        </p:nvSpPr>
        <p:spPr>
          <a:xfrm>
            <a:off x="5661371" y="3962842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Auto ML</a:t>
            </a:r>
          </a:p>
        </p:txBody>
      </p:sp>
      <p:sp>
        <p:nvSpPr>
          <p:cNvPr id="20" name="TextBox 19">
            <a:hlinkClick r:id="rId99"/>
            <a:extLst>
              <a:ext uri="{FF2B5EF4-FFF2-40B4-BE49-F238E27FC236}">
                <a16:creationId xmlns:a16="http://schemas.microsoft.com/office/drawing/2014/main" id="{666E2EC2-52D6-4D04-CFAA-9FF4370BF810}"/>
              </a:ext>
            </a:extLst>
          </p:cNvPr>
          <p:cNvSpPr txBox="1"/>
          <p:nvPr/>
        </p:nvSpPr>
        <p:spPr>
          <a:xfrm>
            <a:off x="5664532" y="4483068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Compute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Management</a:t>
            </a:r>
          </a:p>
        </p:txBody>
      </p:sp>
      <p:sp>
        <p:nvSpPr>
          <p:cNvPr id="21" name="TextBox 20">
            <a:hlinkClick r:id="rId100"/>
            <a:extLst>
              <a:ext uri="{FF2B5EF4-FFF2-40B4-BE49-F238E27FC236}">
                <a16:creationId xmlns:a16="http://schemas.microsoft.com/office/drawing/2014/main" id="{7BEA0273-551F-19B1-00DF-F5140FFF49C5}"/>
              </a:ext>
            </a:extLst>
          </p:cNvPr>
          <p:cNvSpPr txBox="1"/>
          <p:nvPr/>
        </p:nvSpPr>
        <p:spPr>
          <a:xfrm>
            <a:off x="6843523" y="4483205"/>
            <a:ext cx="702217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FFFFFF"/>
                </a:solidFill>
                <a:latin typeface="Segoe UI Variable Display Light" pitchFamily="2" charset="0"/>
              </a:rPr>
              <a:t>Insights &amp; Dashboard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Variable Display Light" pitchFamily="2" charset="0"/>
              <a:ea typeface="+mn-ea"/>
              <a:cs typeface="+mn-cs"/>
            </a:endParaRPr>
          </a:p>
        </p:txBody>
      </p:sp>
      <p:sp>
        <p:nvSpPr>
          <p:cNvPr id="22" name="TextBox 21">
            <a:hlinkClick r:id="rId101"/>
            <a:extLst>
              <a:ext uri="{FF2B5EF4-FFF2-40B4-BE49-F238E27FC236}">
                <a16:creationId xmlns:a16="http://schemas.microsoft.com/office/drawing/2014/main" id="{74AC1B87-82C6-BE7D-E712-E19C64F0A6AD}"/>
              </a:ext>
            </a:extLst>
          </p:cNvPr>
          <p:cNvSpPr txBox="1"/>
          <p:nvPr/>
        </p:nvSpPr>
        <p:spPr>
          <a:xfrm>
            <a:off x="7489939" y="3967271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Notebooks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BB244-5078-0814-1517-35C71D4D269B}"/>
              </a:ext>
            </a:extLst>
          </p:cNvPr>
          <p:cNvGrpSpPr/>
          <p:nvPr/>
        </p:nvGrpSpPr>
        <p:grpSpPr>
          <a:xfrm>
            <a:off x="2991653" y="3726025"/>
            <a:ext cx="839044" cy="556608"/>
            <a:chOff x="525024" y="5937904"/>
            <a:chExt cx="839044" cy="556608"/>
          </a:xfrm>
        </p:grpSpPr>
        <p:sp>
          <p:nvSpPr>
            <p:cNvPr id="32" name="TextBox 31">
              <a:hlinkClick r:id="rId102"/>
              <a:extLst>
                <a:ext uri="{FF2B5EF4-FFF2-40B4-BE49-F238E27FC236}">
                  <a16:creationId xmlns:a16="http://schemas.microsoft.com/office/drawing/2014/main" id="{0E0BA14F-068D-5D0F-DBD0-E6E8D8B18CB5}"/>
                </a:ext>
              </a:extLst>
            </p:cNvPr>
            <p:cNvSpPr txBox="1"/>
            <p:nvPr/>
          </p:nvSpPr>
          <p:spPr>
            <a:xfrm>
              <a:off x="525024" y="6231400"/>
              <a:ext cx="839044" cy="26311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Azure OpenAI Service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727F603-B286-EDFF-5AE1-BD64F544F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810816" y="5937904"/>
              <a:ext cx="263102" cy="263102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CE1A81F-5A56-C0DD-3BE7-D1DE80B1AC34}"/>
              </a:ext>
            </a:extLst>
          </p:cNvPr>
          <p:cNvSpPr txBox="1"/>
          <p:nvPr/>
        </p:nvSpPr>
        <p:spPr>
          <a:xfrm>
            <a:off x="6484916" y="5849616"/>
            <a:ext cx="628183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Custom / BYO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A89F36-8888-BF9F-2811-20B235F3BA88}"/>
              </a:ext>
            </a:extLst>
          </p:cNvPr>
          <p:cNvGrpSpPr/>
          <p:nvPr/>
        </p:nvGrpSpPr>
        <p:grpSpPr>
          <a:xfrm>
            <a:off x="3797095" y="3655551"/>
            <a:ext cx="546140" cy="385702"/>
            <a:chOff x="405750" y="6643392"/>
            <a:chExt cx="546140" cy="38570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C250894-98FD-D82C-E2AC-7A982F28772A}"/>
                </a:ext>
              </a:extLst>
            </p:cNvPr>
            <p:cNvGrpSpPr/>
            <p:nvPr/>
          </p:nvGrpSpPr>
          <p:grpSpPr>
            <a:xfrm>
              <a:off x="585541" y="6643392"/>
              <a:ext cx="190466" cy="209545"/>
              <a:chOff x="-1301218" y="4222909"/>
              <a:chExt cx="190466" cy="209545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C6E374-7EE8-DF6F-39D5-3974595E0DCB}"/>
                  </a:ext>
                </a:extLst>
              </p:cNvPr>
              <p:cNvSpPr/>
              <p:nvPr/>
            </p:nvSpPr>
            <p:spPr>
              <a:xfrm>
                <a:off x="-1301218" y="4222909"/>
                <a:ext cx="190466" cy="209545"/>
              </a:xfrm>
              <a:custGeom>
                <a:avLst/>
                <a:gdLst>
                  <a:gd name="connsiteX0" fmla="*/ 136785 w 190466"/>
                  <a:gd name="connsiteY0" fmla="*/ 78895 h 209545"/>
                  <a:gd name="connsiteX1" fmla="*/ 138042 w 190466"/>
                  <a:gd name="connsiteY1" fmla="*/ 79890 h 209545"/>
                  <a:gd name="connsiteX2" fmla="*/ 138079 w 190466"/>
                  <a:gd name="connsiteY2" fmla="*/ 78620 h 209545"/>
                  <a:gd name="connsiteX3" fmla="*/ 138079 w 190466"/>
                  <a:gd name="connsiteY3" fmla="*/ 35714 h 209545"/>
                  <a:gd name="connsiteX4" fmla="*/ 116648 w 190466"/>
                  <a:gd name="connsiteY4" fmla="*/ 14283 h 209545"/>
                  <a:gd name="connsiteX5" fmla="*/ 83306 w 190466"/>
                  <a:gd name="connsiteY5" fmla="*/ 14278 h 209545"/>
                  <a:gd name="connsiteX6" fmla="*/ 83313 w 190466"/>
                  <a:gd name="connsiteY6" fmla="*/ 7144 h 209545"/>
                  <a:gd name="connsiteX7" fmla="*/ 83249 w 190466"/>
                  <a:gd name="connsiteY7" fmla="*/ 6174 h 209545"/>
                  <a:gd name="connsiteX8" fmla="*/ 76170 w 190466"/>
                  <a:gd name="connsiteY8" fmla="*/ 0 h 209545"/>
                  <a:gd name="connsiteX9" fmla="*/ 75201 w 190466"/>
                  <a:gd name="connsiteY9" fmla="*/ 65 h 209545"/>
                  <a:gd name="connsiteX10" fmla="*/ 69026 w 190466"/>
                  <a:gd name="connsiteY10" fmla="*/ 7144 h 209545"/>
                  <a:gd name="connsiteX11" fmla="*/ 69018 w 190466"/>
                  <a:gd name="connsiteY11" fmla="*/ 14278 h 209545"/>
                  <a:gd name="connsiteX12" fmla="*/ 35685 w 190466"/>
                  <a:gd name="connsiteY12" fmla="*/ 14283 h 209545"/>
                  <a:gd name="connsiteX13" fmla="*/ 14254 w 190466"/>
                  <a:gd name="connsiteY13" fmla="*/ 35714 h 209545"/>
                  <a:gd name="connsiteX14" fmla="*/ 14254 w 190466"/>
                  <a:gd name="connsiteY14" fmla="*/ 78620 h 209545"/>
                  <a:gd name="connsiteX15" fmla="*/ 35685 w 190466"/>
                  <a:gd name="connsiteY15" fmla="*/ 100052 h 209545"/>
                  <a:gd name="connsiteX16" fmla="*/ 109830 w 190466"/>
                  <a:gd name="connsiteY16" fmla="*/ 100052 h 209545"/>
                  <a:gd name="connsiteX17" fmla="*/ 110009 w 190466"/>
                  <a:gd name="connsiteY17" fmla="*/ 99554 h 209545"/>
                  <a:gd name="connsiteX18" fmla="*/ 110094 w 190466"/>
                  <a:gd name="connsiteY18" fmla="*/ 99303 h 209545"/>
                  <a:gd name="connsiteX19" fmla="*/ 114382 w 190466"/>
                  <a:gd name="connsiteY19" fmla="*/ 86117 h 209545"/>
                  <a:gd name="connsiteX20" fmla="*/ 114422 w 190466"/>
                  <a:gd name="connsiteY20" fmla="*/ 86006 h 209545"/>
                  <a:gd name="connsiteX21" fmla="*/ 119798 w 190466"/>
                  <a:gd name="connsiteY21" fmla="*/ 78895 h 209545"/>
                  <a:gd name="connsiteX22" fmla="*/ 128291 w 190466"/>
                  <a:gd name="connsiteY22" fmla="*/ 76195 h 209545"/>
                  <a:gd name="connsiteX23" fmla="*/ 136785 w 190466"/>
                  <a:gd name="connsiteY23" fmla="*/ 78895 h 209545"/>
                  <a:gd name="connsiteX24" fmla="*/ 54729 w 190466"/>
                  <a:gd name="connsiteY24" fmla="*/ 42858 h 209545"/>
                  <a:gd name="connsiteX25" fmla="*/ 66628 w 190466"/>
                  <a:gd name="connsiteY25" fmla="*/ 54757 h 209545"/>
                  <a:gd name="connsiteX26" fmla="*/ 54729 w 190466"/>
                  <a:gd name="connsiteY26" fmla="*/ 66657 h 209545"/>
                  <a:gd name="connsiteX27" fmla="*/ 42829 w 190466"/>
                  <a:gd name="connsiteY27" fmla="*/ 54757 h 209545"/>
                  <a:gd name="connsiteX28" fmla="*/ 54729 w 190466"/>
                  <a:gd name="connsiteY28" fmla="*/ 42858 h 209545"/>
                  <a:gd name="connsiteX29" fmla="*/ 97522 w 190466"/>
                  <a:gd name="connsiteY29" fmla="*/ 42858 h 209545"/>
                  <a:gd name="connsiteX30" fmla="*/ 109421 w 190466"/>
                  <a:gd name="connsiteY30" fmla="*/ 54757 h 209545"/>
                  <a:gd name="connsiteX31" fmla="*/ 97522 w 190466"/>
                  <a:gd name="connsiteY31" fmla="*/ 66657 h 209545"/>
                  <a:gd name="connsiteX32" fmla="*/ 85622 w 190466"/>
                  <a:gd name="connsiteY32" fmla="*/ 54757 h 209545"/>
                  <a:gd name="connsiteX33" fmla="*/ 97522 w 190466"/>
                  <a:gd name="connsiteY33" fmla="*/ 42858 h 209545"/>
                  <a:gd name="connsiteX34" fmla="*/ 86096 w 190466"/>
                  <a:gd name="connsiteY34" fmla="*/ 114643 h 209545"/>
                  <a:gd name="connsiteX35" fmla="*/ 87168 w 190466"/>
                  <a:gd name="connsiteY35" fmla="*/ 114294 h 209545"/>
                  <a:gd name="connsiteX36" fmla="*/ 21431 w 190466"/>
                  <a:gd name="connsiteY36" fmla="*/ 114294 h 209545"/>
                  <a:gd name="connsiteX37" fmla="*/ 0 w 190466"/>
                  <a:gd name="connsiteY37" fmla="*/ 135726 h 209545"/>
                  <a:gd name="connsiteX38" fmla="*/ 0 w 190466"/>
                  <a:gd name="connsiteY38" fmla="*/ 144368 h 209545"/>
                  <a:gd name="connsiteX39" fmla="*/ 12433 w 190466"/>
                  <a:gd name="connsiteY39" fmla="*/ 171453 h 209545"/>
                  <a:gd name="connsiteX40" fmla="*/ 76167 w 190466"/>
                  <a:gd name="connsiteY40" fmla="*/ 190506 h 209545"/>
                  <a:gd name="connsiteX41" fmla="*/ 125820 w 190466"/>
                  <a:gd name="connsiteY41" fmla="*/ 180714 h 209545"/>
                  <a:gd name="connsiteX42" fmla="*/ 120061 w 190466"/>
                  <a:gd name="connsiteY42" fmla="*/ 178271 h 209545"/>
                  <a:gd name="connsiteX43" fmla="*/ 114684 w 190466"/>
                  <a:gd name="connsiteY43" fmla="*/ 171159 h 209545"/>
                  <a:gd name="connsiteX44" fmla="*/ 114645 w 190466"/>
                  <a:gd name="connsiteY44" fmla="*/ 171048 h 209545"/>
                  <a:gd name="connsiteX45" fmla="*/ 110354 w 190466"/>
                  <a:gd name="connsiteY45" fmla="*/ 157856 h 209545"/>
                  <a:gd name="connsiteX46" fmla="*/ 110349 w 190466"/>
                  <a:gd name="connsiteY46" fmla="*/ 157841 h 209545"/>
                  <a:gd name="connsiteX47" fmla="*/ 107575 w 190466"/>
                  <a:gd name="connsiteY47" fmla="*/ 152627 h 209545"/>
                  <a:gd name="connsiteX48" fmla="*/ 106129 w 190466"/>
                  <a:gd name="connsiteY48" fmla="*/ 150983 h 209545"/>
                  <a:gd name="connsiteX49" fmla="*/ 102712 w 190466"/>
                  <a:gd name="connsiteY49" fmla="*/ 148490 h 209545"/>
                  <a:gd name="connsiteX50" fmla="*/ 99294 w 190466"/>
                  <a:gd name="connsiteY50" fmla="*/ 146743 h 209545"/>
                  <a:gd name="connsiteX51" fmla="*/ 86096 w 190466"/>
                  <a:gd name="connsiteY51" fmla="*/ 142458 h 209545"/>
                  <a:gd name="connsiteX52" fmla="*/ 85984 w 190466"/>
                  <a:gd name="connsiteY52" fmla="*/ 142418 h 209545"/>
                  <a:gd name="connsiteX53" fmla="*/ 78871 w 190466"/>
                  <a:gd name="connsiteY53" fmla="*/ 137047 h 209545"/>
                  <a:gd name="connsiteX54" fmla="*/ 76167 w 190466"/>
                  <a:gd name="connsiteY54" fmla="*/ 128550 h 209545"/>
                  <a:gd name="connsiteX55" fmla="*/ 78871 w 190466"/>
                  <a:gd name="connsiteY55" fmla="*/ 120053 h 209545"/>
                  <a:gd name="connsiteX56" fmla="*/ 85984 w 190466"/>
                  <a:gd name="connsiteY56" fmla="*/ 114682 h 209545"/>
                  <a:gd name="connsiteX57" fmla="*/ 86096 w 190466"/>
                  <a:gd name="connsiteY57" fmla="*/ 114643 h 209545"/>
                  <a:gd name="connsiteX58" fmla="*/ 112875 w 190466"/>
                  <a:gd name="connsiteY58" fmla="*/ 144258 h 209545"/>
                  <a:gd name="connsiteX59" fmla="*/ 115108 w 190466"/>
                  <a:gd name="connsiteY59" fmla="*/ 146797 h 209545"/>
                  <a:gd name="connsiteX60" fmla="*/ 119401 w 190466"/>
                  <a:gd name="connsiteY60" fmla="*/ 154876 h 209545"/>
                  <a:gd name="connsiteX61" fmla="*/ 123666 w 190466"/>
                  <a:gd name="connsiteY61" fmla="*/ 167989 h 209545"/>
                  <a:gd name="connsiteX62" fmla="*/ 125560 w 190466"/>
                  <a:gd name="connsiteY62" fmla="*/ 170494 h 209545"/>
                  <a:gd name="connsiteX63" fmla="*/ 128554 w 190466"/>
                  <a:gd name="connsiteY63" fmla="*/ 171445 h 209545"/>
                  <a:gd name="connsiteX64" fmla="*/ 131549 w 190466"/>
                  <a:gd name="connsiteY64" fmla="*/ 170494 h 209545"/>
                  <a:gd name="connsiteX65" fmla="*/ 133317 w 190466"/>
                  <a:gd name="connsiteY65" fmla="*/ 168311 h 209545"/>
                  <a:gd name="connsiteX66" fmla="*/ 133442 w 190466"/>
                  <a:gd name="connsiteY66" fmla="*/ 167989 h 209545"/>
                  <a:gd name="connsiteX67" fmla="*/ 137708 w 190466"/>
                  <a:gd name="connsiteY67" fmla="*/ 154876 h 209545"/>
                  <a:gd name="connsiteX68" fmla="*/ 144246 w 190466"/>
                  <a:gd name="connsiteY68" fmla="*/ 144295 h 209545"/>
                  <a:gd name="connsiteX69" fmla="*/ 154834 w 190466"/>
                  <a:gd name="connsiteY69" fmla="*/ 137762 h 209545"/>
                  <a:gd name="connsiteX70" fmla="*/ 167957 w 190466"/>
                  <a:gd name="connsiteY70" fmla="*/ 133501 h 209545"/>
                  <a:gd name="connsiteX71" fmla="*/ 170464 w 190466"/>
                  <a:gd name="connsiteY71" fmla="*/ 131608 h 209545"/>
                  <a:gd name="connsiteX72" fmla="*/ 171417 w 190466"/>
                  <a:gd name="connsiteY72" fmla="*/ 128615 h 209545"/>
                  <a:gd name="connsiteX73" fmla="*/ 170464 w 190466"/>
                  <a:gd name="connsiteY73" fmla="*/ 125623 h 209545"/>
                  <a:gd name="connsiteX74" fmla="*/ 167957 w 190466"/>
                  <a:gd name="connsiteY74" fmla="*/ 123731 h 209545"/>
                  <a:gd name="connsiteX75" fmla="*/ 167695 w 190466"/>
                  <a:gd name="connsiteY75" fmla="*/ 123665 h 209545"/>
                  <a:gd name="connsiteX76" fmla="*/ 154572 w 190466"/>
                  <a:gd name="connsiteY76" fmla="*/ 119404 h 209545"/>
                  <a:gd name="connsiteX77" fmla="*/ 143983 w 190466"/>
                  <a:gd name="connsiteY77" fmla="*/ 112870 h 209545"/>
                  <a:gd name="connsiteX78" fmla="*/ 137446 w 190466"/>
                  <a:gd name="connsiteY78" fmla="*/ 102290 h 209545"/>
                  <a:gd name="connsiteX79" fmla="*/ 133180 w 190466"/>
                  <a:gd name="connsiteY79" fmla="*/ 89177 h 209545"/>
                  <a:gd name="connsiteX80" fmla="*/ 131286 w 190466"/>
                  <a:gd name="connsiteY80" fmla="*/ 86672 h 209545"/>
                  <a:gd name="connsiteX81" fmla="*/ 128291 w 190466"/>
                  <a:gd name="connsiteY81" fmla="*/ 85720 h 209545"/>
                  <a:gd name="connsiteX82" fmla="*/ 125298 w 190466"/>
                  <a:gd name="connsiteY82" fmla="*/ 86672 h 209545"/>
                  <a:gd name="connsiteX83" fmla="*/ 123403 w 190466"/>
                  <a:gd name="connsiteY83" fmla="*/ 89177 h 209545"/>
                  <a:gd name="connsiteX84" fmla="*/ 119138 w 190466"/>
                  <a:gd name="connsiteY84" fmla="*/ 102290 h 209545"/>
                  <a:gd name="connsiteX85" fmla="*/ 119029 w 190466"/>
                  <a:gd name="connsiteY85" fmla="*/ 102615 h 209545"/>
                  <a:gd name="connsiteX86" fmla="*/ 112714 w 190466"/>
                  <a:gd name="connsiteY86" fmla="*/ 112823 h 209545"/>
                  <a:gd name="connsiteX87" fmla="*/ 102275 w 190466"/>
                  <a:gd name="connsiteY87" fmla="*/ 119404 h 209545"/>
                  <a:gd name="connsiteX88" fmla="*/ 89151 w 190466"/>
                  <a:gd name="connsiteY88" fmla="*/ 123665 h 209545"/>
                  <a:gd name="connsiteX89" fmla="*/ 86644 w 190466"/>
                  <a:gd name="connsiteY89" fmla="*/ 125558 h 209545"/>
                  <a:gd name="connsiteX90" fmla="*/ 85692 w 190466"/>
                  <a:gd name="connsiteY90" fmla="*/ 128550 h 209545"/>
                  <a:gd name="connsiteX91" fmla="*/ 86644 w 190466"/>
                  <a:gd name="connsiteY91" fmla="*/ 131542 h 209545"/>
                  <a:gd name="connsiteX92" fmla="*/ 89151 w 190466"/>
                  <a:gd name="connsiteY92" fmla="*/ 133435 h 209545"/>
                  <a:gd name="connsiteX93" fmla="*/ 102275 w 190466"/>
                  <a:gd name="connsiteY93" fmla="*/ 137696 h 209545"/>
                  <a:gd name="connsiteX94" fmla="*/ 112875 w 190466"/>
                  <a:gd name="connsiteY94" fmla="*/ 144258 h 209545"/>
                  <a:gd name="connsiteX95" fmla="*/ 181108 w 190466"/>
                  <a:gd name="connsiteY95" fmla="*/ 180633 h 209545"/>
                  <a:gd name="connsiteX96" fmla="*/ 188399 w 190466"/>
                  <a:gd name="connsiteY96" fmla="*/ 183001 h 209545"/>
                  <a:gd name="connsiteX97" fmla="*/ 188545 w 190466"/>
                  <a:gd name="connsiteY97" fmla="*/ 183037 h 209545"/>
                  <a:gd name="connsiteX98" fmla="*/ 189938 w 190466"/>
                  <a:gd name="connsiteY98" fmla="*/ 184089 h 209545"/>
                  <a:gd name="connsiteX99" fmla="*/ 190467 w 190466"/>
                  <a:gd name="connsiteY99" fmla="*/ 185751 h 209545"/>
                  <a:gd name="connsiteX100" fmla="*/ 189938 w 190466"/>
                  <a:gd name="connsiteY100" fmla="*/ 187413 h 209545"/>
                  <a:gd name="connsiteX101" fmla="*/ 188545 w 190466"/>
                  <a:gd name="connsiteY101" fmla="*/ 188465 h 209545"/>
                  <a:gd name="connsiteX102" fmla="*/ 181254 w 190466"/>
                  <a:gd name="connsiteY102" fmla="*/ 190832 h 209545"/>
                  <a:gd name="connsiteX103" fmla="*/ 175371 w 190466"/>
                  <a:gd name="connsiteY103" fmla="*/ 194461 h 209545"/>
                  <a:gd name="connsiteX104" fmla="*/ 171740 w 190466"/>
                  <a:gd name="connsiteY104" fmla="*/ 200339 h 209545"/>
                  <a:gd name="connsiteX105" fmla="*/ 169370 w 190466"/>
                  <a:gd name="connsiteY105" fmla="*/ 207625 h 209545"/>
                  <a:gd name="connsiteX106" fmla="*/ 168317 w 190466"/>
                  <a:gd name="connsiteY106" fmla="*/ 209017 h 209545"/>
                  <a:gd name="connsiteX107" fmla="*/ 166654 w 190466"/>
                  <a:gd name="connsiteY107" fmla="*/ 209545 h 209545"/>
                  <a:gd name="connsiteX108" fmla="*/ 164991 w 190466"/>
                  <a:gd name="connsiteY108" fmla="*/ 209017 h 209545"/>
                  <a:gd name="connsiteX109" fmla="*/ 163939 w 190466"/>
                  <a:gd name="connsiteY109" fmla="*/ 207625 h 209545"/>
                  <a:gd name="connsiteX110" fmla="*/ 161569 w 190466"/>
                  <a:gd name="connsiteY110" fmla="*/ 200339 h 209545"/>
                  <a:gd name="connsiteX111" fmla="*/ 157944 w 190466"/>
                  <a:gd name="connsiteY111" fmla="*/ 194441 h 209545"/>
                  <a:gd name="connsiteX112" fmla="*/ 152054 w 190466"/>
                  <a:gd name="connsiteY112" fmla="*/ 190796 h 209545"/>
                  <a:gd name="connsiteX113" fmla="*/ 144764 w 190466"/>
                  <a:gd name="connsiteY113" fmla="*/ 188428 h 209545"/>
                  <a:gd name="connsiteX114" fmla="*/ 143370 w 190466"/>
                  <a:gd name="connsiteY114" fmla="*/ 187377 h 209545"/>
                  <a:gd name="connsiteX115" fmla="*/ 142842 w 190466"/>
                  <a:gd name="connsiteY115" fmla="*/ 185715 h 209545"/>
                  <a:gd name="connsiteX116" fmla="*/ 143370 w 190466"/>
                  <a:gd name="connsiteY116" fmla="*/ 184053 h 209545"/>
                  <a:gd name="connsiteX117" fmla="*/ 144764 w 190466"/>
                  <a:gd name="connsiteY117" fmla="*/ 183001 h 209545"/>
                  <a:gd name="connsiteX118" fmla="*/ 152054 w 190466"/>
                  <a:gd name="connsiteY118" fmla="*/ 180633 h 209545"/>
                  <a:gd name="connsiteX119" fmla="*/ 157854 w 190466"/>
                  <a:gd name="connsiteY119" fmla="*/ 176977 h 209545"/>
                  <a:gd name="connsiteX120" fmla="*/ 161423 w 190466"/>
                  <a:gd name="connsiteY120" fmla="*/ 171126 h 209545"/>
                  <a:gd name="connsiteX121" fmla="*/ 163793 w 190466"/>
                  <a:gd name="connsiteY121" fmla="*/ 163840 h 209545"/>
                  <a:gd name="connsiteX122" fmla="*/ 164844 w 190466"/>
                  <a:gd name="connsiteY122" fmla="*/ 162449 h 209545"/>
                  <a:gd name="connsiteX123" fmla="*/ 166508 w 190466"/>
                  <a:gd name="connsiteY123" fmla="*/ 161920 h 209545"/>
                  <a:gd name="connsiteX124" fmla="*/ 168172 w 190466"/>
                  <a:gd name="connsiteY124" fmla="*/ 162449 h 209545"/>
                  <a:gd name="connsiteX125" fmla="*/ 169224 w 190466"/>
                  <a:gd name="connsiteY125" fmla="*/ 163840 h 209545"/>
                  <a:gd name="connsiteX126" fmla="*/ 171594 w 190466"/>
                  <a:gd name="connsiteY126" fmla="*/ 171126 h 209545"/>
                  <a:gd name="connsiteX127" fmla="*/ 175226 w 190466"/>
                  <a:gd name="connsiteY127" fmla="*/ 177004 h 209545"/>
                  <a:gd name="connsiteX128" fmla="*/ 181108 w 190466"/>
                  <a:gd name="connsiteY128" fmla="*/ 180633 h 20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90466" h="209545">
                    <a:moveTo>
                      <a:pt x="136785" y="78895"/>
                    </a:moveTo>
                    <a:cubicBezTo>
                      <a:pt x="137224" y="79204"/>
                      <a:pt x="137643" y="79537"/>
                      <a:pt x="138042" y="79890"/>
                    </a:cubicBezTo>
                    <a:cubicBezTo>
                      <a:pt x="138067" y="79470"/>
                      <a:pt x="138079" y="79047"/>
                      <a:pt x="138079" y="78620"/>
                    </a:cubicBezTo>
                    <a:lnTo>
                      <a:pt x="138079" y="35714"/>
                    </a:lnTo>
                    <a:cubicBezTo>
                      <a:pt x="138079" y="23878"/>
                      <a:pt x="128484" y="14283"/>
                      <a:pt x="116648" y="14283"/>
                    </a:cubicBezTo>
                    <a:lnTo>
                      <a:pt x="83306" y="14278"/>
                    </a:lnTo>
                    <a:lnTo>
                      <a:pt x="83313" y="7144"/>
                    </a:lnTo>
                    <a:lnTo>
                      <a:pt x="83249" y="6174"/>
                    </a:lnTo>
                    <a:cubicBezTo>
                      <a:pt x="82775" y="2687"/>
                      <a:pt x="79786" y="0"/>
                      <a:pt x="76170" y="0"/>
                    </a:cubicBezTo>
                    <a:lnTo>
                      <a:pt x="75201" y="65"/>
                    </a:lnTo>
                    <a:cubicBezTo>
                      <a:pt x="71714" y="538"/>
                      <a:pt x="69026" y="3527"/>
                      <a:pt x="69026" y="7144"/>
                    </a:cubicBezTo>
                    <a:lnTo>
                      <a:pt x="69018" y="14278"/>
                    </a:lnTo>
                    <a:lnTo>
                      <a:pt x="35685" y="14283"/>
                    </a:lnTo>
                    <a:cubicBezTo>
                      <a:pt x="23850" y="14283"/>
                      <a:pt x="14254" y="23878"/>
                      <a:pt x="14254" y="35714"/>
                    </a:cubicBezTo>
                    <a:lnTo>
                      <a:pt x="14254" y="78620"/>
                    </a:lnTo>
                    <a:cubicBezTo>
                      <a:pt x="14254" y="90456"/>
                      <a:pt x="23850" y="100052"/>
                      <a:pt x="35685" y="100052"/>
                    </a:cubicBezTo>
                    <a:lnTo>
                      <a:pt x="109830" y="100052"/>
                    </a:lnTo>
                    <a:cubicBezTo>
                      <a:pt x="109892" y="99887"/>
                      <a:pt x="109952" y="99721"/>
                      <a:pt x="110009" y="99554"/>
                    </a:cubicBezTo>
                    <a:lnTo>
                      <a:pt x="110094" y="99303"/>
                    </a:lnTo>
                    <a:lnTo>
                      <a:pt x="114382" y="86117"/>
                    </a:lnTo>
                    <a:lnTo>
                      <a:pt x="114422" y="86006"/>
                    </a:lnTo>
                    <a:cubicBezTo>
                      <a:pt x="115435" y="83135"/>
                      <a:pt x="117314" y="80651"/>
                      <a:pt x="119798" y="78895"/>
                    </a:cubicBezTo>
                    <a:cubicBezTo>
                      <a:pt x="122283" y="77138"/>
                      <a:pt x="125250" y="76195"/>
                      <a:pt x="128291" y="76195"/>
                    </a:cubicBezTo>
                    <a:cubicBezTo>
                      <a:pt x="131334" y="76195"/>
                      <a:pt x="134301" y="77138"/>
                      <a:pt x="136785" y="78895"/>
                    </a:cubicBezTo>
                    <a:close/>
                    <a:moveTo>
                      <a:pt x="54729" y="42858"/>
                    </a:moveTo>
                    <a:cubicBezTo>
                      <a:pt x="61301" y="42858"/>
                      <a:pt x="66628" y="48185"/>
                      <a:pt x="66628" y="54757"/>
                    </a:cubicBezTo>
                    <a:cubicBezTo>
                      <a:pt x="66628" y="61329"/>
                      <a:pt x="61301" y="66657"/>
                      <a:pt x="54729" y="66657"/>
                    </a:cubicBezTo>
                    <a:cubicBezTo>
                      <a:pt x="48156" y="66657"/>
                      <a:pt x="42829" y="61329"/>
                      <a:pt x="42829" y="54757"/>
                    </a:cubicBezTo>
                    <a:cubicBezTo>
                      <a:pt x="42829" y="48185"/>
                      <a:pt x="48156" y="42858"/>
                      <a:pt x="54729" y="42858"/>
                    </a:cubicBezTo>
                    <a:close/>
                    <a:moveTo>
                      <a:pt x="97522" y="42858"/>
                    </a:moveTo>
                    <a:cubicBezTo>
                      <a:pt x="104094" y="42858"/>
                      <a:pt x="109421" y="48185"/>
                      <a:pt x="109421" y="54757"/>
                    </a:cubicBezTo>
                    <a:cubicBezTo>
                      <a:pt x="109421" y="61329"/>
                      <a:pt x="104094" y="66657"/>
                      <a:pt x="97522" y="66657"/>
                    </a:cubicBezTo>
                    <a:cubicBezTo>
                      <a:pt x="90950" y="66657"/>
                      <a:pt x="85622" y="61329"/>
                      <a:pt x="85622" y="54757"/>
                    </a:cubicBezTo>
                    <a:cubicBezTo>
                      <a:pt x="85622" y="48185"/>
                      <a:pt x="90950" y="42858"/>
                      <a:pt x="97522" y="42858"/>
                    </a:cubicBezTo>
                    <a:close/>
                    <a:moveTo>
                      <a:pt x="86096" y="114643"/>
                    </a:moveTo>
                    <a:lnTo>
                      <a:pt x="87168" y="114294"/>
                    </a:lnTo>
                    <a:lnTo>
                      <a:pt x="21431" y="114294"/>
                    </a:lnTo>
                    <a:cubicBezTo>
                      <a:pt x="9595" y="114294"/>
                      <a:pt x="0" y="123890"/>
                      <a:pt x="0" y="135726"/>
                    </a:cubicBezTo>
                    <a:lnTo>
                      <a:pt x="0" y="144368"/>
                    </a:lnTo>
                    <a:cubicBezTo>
                      <a:pt x="0" y="154776"/>
                      <a:pt x="4541" y="164667"/>
                      <a:pt x="12433" y="171453"/>
                    </a:cubicBezTo>
                    <a:cubicBezTo>
                      <a:pt x="27320" y="184252"/>
                      <a:pt x="48644" y="190506"/>
                      <a:pt x="76167" y="190506"/>
                    </a:cubicBezTo>
                    <a:cubicBezTo>
                      <a:pt x="95941" y="190506"/>
                      <a:pt x="112521" y="187277"/>
                      <a:pt x="125820" y="180714"/>
                    </a:cubicBezTo>
                    <a:cubicBezTo>
                      <a:pt x="123757" y="180323"/>
                      <a:pt x="121791" y="179495"/>
                      <a:pt x="120061" y="178271"/>
                    </a:cubicBezTo>
                    <a:cubicBezTo>
                      <a:pt x="117577" y="176514"/>
                      <a:pt x="115697" y="174030"/>
                      <a:pt x="114684" y="171159"/>
                    </a:cubicBezTo>
                    <a:lnTo>
                      <a:pt x="114645" y="171048"/>
                    </a:lnTo>
                    <a:lnTo>
                      <a:pt x="110354" y="157856"/>
                    </a:lnTo>
                    <a:lnTo>
                      <a:pt x="110349" y="157841"/>
                    </a:lnTo>
                    <a:cubicBezTo>
                      <a:pt x="109725" y="155954"/>
                      <a:pt x="108786" y="154192"/>
                      <a:pt x="107575" y="152627"/>
                    </a:cubicBezTo>
                    <a:cubicBezTo>
                      <a:pt x="107129" y="152050"/>
                      <a:pt x="106647" y="151502"/>
                      <a:pt x="106129" y="150983"/>
                    </a:cubicBezTo>
                    <a:lnTo>
                      <a:pt x="102712" y="148490"/>
                    </a:lnTo>
                    <a:lnTo>
                      <a:pt x="99294" y="146743"/>
                    </a:lnTo>
                    <a:lnTo>
                      <a:pt x="86096" y="142458"/>
                    </a:lnTo>
                    <a:lnTo>
                      <a:pt x="85984" y="142418"/>
                    </a:lnTo>
                    <a:cubicBezTo>
                      <a:pt x="83115" y="141406"/>
                      <a:pt x="80629" y="139530"/>
                      <a:pt x="78871" y="137047"/>
                    </a:cubicBezTo>
                    <a:cubicBezTo>
                      <a:pt x="77112" y="134563"/>
                      <a:pt x="76167" y="131595"/>
                      <a:pt x="76167" y="128550"/>
                    </a:cubicBezTo>
                    <a:cubicBezTo>
                      <a:pt x="76167" y="125505"/>
                      <a:pt x="77112" y="122537"/>
                      <a:pt x="78871" y="120053"/>
                    </a:cubicBezTo>
                    <a:cubicBezTo>
                      <a:pt x="80629" y="117570"/>
                      <a:pt x="83115" y="115694"/>
                      <a:pt x="85984" y="114682"/>
                    </a:cubicBezTo>
                    <a:lnTo>
                      <a:pt x="86096" y="114643"/>
                    </a:lnTo>
                    <a:close/>
                    <a:moveTo>
                      <a:pt x="112875" y="144258"/>
                    </a:moveTo>
                    <a:cubicBezTo>
                      <a:pt x="113673" y="145059"/>
                      <a:pt x="114419" y="145908"/>
                      <a:pt x="115108" y="146797"/>
                    </a:cubicBezTo>
                    <a:cubicBezTo>
                      <a:pt x="116982" y="149220"/>
                      <a:pt x="118437" y="151950"/>
                      <a:pt x="119401" y="154876"/>
                    </a:cubicBezTo>
                    <a:lnTo>
                      <a:pt x="123666" y="167989"/>
                    </a:lnTo>
                    <a:cubicBezTo>
                      <a:pt x="124022" y="168999"/>
                      <a:pt x="124684" y="169875"/>
                      <a:pt x="125560" y="170494"/>
                    </a:cubicBezTo>
                    <a:cubicBezTo>
                      <a:pt x="126436" y="171113"/>
                      <a:pt x="127482" y="171445"/>
                      <a:pt x="128554" y="171445"/>
                    </a:cubicBezTo>
                    <a:cubicBezTo>
                      <a:pt x="129627" y="171445"/>
                      <a:pt x="130673" y="171113"/>
                      <a:pt x="131549" y="170494"/>
                    </a:cubicBezTo>
                    <a:cubicBezTo>
                      <a:pt x="132330" y="169941"/>
                      <a:pt x="132940" y="169185"/>
                      <a:pt x="133317" y="168311"/>
                    </a:cubicBezTo>
                    <a:cubicBezTo>
                      <a:pt x="133362" y="168205"/>
                      <a:pt x="133404" y="168098"/>
                      <a:pt x="133442" y="167989"/>
                    </a:cubicBezTo>
                    <a:lnTo>
                      <a:pt x="137708" y="154876"/>
                    </a:lnTo>
                    <a:cubicBezTo>
                      <a:pt x="139035" y="150888"/>
                      <a:pt x="141273" y="147266"/>
                      <a:pt x="144246" y="144295"/>
                    </a:cubicBezTo>
                    <a:cubicBezTo>
                      <a:pt x="147218" y="141324"/>
                      <a:pt x="150845" y="139088"/>
                      <a:pt x="154834" y="137762"/>
                    </a:cubicBezTo>
                    <a:lnTo>
                      <a:pt x="167957" y="133501"/>
                    </a:lnTo>
                    <a:cubicBezTo>
                      <a:pt x="168969" y="133143"/>
                      <a:pt x="169845" y="132482"/>
                      <a:pt x="170464" y="131608"/>
                    </a:cubicBezTo>
                    <a:cubicBezTo>
                      <a:pt x="171084" y="130733"/>
                      <a:pt x="171417" y="129688"/>
                      <a:pt x="171417" y="128615"/>
                    </a:cubicBezTo>
                    <a:cubicBezTo>
                      <a:pt x="171417" y="127544"/>
                      <a:pt x="171084" y="126499"/>
                      <a:pt x="170464" y="125623"/>
                    </a:cubicBezTo>
                    <a:cubicBezTo>
                      <a:pt x="169845" y="124749"/>
                      <a:pt x="168969" y="124087"/>
                      <a:pt x="167957" y="123731"/>
                    </a:cubicBezTo>
                    <a:lnTo>
                      <a:pt x="167695" y="123665"/>
                    </a:lnTo>
                    <a:lnTo>
                      <a:pt x="154572" y="119404"/>
                    </a:lnTo>
                    <a:cubicBezTo>
                      <a:pt x="150582" y="118078"/>
                      <a:pt x="146956" y="115841"/>
                      <a:pt x="143983" y="112870"/>
                    </a:cubicBezTo>
                    <a:cubicBezTo>
                      <a:pt x="141010" y="109899"/>
                      <a:pt x="138772" y="106277"/>
                      <a:pt x="137446" y="102290"/>
                    </a:cubicBezTo>
                    <a:lnTo>
                      <a:pt x="133180" y="89177"/>
                    </a:lnTo>
                    <a:cubicBezTo>
                      <a:pt x="132823" y="88166"/>
                      <a:pt x="132161" y="87291"/>
                      <a:pt x="131286" y="86672"/>
                    </a:cubicBezTo>
                    <a:cubicBezTo>
                      <a:pt x="130411" y="86053"/>
                      <a:pt x="129365" y="85720"/>
                      <a:pt x="128291" y="85720"/>
                    </a:cubicBezTo>
                    <a:cubicBezTo>
                      <a:pt x="127219" y="85720"/>
                      <a:pt x="126173" y="86053"/>
                      <a:pt x="125298" y="86672"/>
                    </a:cubicBezTo>
                    <a:cubicBezTo>
                      <a:pt x="124422" y="87291"/>
                      <a:pt x="123760" y="88166"/>
                      <a:pt x="123403" y="89177"/>
                    </a:cubicBezTo>
                    <a:lnTo>
                      <a:pt x="119138" y="102290"/>
                    </a:lnTo>
                    <a:lnTo>
                      <a:pt x="119029" y="102615"/>
                    </a:lnTo>
                    <a:cubicBezTo>
                      <a:pt x="117718" y="106446"/>
                      <a:pt x="115559" y="109935"/>
                      <a:pt x="112714" y="112823"/>
                    </a:cubicBezTo>
                    <a:cubicBezTo>
                      <a:pt x="109789" y="115792"/>
                      <a:pt x="106215" y="118043"/>
                      <a:pt x="102275" y="119404"/>
                    </a:cubicBezTo>
                    <a:lnTo>
                      <a:pt x="89151" y="123665"/>
                    </a:lnTo>
                    <a:cubicBezTo>
                      <a:pt x="88140" y="124022"/>
                      <a:pt x="87263" y="124683"/>
                      <a:pt x="86644" y="125558"/>
                    </a:cubicBezTo>
                    <a:cubicBezTo>
                      <a:pt x="86024" y="126433"/>
                      <a:pt x="85692" y="127478"/>
                      <a:pt x="85692" y="128550"/>
                    </a:cubicBezTo>
                    <a:cubicBezTo>
                      <a:pt x="85692" y="129622"/>
                      <a:pt x="86024" y="130667"/>
                      <a:pt x="86644" y="131542"/>
                    </a:cubicBezTo>
                    <a:cubicBezTo>
                      <a:pt x="87263" y="132417"/>
                      <a:pt x="88140" y="133079"/>
                      <a:pt x="89151" y="133435"/>
                    </a:cubicBezTo>
                    <a:lnTo>
                      <a:pt x="102275" y="137696"/>
                    </a:lnTo>
                    <a:cubicBezTo>
                      <a:pt x="106271" y="139029"/>
                      <a:pt x="109901" y="141276"/>
                      <a:pt x="112875" y="144258"/>
                    </a:cubicBezTo>
                    <a:close/>
                    <a:moveTo>
                      <a:pt x="181108" y="180633"/>
                    </a:moveTo>
                    <a:lnTo>
                      <a:pt x="188399" y="183001"/>
                    </a:lnTo>
                    <a:lnTo>
                      <a:pt x="188545" y="183037"/>
                    </a:lnTo>
                    <a:cubicBezTo>
                      <a:pt x="189107" y="183235"/>
                      <a:pt x="189593" y="183603"/>
                      <a:pt x="189938" y="184089"/>
                    </a:cubicBezTo>
                    <a:cubicBezTo>
                      <a:pt x="190282" y="184574"/>
                      <a:pt x="190467" y="185156"/>
                      <a:pt x="190467" y="185751"/>
                    </a:cubicBezTo>
                    <a:cubicBezTo>
                      <a:pt x="190467" y="186346"/>
                      <a:pt x="190282" y="186927"/>
                      <a:pt x="189938" y="187413"/>
                    </a:cubicBezTo>
                    <a:cubicBezTo>
                      <a:pt x="189593" y="187900"/>
                      <a:pt x="189107" y="188266"/>
                      <a:pt x="188545" y="188465"/>
                    </a:cubicBezTo>
                    <a:lnTo>
                      <a:pt x="181254" y="190832"/>
                    </a:lnTo>
                    <a:cubicBezTo>
                      <a:pt x="179038" y="191569"/>
                      <a:pt x="177023" y="192812"/>
                      <a:pt x="175371" y="194461"/>
                    </a:cubicBezTo>
                    <a:cubicBezTo>
                      <a:pt x="173720" y="196112"/>
                      <a:pt x="172477" y="198125"/>
                      <a:pt x="171740" y="200339"/>
                    </a:cubicBezTo>
                    <a:lnTo>
                      <a:pt x="169370" y="207625"/>
                    </a:lnTo>
                    <a:cubicBezTo>
                      <a:pt x="169172" y="208186"/>
                      <a:pt x="168804" y="208673"/>
                      <a:pt x="168317" y="209017"/>
                    </a:cubicBezTo>
                    <a:cubicBezTo>
                      <a:pt x="167831" y="209360"/>
                      <a:pt x="167250" y="209545"/>
                      <a:pt x="166654" y="209545"/>
                    </a:cubicBezTo>
                    <a:cubicBezTo>
                      <a:pt x="166058" y="209545"/>
                      <a:pt x="165477" y="209360"/>
                      <a:pt x="164991" y="209017"/>
                    </a:cubicBezTo>
                    <a:cubicBezTo>
                      <a:pt x="164504" y="208673"/>
                      <a:pt x="164137" y="208186"/>
                      <a:pt x="163939" y="207625"/>
                    </a:cubicBezTo>
                    <a:lnTo>
                      <a:pt x="161569" y="200339"/>
                    </a:lnTo>
                    <a:cubicBezTo>
                      <a:pt x="160837" y="198118"/>
                      <a:pt x="159595" y="196098"/>
                      <a:pt x="157944" y="194441"/>
                    </a:cubicBezTo>
                    <a:cubicBezTo>
                      <a:pt x="156291" y="192784"/>
                      <a:pt x="154275" y="191536"/>
                      <a:pt x="152054" y="190796"/>
                    </a:cubicBezTo>
                    <a:lnTo>
                      <a:pt x="144764" y="188428"/>
                    </a:lnTo>
                    <a:cubicBezTo>
                      <a:pt x="144202" y="188230"/>
                      <a:pt x="143715" y="187863"/>
                      <a:pt x="143370" y="187377"/>
                    </a:cubicBezTo>
                    <a:cubicBezTo>
                      <a:pt x="143026" y="186891"/>
                      <a:pt x="142842" y="186310"/>
                      <a:pt x="142842" y="185715"/>
                    </a:cubicBezTo>
                    <a:cubicBezTo>
                      <a:pt x="142842" y="185119"/>
                      <a:pt x="143026" y="184538"/>
                      <a:pt x="143370" y="184053"/>
                    </a:cubicBezTo>
                    <a:cubicBezTo>
                      <a:pt x="143715" y="183566"/>
                      <a:pt x="144202" y="183199"/>
                      <a:pt x="144764" y="183001"/>
                    </a:cubicBezTo>
                    <a:lnTo>
                      <a:pt x="152054" y="180633"/>
                    </a:lnTo>
                    <a:cubicBezTo>
                      <a:pt x="154244" y="179878"/>
                      <a:pt x="156229" y="178626"/>
                      <a:pt x="157854" y="176977"/>
                    </a:cubicBezTo>
                    <a:cubicBezTo>
                      <a:pt x="159479" y="175328"/>
                      <a:pt x="160701" y="173325"/>
                      <a:pt x="161423" y="171126"/>
                    </a:cubicBezTo>
                    <a:lnTo>
                      <a:pt x="163793" y="163840"/>
                    </a:lnTo>
                    <a:cubicBezTo>
                      <a:pt x="163991" y="163279"/>
                      <a:pt x="164359" y="162793"/>
                      <a:pt x="164844" y="162449"/>
                    </a:cubicBezTo>
                    <a:cubicBezTo>
                      <a:pt x="165331" y="162105"/>
                      <a:pt x="165912" y="161920"/>
                      <a:pt x="166508" y="161920"/>
                    </a:cubicBezTo>
                    <a:cubicBezTo>
                      <a:pt x="167105" y="161920"/>
                      <a:pt x="167686" y="162105"/>
                      <a:pt x="168172" y="162449"/>
                    </a:cubicBezTo>
                    <a:cubicBezTo>
                      <a:pt x="168658" y="162793"/>
                      <a:pt x="169026" y="163279"/>
                      <a:pt x="169224" y="163840"/>
                    </a:cubicBezTo>
                    <a:lnTo>
                      <a:pt x="171594" y="171126"/>
                    </a:lnTo>
                    <a:cubicBezTo>
                      <a:pt x="172330" y="173341"/>
                      <a:pt x="173574" y="175353"/>
                      <a:pt x="175226" y="177004"/>
                    </a:cubicBezTo>
                    <a:cubicBezTo>
                      <a:pt x="176877" y="178654"/>
                      <a:pt x="178892" y="179897"/>
                      <a:pt x="181108" y="180633"/>
                    </a:cubicBezTo>
                    <a:close/>
                  </a:path>
                </a:pathLst>
              </a:custGeom>
              <a:solidFill>
                <a:srgbClr val="50E6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945ED1-2051-7965-C697-471248822E44}"/>
                  </a:ext>
                </a:extLst>
              </p:cNvPr>
              <p:cNvSpPr/>
              <p:nvPr/>
            </p:nvSpPr>
            <p:spPr>
              <a:xfrm>
                <a:off x="-1301218" y="4222909"/>
                <a:ext cx="190466" cy="209545"/>
              </a:xfrm>
              <a:custGeom>
                <a:avLst/>
                <a:gdLst>
                  <a:gd name="connsiteX0" fmla="*/ 138079 w 190466"/>
                  <a:gd name="connsiteY0" fmla="*/ 78620 h 209545"/>
                  <a:gd name="connsiteX1" fmla="*/ 138042 w 190466"/>
                  <a:gd name="connsiteY1" fmla="*/ 79890 h 209545"/>
                  <a:gd name="connsiteX2" fmla="*/ 136785 w 190466"/>
                  <a:gd name="connsiteY2" fmla="*/ 78895 h 209545"/>
                  <a:gd name="connsiteX3" fmla="*/ 128291 w 190466"/>
                  <a:gd name="connsiteY3" fmla="*/ 76195 h 209545"/>
                  <a:gd name="connsiteX4" fmla="*/ 123792 w 190466"/>
                  <a:gd name="connsiteY4" fmla="*/ 76900 h 209545"/>
                  <a:gd name="connsiteX5" fmla="*/ 123792 w 190466"/>
                  <a:gd name="connsiteY5" fmla="*/ 35714 h 209545"/>
                  <a:gd name="connsiteX6" fmla="*/ 116648 w 190466"/>
                  <a:gd name="connsiteY6" fmla="*/ 28570 h 209545"/>
                  <a:gd name="connsiteX7" fmla="*/ 35685 w 190466"/>
                  <a:gd name="connsiteY7" fmla="*/ 28570 h 209545"/>
                  <a:gd name="connsiteX8" fmla="*/ 28542 w 190466"/>
                  <a:gd name="connsiteY8" fmla="*/ 35714 h 209545"/>
                  <a:gd name="connsiteX9" fmla="*/ 28542 w 190466"/>
                  <a:gd name="connsiteY9" fmla="*/ 78620 h 209545"/>
                  <a:gd name="connsiteX10" fmla="*/ 35685 w 190466"/>
                  <a:gd name="connsiteY10" fmla="*/ 85764 h 209545"/>
                  <a:gd name="connsiteX11" fmla="*/ 114510 w 190466"/>
                  <a:gd name="connsiteY11" fmla="*/ 85764 h 209545"/>
                  <a:gd name="connsiteX12" fmla="*/ 114422 w 190466"/>
                  <a:gd name="connsiteY12" fmla="*/ 86006 h 209545"/>
                  <a:gd name="connsiteX13" fmla="*/ 114382 w 190466"/>
                  <a:gd name="connsiteY13" fmla="*/ 86117 h 209545"/>
                  <a:gd name="connsiteX14" fmla="*/ 110094 w 190466"/>
                  <a:gd name="connsiteY14" fmla="*/ 99303 h 209545"/>
                  <a:gd name="connsiteX15" fmla="*/ 110009 w 190466"/>
                  <a:gd name="connsiteY15" fmla="*/ 99554 h 209545"/>
                  <a:gd name="connsiteX16" fmla="*/ 109830 w 190466"/>
                  <a:gd name="connsiteY16" fmla="*/ 100052 h 209545"/>
                  <a:gd name="connsiteX17" fmla="*/ 35685 w 190466"/>
                  <a:gd name="connsiteY17" fmla="*/ 100052 h 209545"/>
                  <a:gd name="connsiteX18" fmla="*/ 14254 w 190466"/>
                  <a:gd name="connsiteY18" fmla="*/ 78620 h 209545"/>
                  <a:gd name="connsiteX19" fmla="*/ 14254 w 190466"/>
                  <a:gd name="connsiteY19" fmla="*/ 35714 h 209545"/>
                  <a:gd name="connsiteX20" fmla="*/ 35685 w 190466"/>
                  <a:gd name="connsiteY20" fmla="*/ 14283 h 209545"/>
                  <a:gd name="connsiteX21" fmla="*/ 69018 w 190466"/>
                  <a:gd name="connsiteY21" fmla="*/ 14278 h 209545"/>
                  <a:gd name="connsiteX22" fmla="*/ 69026 w 190466"/>
                  <a:gd name="connsiteY22" fmla="*/ 7144 h 209545"/>
                  <a:gd name="connsiteX23" fmla="*/ 75201 w 190466"/>
                  <a:gd name="connsiteY23" fmla="*/ 65 h 209545"/>
                  <a:gd name="connsiteX24" fmla="*/ 76170 w 190466"/>
                  <a:gd name="connsiteY24" fmla="*/ 0 h 209545"/>
                  <a:gd name="connsiteX25" fmla="*/ 83249 w 190466"/>
                  <a:gd name="connsiteY25" fmla="*/ 6174 h 209545"/>
                  <a:gd name="connsiteX26" fmla="*/ 83313 w 190466"/>
                  <a:gd name="connsiteY26" fmla="*/ 7144 h 209545"/>
                  <a:gd name="connsiteX27" fmla="*/ 83306 w 190466"/>
                  <a:gd name="connsiteY27" fmla="*/ 14278 h 209545"/>
                  <a:gd name="connsiteX28" fmla="*/ 116648 w 190466"/>
                  <a:gd name="connsiteY28" fmla="*/ 14283 h 209545"/>
                  <a:gd name="connsiteX29" fmla="*/ 138079 w 190466"/>
                  <a:gd name="connsiteY29" fmla="*/ 35714 h 209545"/>
                  <a:gd name="connsiteX30" fmla="*/ 138079 w 190466"/>
                  <a:gd name="connsiteY30" fmla="*/ 78620 h 209545"/>
                  <a:gd name="connsiteX31" fmla="*/ 86096 w 190466"/>
                  <a:gd name="connsiteY31" fmla="*/ 114643 h 209545"/>
                  <a:gd name="connsiteX32" fmla="*/ 87168 w 190466"/>
                  <a:gd name="connsiteY32" fmla="*/ 114294 h 209545"/>
                  <a:gd name="connsiteX33" fmla="*/ 21431 w 190466"/>
                  <a:gd name="connsiteY33" fmla="*/ 114294 h 209545"/>
                  <a:gd name="connsiteX34" fmla="*/ 0 w 190466"/>
                  <a:gd name="connsiteY34" fmla="*/ 135726 h 209545"/>
                  <a:gd name="connsiteX35" fmla="*/ 0 w 190466"/>
                  <a:gd name="connsiteY35" fmla="*/ 144368 h 209545"/>
                  <a:gd name="connsiteX36" fmla="*/ 12433 w 190466"/>
                  <a:gd name="connsiteY36" fmla="*/ 171453 h 209545"/>
                  <a:gd name="connsiteX37" fmla="*/ 76167 w 190466"/>
                  <a:gd name="connsiteY37" fmla="*/ 190506 h 209545"/>
                  <a:gd name="connsiteX38" fmla="*/ 125820 w 190466"/>
                  <a:gd name="connsiteY38" fmla="*/ 180714 h 209545"/>
                  <a:gd name="connsiteX39" fmla="*/ 120061 w 190466"/>
                  <a:gd name="connsiteY39" fmla="*/ 178271 h 209545"/>
                  <a:gd name="connsiteX40" fmla="*/ 114684 w 190466"/>
                  <a:gd name="connsiteY40" fmla="*/ 171159 h 209545"/>
                  <a:gd name="connsiteX41" fmla="*/ 114645 w 190466"/>
                  <a:gd name="connsiteY41" fmla="*/ 171048 h 209545"/>
                  <a:gd name="connsiteX42" fmla="*/ 114354 w 190466"/>
                  <a:gd name="connsiteY42" fmla="*/ 170156 h 209545"/>
                  <a:gd name="connsiteX43" fmla="*/ 76167 w 190466"/>
                  <a:gd name="connsiteY43" fmla="*/ 176218 h 209545"/>
                  <a:gd name="connsiteX44" fmla="*/ 21747 w 190466"/>
                  <a:gd name="connsiteY44" fmla="*/ 160619 h 209545"/>
                  <a:gd name="connsiteX45" fmla="*/ 14288 w 190466"/>
                  <a:gd name="connsiteY45" fmla="*/ 144368 h 209545"/>
                  <a:gd name="connsiteX46" fmla="*/ 14288 w 190466"/>
                  <a:gd name="connsiteY46" fmla="*/ 135726 h 209545"/>
                  <a:gd name="connsiteX47" fmla="*/ 21431 w 190466"/>
                  <a:gd name="connsiteY47" fmla="*/ 128582 h 209545"/>
                  <a:gd name="connsiteX48" fmla="*/ 76167 w 190466"/>
                  <a:gd name="connsiteY48" fmla="*/ 128582 h 209545"/>
                  <a:gd name="connsiteX49" fmla="*/ 76167 w 190466"/>
                  <a:gd name="connsiteY49" fmla="*/ 128550 h 209545"/>
                  <a:gd name="connsiteX50" fmla="*/ 78871 w 190466"/>
                  <a:gd name="connsiteY50" fmla="*/ 120053 h 209545"/>
                  <a:gd name="connsiteX51" fmla="*/ 85984 w 190466"/>
                  <a:gd name="connsiteY51" fmla="*/ 114682 h 209545"/>
                  <a:gd name="connsiteX52" fmla="*/ 86096 w 190466"/>
                  <a:gd name="connsiteY52" fmla="*/ 114643 h 209545"/>
                  <a:gd name="connsiteX53" fmla="*/ 66628 w 190466"/>
                  <a:gd name="connsiteY53" fmla="*/ 54757 h 209545"/>
                  <a:gd name="connsiteX54" fmla="*/ 54729 w 190466"/>
                  <a:gd name="connsiteY54" fmla="*/ 42858 h 209545"/>
                  <a:gd name="connsiteX55" fmla="*/ 42829 w 190466"/>
                  <a:gd name="connsiteY55" fmla="*/ 54757 h 209545"/>
                  <a:gd name="connsiteX56" fmla="*/ 54729 w 190466"/>
                  <a:gd name="connsiteY56" fmla="*/ 66657 h 209545"/>
                  <a:gd name="connsiteX57" fmla="*/ 66628 w 190466"/>
                  <a:gd name="connsiteY57" fmla="*/ 54757 h 209545"/>
                  <a:gd name="connsiteX58" fmla="*/ 97522 w 190466"/>
                  <a:gd name="connsiteY58" fmla="*/ 42858 h 209545"/>
                  <a:gd name="connsiteX59" fmla="*/ 109421 w 190466"/>
                  <a:gd name="connsiteY59" fmla="*/ 54757 h 209545"/>
                  <a:gd name="connsiteX60" fmla="*/ 97522 w 190466"/>
                  <a:gd name="connsiteY60" fmla="*/ 66657 h 209545"/>
                  <a:gd name="connsiteX61" fmla="*/ 85622 w 190466"/>
                  <a:gd name="connsiteY61" fmla="*/ 54757 h 209545"/>
                  <a:gd name="connsiteX62" fmla="*/ 97522 w 190466"/>
                  <a:gd name="connsiteY62" fmla="*/ 42858 h 209545"/>
                  <a:gd name="connsiteX63" fmla="*/ 115108 w 190466"/>
                  <a:gd name="connsiteY63" fmla="*/ 146797 h 209545"/>
                  <a:gd name="connsiteX64" fmla="*/ 112875 w 190466"/>
                  <a:gd name="connsiteY64" fmla="*/ 144258 h 209545"/>
                  <a:gd name="connsiteX65" fmla="*/ 102275 w 190466"/>
                  <a:gd name="connsiteY65" fmla="*/ 137696 h 209545"/>
                  <a:gd name="connsiteX66" fmla="*/ 89151 w 190466"/>
                  <a:gd name="connsiteY66" fmla="*/ 133435 h 209545"/>
                  <a:gd name="connsiteX67" fmla="*/ 86644 w 190466"/>
                  <a:gd name="connsiteY67" fmla="*/ 131542 h 209545"/>
                  <a:gd name="connsiteX68" fmla="*/ 85692 w 190466"/>
                  <a:gd name="connsiteY68" fmla="*/ 128550 h 209545"/>
                  <a:gd name="connsiteX69" fmla="*/ 86644 w 190466"/>
                  <a:gd name="connsiteY69" fmla="*/ 125558 h 209545"/>
                  <a:gd name="connsiteX70" fmla="*/ 89151 w 190466"/>
                  <a:gd name="connsiteY70" fmla="*/ 123665 h 209545"/>
                  <a:gd name="connsiteX71" fmla="*/ 102275 w 190466"/>
                  <a:gd name="connsiteY71" fmla="*/ 119404 h 209545"/>
                  <a:gd name="connsiteX72" fmla="*/ 112714 w 190466"/>
                  <a:gd name="connsiteY72" fmla="*/ 112823 h 209545"/>
                  <a:gd name="connsiteX73" fmla="*/ 119029 w 190466"/>
                  <a:gd name="connsiteY73" fmla="*/ 102615 h 209545"/>
                  <a:gd name="connsiteX74" fmla="*/ 119138 w 190466"/>
                  <a:gd name="connsiteY74" fmla="*/ 102290 h 209545"/>
                  <a:gd name="connsiteX75" fmla="*/ 123403 w 190466"/>
                  <a:gd name="connsiteY75" fmla="*/ 89177 h 209545"/>
                  <a:gd name="connsiteX76" fmla="*/ 125298 w 190466"/>
                  <a:gd name="connsiteY76" fmla="*/ 86672 h 209545"/>
                  <a:gd name="connsiteX77" fmla="*/ 128291 w 190466"/>
                  <a:gd name="connsiteY77" fmla="*/ 85720 h 209545"/>
                  <a:gd name="connsiteX78" fmla="*/ 131286 w 190466"/>
                  <a:gd name="connsiteY78" fmla="*/ 86672 h 209545"/>
                  <a:gd name="connsiteX79" fmla="*/ 133180 w 190466"/>
                  <a:gd name="connsiteY79" fmla="*/ 89177 h 209545"/>
                  <a:gd name="connsiteX80" fmla="*/ 137446 w 190466"/>
                  <a:gd name="connsiteY80" fmla="*/ 102290 h 209545"/>
                  <a:gd name="connsiteX81" fmla="*/ 143983 w 190466"/>
                  <a:gd name="connsiteY81" fmla="*/ 112870 h 209545"/>
                  <a:gd name="connsiteX82" fmla="*/ 154572 w 190466"/>
                  <a:gd name="connsiteY82" fmla="*/ 119404 h 209545"/>
                  <a:gd name="connsiteX83" fmla="*/ 167695 w 190466"/>
                  <a:gd name="connsiteY83" fmla="*/ 123665 h 209545"/>
                  <a:gd name="connsiteX84" fmla="*/ 167957 w 190466"/>
                  <a:gd name="connsiteY84" fmla="*/ 123731 h 209545"/>
                  <a:gd name="connsiteX85" fmla="*/ 170464 w 190466"/>
                  <a:gd name="connsiteY85" fmla="*/ 125623 h 209545"/>
                  <a:gd name="connsiteX86" fmla="*/ 171417 w 190466"/>
                  <a:gd name="connsiteY86" fmla="*/ 128615 h 209545"/>
                  <a:gd name="connsiteX87" fmla="*/ 170464 w 190466"/>
                  <a:gd name="connsiteY87" fmla="*/ 131608 h 209545"/>
                  <a:gd name="connsiteX88" fmla="*/ 167957 w 190466"/>
                  <a:gd name="connsiteY88" fmla="*/ 133501 h 209545"/>
                  <a:gd name="connsiteX89" fmla="*/ 154834 w 190466"/>
                  <a:gd name="connsiteY89" fmla="*/ 137762 h 209545"/>
                  <a:gd name="connsiteX90" fmla="*/ 144246 w 190466"/>
                  <a:gd name="connsiteY90" fmla="*/ 144295 h 209545"/>
                  <a:gd name="connsiteX91" fmla="*/ 137708 w 190466"/>
                  <a:gd name="connsiteY91" fmla="*/ 154876 h 209545"/>
                  <a:gd name="connsiteX92" fmla="*/ 133442 w 190466"/>
                  <a:gd name="connsiteY92" fmla="*/ 167989 h 209545"/>
                  <a:gd name="connsiteX93" fmla="*/ 133317 w 190466"/>
                  <a:gd name="connsiteY93" fmla="*/ 168311 h 209545"/>
                  <a:gd name="connsiteX94" fmla="*/ 131549 w 190466"/>
                  <a:gd name="connsiteY94" fmla="*/ 170494 h 209545"/>
                  <a:gd name="connsiteX95" fmla="*/ 128554 w 190466"/>
                  <a:gd name="connsiteY95" fmla="*/ 171445 h 209545"/>
                  <a:gd name="connsiteX96" fmla="*/ 125560 w 190466"/>
                  <a:gd name="connsiteY96" fmla="*/ 170494 h 209545"/>
                  <a:gd name="connsiteX97" fmla="*/ 123666 w 190466"/>
                  <a:gd name="connsiteY97" fmla="*/ 167989 h 209545"/>
                  <a:gd name="connsiteX98" fmla="*/ 119401 w 190466"/>
                  <a:gd name="connsiteY98" fmla="*/ 154876 h 209545"/>
                  <a:gd name="connsiteX99" fmla="*/ 115108 w 190466"/>
                  <a:gd name="connsiteY99" fmla="*/ 146797 h 209545"/>
                  <a:gd name="connsiteX100" fmla="*/ 188399 w 190466"/>
                  <a:gd name="connsiteY100" fmla="*/ 183001 h 209545"/>
                  <a:gd name="connsiteX101" fmla="*/ 181108 w 190466"/>
                  <a:gd name="connsiteY101" fmla="*/ 180633 h 209545"/>
                  <a:gd name="connsiteX102" fmla="*/ 175226 w 190466"/>
                  <a:gd name="connsiteY102" fmla="*/ 177004 h 209545"/>
                  <a:gd name="connsiteX103" fmla="*/ 171594 w 190466"/>
                  <a:gd name="connsiteY103" fmla="*/ 171126 h 209545"/>
                  <a:gd name="connsiteX104" fmla="*/ 169224 w 190466"/>
                  <a:gd name="connsiteY104" fmla="*/ 163840 h 209545"/>
                  <a:gd name="connsiteX105" fmla="*/ 168172 w 190466"/>
                  <a:gd name="connsiteY105" fmla="*/ 162449 h 209545"/>
                  <a:gd name="connsiteX106" fmla="*/ 166508 w 190466"/>
                  <a:gd name="connsiteY106" fmla="*/ 161920 h 209545"/>
                  <a:gd name="connsiteX107" fmla="*/ 164844 w 190466"/>
                  <a:gd name="connsiteY107" fmla="*/ 162449 h 209545"/>
                  <a:gd name="connsiteX108" fmla="*/ 163793 w 190466"/>
                  <a:gd name="connsiteY108" fmla="*/ 163840 h 209545"/>
                  <a:gd name="connsiteX109" fmla="*/ 161423 w 190466"/>
                  <a:gd name="connsiteY109" fmla="*/ 171126 h 209545"/>
                  <a:gd name="connsiteX110" fmla="*/ 157854 w 190466"/>
                  <a:gd name="connsiteY110" fmla="*/ 176977 h 209545"/>
                  <a:gd name="connsiteX111" fmla="*/ 152054 w 190466"/>
                  <a:gd name="connsiteY111" fmla="*/ 180633 h 209545"/>
                  <a:gd name="connsiteX112" fmla="*/ 144764 w 190466"/>
                  <a:gd name="connsiteY112" fmla="*/ 183001 h 209545"/>
                  <a:gd name="connsiteX113" fmla="*/ 143370 w 190466"/>
                  <a:gd name="connsiteY113" fmla="*/ 184053 h 209545"/>
                  <a:gd name="connsiteX114" fmla="*/ 142842 w 190466"/>
                  <a:gd name="connsiteY114" fmla="*/ 185715 h 209545"/>
                  <a:gd name="connsiteX115" fmla="*/ 143370 w 190466"/>
                  <a:gd name="connsiteY115" fmla="*/ 187377 h 209545"/>
                  <a:gd name="connsiteX116" fmla="*/ 144764 w 190466"/>
                  <a:gd name="connsiteY116" fmla="*/ 188428 h 209545"/>
                  <a:gd name="connsiteX117" fmla="*/ 152054 w 190466"/>
                  <a:gd name="connsiteY117" fmla="*/ 190796 h 209545"/>
                  <a:gd name="connsiteX118" fmla="*/ 157944 w 190466"/>
                  <a:gd name="connsiteY118" fmla="*/ 194441 h 209545"/>
                  <a:gd name="connsiteX119" fmla="*/ 161569 w 190466"/>
                  <a:gd name="connsiteY119" fmla="*/ 200339 h 209545"/>
                  <a:gd name="connsiteX120" fmla="*/ 163939 w 190466"/>
                  <a:gd name="connsiteY120" fmla="*/ 207625 h 209545"/>
                  <a:gd name="connsiteX121" fmla="*/ 164991 w 190466"/>
                  <a:gd name="connsiteY121" fmla="*/ 209017 h 209545"/>
                  <a:gd name="connsiteX122" fmla="*/ 166654 w 190466"/>
                  <a:gd name="connsiteY122" fmla="*/ 209545 h 209545"/>
                  <a:gd name="connsiteX123" fmla="*/ 168317 w 190466"/>
                  <a:gd name="connsiteY123" fmla="*/ 209017 h 209545"/>
                  <a:gd name="connsiteX124" fmla="*/ 169370 w 190466"/>
                  <a:gd name="connsiteY124" fmla="*/ 207625 h 209545"/>
                  <a:gd name="connsiteX125" fmla="*/ 171740 w 190466"/>
                  <a:gd name="connsiteY125" fmla="*/ 200339 h 209545"/>
                  <a:gd name="connsiteX126" fmla="*/ 175371 w 190466"/>
                  <a:gd name="connsiteY126" fmla="*/ 194461 h 209545"/>
                  <a:gd name="connsiteX127" fmla="*/ 181254 w 190466"/>
                  <a:gd name="connsiteY127" fmla="*/ 190832 h 209545"/>
                  <a:gd name="connsiteX128" fmla="*/ 188545 w 190466"/>
                  <a:gd name="connsiteY128" fmla="*/ 188465 h 209545"/>
                  <a:gd name="connsiteX129" fmla="*/ 189938 w 190466"/>
                  <a:gd name="connsiteY129" fmla="*/ 187413 h 209545"/>
                  <a:gd name="connsiteX130" fmla="*/ 190467 w 190466"/>
                  <a:gd name="connsiteY130" fmla="*/ 185751 h 209545"/>
                  <a:gd name="connsiteX131" fmla="*/ 189938 w 190466"/>
                  <a:gd name="connsiteY131" fmla="*/ 184089 h 209545"/>
                  <a:gd name="connsiteX132" fmla="*/ 188545 w 190466"/>
                  <a:gd name="connsiteY132" fmla="*/ 183037 h 209545"/>
                  <a:gd name="connsiteX133" fmla="*/ 188399 w 190466"/>
                  <a:gd name="connsiteY133" fmla="*/ 183001 h 20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90466" h="209545">
                    <a:moveTo>
                      <a:pt x="138079" y="78620"/>
                    </a:moveTo>
                    <a:cubicBezTo>
                      <a:pt x="138079" y="79047"/>
                      <a:pt x="138067" y="79470"/>
                      <a:pt x="138042" y="79890"/>
                    </a:cubicBezTo>
                    <a:cubicBezTo>
                      <a:pt x="137643" y="79537"/>
                      <a:pt x="137224" y="79204"/>
                      <a:pt x="136785" y="78895"/>
                    </a:cubicBezTo>
                    <a:cubicBezTo>
                      <a:pt x="134301" y="77138"/>
                      <a:pt x="131334" y="76195"/>
                      <a:pt x="128291" y="76195"/>
                    </a:cubicBezTo>
                    <a:cubicBezTo>
                      <a:pt x="126755" y="76195"/>
                      <a:pt x="125238" y="76436"/>
                      <a:pt x="123792" y="76900"/>
                    </a:cubicBezTo>
                    <a:lnTo>
                      <a:pt x="123792" y="35714"/>
                    </a:lnTo>
                    <a:cubicBezTo>
                      <a:pt x="123792" y="31769"/>
                      <a:pt x="120593" y="28570"/>
                      <a:pt x="116648" y="28570"/>
                    </a:cubicBezTo>
                    <a:lnTo>
                      <a:pt x="35685" y="28570"/>
                    </a:lnTo>
                    <a:cubicBezTo>
                      <a:pt x="31740" y="28570"/>
                      <a:pt x="28542" y="31769"/>
                      <a:pt x="28542" y="35714"/>
                    </a:cubicBezTo>
                    <a:lnTo>
                      <a:pt x="28542" y="78620"/>
                    </a:lnTo>
                    <a:cubicBezTo>
                      <a:pt x="28542" y="82566"/>
                      <a:pt x="31740" y="85764"/>
                      <a:pt x="35685" y="85764"/>
                    </a:cubicBezTo>
                    <a:lnTo>
                      <a:pt x="114510" y="85764"/>
                    </a:lnTo>
                    <a:lnTo>
                      <a:pt x="114422" y="86006"/>
                    </a:lnTo>
                    <a:lnTo>
                      <a:pt x="114382" y="86117"/>
                    </a:lnTo>
                    <a:lnTo>
                      <a:pt x="110094" y="99303"/>
                    </a:lnTo>
                    <a:lnTo>
                      <a:pt x="110009" y="99554"/>
                    </a:lnTo>
                    <a:cubicBezTo>
                      <a:pt x="109952" y="99721"/>
                      <a:pt x="109892" y="99887"/>
                      <a:pt x="109830" y="100052"/>
                    </a:cubicBezTo>
                    <a:lnTo>
                      <a:pt x="35685" y="100052"/>
                    </a:lnTo>
                    <a:cubicBezTo>
                      <a:pt x="23850" y="100052"/>
                      <a:pt x="14254" y="90456"/>
                      <a:pt x="14254" y="78620"/>
                    </a:cubicBezTo>
                    <a:lnTo>
                      <a:pt x="14254" y="35714"/>
                    </a:lnTo>
                    <a:cubicBezTo>
                      <a:pt x="14254" y="23878"/>
                      <a:pt x="23850" y="14283"/>
                      <a:pt x="35685" y="14283"/>
                    </a:cubicBezTo>
                    <a:lnTo>
                      <a:pt x="69018" y="14278"/>
                    </a:lnTo>
                    <a:lnTo>
                      <a:pt x="69026" y="7144"/>
                    </a:lnTo>
                    <a:cubicBezTo>
                      <a:pt x="69026" y="3527"/>
                      <a:pt x="71714" y="538"/>
                      <a:pt x="75201" y="65"/>
                    </a:cubicBezTo>
                    <a:lnTo>
                      <a:pt x="76170" y="0"/>
                    </a:lnTo>
                    <a:cubicBezTo>
                      <a:pt x="79786" y="0"/>
                      <a:pt x="82775" y="2687"/>
                      <a:pt x="83249" y="6174"/>
                    </a:cubicBezTo>
                    <a:lnTo>
                      <a:pt x="83313" y="7144"/>
                    </a:lnTo>
                    <a:lnTo>
                      <a:pt x="83306" y="14278"/>
                    </a:lnTo>
                    <a:lnTo>
                      <a:pt x="116648" y="14283"/>
                    </a:lnTo>
                    <a:cubicBezTo>
                      <a:pt x="128484" y="14283"/>
                      <a:pt x="138079" y="23878"/>
                      <a:pt x="138079" y="35714"/>
                    </a:cubicBezTo>
                    <a:lnTo>
                      <a:pt x="138079" y="78620"/>
                    </a:lnTo>
                    <a:close/>
                    <a:moveTo>
                      <a:pt x="86096" y="114643"/>
                    </a:moveTo>
                    <a:lnTo>
                      <a:pt x="87168" y="114294"/>
                    </a:lnTo>
                    <a:lnTo>
                      <a:pt x="21431" y="114294"/>
                    </a:lnTo>
                    <a:cubicBezTo>
                      <a:pt x="9595" y="114294"/>
                      <a:pt x="0" y="123890"/>
                      <a:pt x="0" y="135726"/>
                    </a:cubicBezTo>
                    <a:lnTo>
                      <a:pt x="0" y="144368"/>
                    </a:lnTo>
                    <a:cubicBezTo>
                      <a:pt x="0" y="154776"/>
                      <a:pt x="4541" y="164667"/>
                      <a:pt x="12433" y="171453"/>
                    </a:cubicBezTo>
                    <a:cubicBezTo>
                      <a:pt x="27320" y="184252"/>
                      <a:pt x="48644" y="190506"/>
                      <a:pt x="76167" y="190506"/>
                    </a:cubicBezTo>
                    <a:cubicBezTo>
                      <a:pt x="95941" y="190506"/>
                      <a:pt x="112521" y="187277"/>
                      <a:pt x="125820" y="180714"/>
                    </a:cubicBezTo>
                    <a:cubicBezTo>
                      <a:pt x="123757" y="180323"/>
                      <a:pt x="121791" y="179495"/>
                      <a:pt x="120061" y="178271"/>
                    </a:cubicBezTo>
                    <a:cubicBezTo>
                      <a:pt x="117577" y="176514"/>
                      <a:pt x="115697" y="174030"/>
                      <a:pt x="114684" y="171159"/>
                    </a:cubicBezTo>
                    <a:lnTo>
                      <a:pt x="114645" y="171048"/>
                    </a:lnTo>
                    <a:lnTo>
                      <a:pt x="114354" y="170156"/>
                    </a:lnTo>
                    <a:cubicBezTo>
                      <a:pt x="104019" y="174174"/>
                      <a:pt x="91309" y="176218"/>
                      <a:pt x="76167" y="176218"/>
                    </a:cubicBezTo>
                    <a:cubicBezTo>
                      <a:pt x="51790" y="176218"/>
                      <a:pt x="33731" y="170921"/>
                      <a:pt x="21747" y="160619"/>
                    </a:cubicBezTo>
                    <a:cubicBezTo>
                      <a:pt x="17012" y="156547"/>
                      <a:pt x="14288" y="150613"/>
                      <a:pt x="14288" y="144368"/>
                    </a:cubicBezTo>
                    <a:lnTo>
                      <a:pt x="14288" y="135726"/>
                    </a:lnTo>
                    <a:cubicBezTo>
                      <a:pt x="14288" y="131780"/>
                      <a:pt x="17486" y="128582"/>
                      <a:pt x="21431" y="128582"/>
                    </a:cubicBezTo>
                    <a:lnTo>
                      <a:pt x="76167" y="128582"/>
                    </a:lnTo>
                    <a:lnTo>
                      <a:pt x="76167" y="128550"/>
                    </a:lnTo>
                    <a:cubicBezTo>
                      <a:pt x="76167" y="125505"/>
                      <a:pt x="77112" y="122537"/>
                      <a:pt x="78871" y="120053"/>
                    </a:cubicBezTo>
                    <a:cubicBezTo>
                      <a:pt x="80629" y="117570"/>
                      <a:pt x="83115" y="115694"/>
                      <a:pt x="85984" y="114682"/>
                    </a:cubicBezTo>
                    <a:lnTo>
                      <a:pt x="86096" y="114643"/>
                    </a:lnTo>
                    <a:close/>
                    <a:moveTo>
                      <a:pt x="66628" y="54757"/>
                    </a:moveTo>
                    <a:cubicBezTo>
                      <a:pt x="66628" y="48185"/>
                      <a:pt x="61301" y="42858"/>
                      <a:pt x="54729" y="42858"/>
                    </a:cubicBezTo>
                    <a:cubicBezTo>
                      <a:pt x="48156" y="42858"/>
                      <a:pt x="42829" y="48185"/>
                      <a:pt x="42829" y="54757"/>
                    </a:cubicBezTo>
                    <a:cubicBezTo>
                      <a:pt x="42829" y="61329"/>
                      <a:pt x="48156" y="66657"/>
                      <a:pt x="54729" y="66657"/>
                    </a:cubicBezTo>
                    <a:cubicBezTo>
                      <a:pt x="61301" y="66657"/>
                      <a:pt x="66628" y="61329"/>
                      <a:pt x="66628" y="54757"/>
                    </a:cubicBezTo>
                    <a:close/>
                    <a:moveTo>
                      <a:pt x="97522" y="42858"/>
                    </a:moveTo>
                    <a:cubicBezTo>
                      <a:pt x="104094" y="42858"/>
                      <a:pt x="109421" y="48185"/>
                      <a:pt x="109421" y="54757"/>
                    </a:cubicBezTo>
                    <a:cubicBezTo>
                      <a:pt x="109421" y="61329"/>
                      <a:pt x="104094" y="66657"/>
                      <a:pt x="97522" y="66657"/>
                    </a:cubicBezTo>
                    <a:cubicBezTo>
                      <a:pt x="90950" y="66657"/>
                      <a:pt x="85622" y="61329"/>
                      <a:pt x="85622" y="54757"/>
                    </a:cubicBezTo>
                    <a:cubicBezTo>
                      <a:pt x="85622" y="48185"/>
                      <a:pt x="90950" y="42858"/>
                      <a:pt x="97522" y="42858"/>
                    </a:cubicBezTo>
                    <a:close/>
                    <a:moveTo>
                      <a:pt x="115108" y="146797"/>
                    </a:moveTo>
                    <a:cubicBezTo>
                      <a:pt x="114419" y="145908"/>
                      <a:pt x="113673" y="145059"/>
                      <a:pt x="112875" y="144258"/>
                    </a:cubicBezTo>
                    <a:cubicBezTo>
                      <a:pt x="109901" y="141276"/>
                      <a:pt x="106271" y="139029"/>
                      <a:pt x="102275" y="137696"/>
                    </a:cubicBezTo>
                    <a:lnTo>
                      <a:pt x="89151" y="133435"/>
                    </a:lnTo>
                    <a:cubicBezTo>
                      <a:pt x="88140" y="133079"/>
                      <a:pt x="87263" y="132417"/>
                      <a:pt x="86644" y="131542"/>
                    </a:cubicBezTo>
                    <a:cubicBezTo>
                      <a:pt x="86024" y="130667"/>
                      <a:pt x="85692" y="129622"/>
                      <a:pt x="85692" y="128550"/>
                    </a:cubicBezTo>
                    <a:cubicBezTo>
                      <a:pt x="85692" y="127478"/>
                      <a:pt x="86024" y="126433"/>
                      <a:pt x="86644" y="125558"/>
                    </a:cubicBezTo>
                    <a:cubicBezTo>
                      <a:pt x="87263" y="124683"/>
                      <a:pt x="88140" y="124022"/>
                      <a:pt x="89151" y="123665"/>
                    </a:cubicBezTo>
                    <a:lnTo>
                      <a:pt x="102275" y="119404"/>
                    </a:lnTo>
                    <a:cubicBezTo>
                      <a:pt x="106215" y="118043"/>
                      <a:pt x="109789" y="115792"/>
                      <a:pt x="112714" y="112823"/>
                    </a:cubicBezTo>
                    <a:cubicBezTo>
                      <a:pt x="115559" y="109935"/>
                      <a:pt x="117718" y="106446"/>
                      <a:pt x="119029" y="102615"/>
                    </a:cubicBezTo>
                    <a:lnTo>
                      <a:pt x="119138" y="102290"/>
                    </a:lnTo>
                    <a:lnTo>
                      <a:pt x="123403" y="89177"/>
                    </a:lnTo>
                    <a:cubicBezTo>
                      <a:pt x="123760" y="88166"/>
                      <a:pt x="124422" y="87291"/>
                      <a:pt x="125298" y="86672"/>
                    </a:cubicBezTo>
                    <a:cubicBezTo>
                      <a:pt x="126173" y="86053"/>
                      <a:pt x="127219" y="85720"/>
                      <a:pt x="128291" y="85720"/>
                    </a:cubicBezTo>
                    <a:cubicBezTo>
                      <a:pt x="129365" y="85720"/>
                      <a:pt x="130411" y="86053"/>
                      <a:pt x="131286" y="86672"/>
                    </a:cubicBezTo>
                    <a:cubicBezTo>
                      <a:pt x="132161" y="87291"/>
                      <a:pt x="132823" y="88166"/>
                      <a:pt x="133180" y="89177"/>
                    </a:cubicBezTo>
                    <a:lnTo>
                      <a:pt x="137446" y="102290"/>
                    </a:lnTo>
                    <a:cubicBezTo>
                      <a:pt x="138772" y="106277"/>
                      <a:pt x="141010" y="109899"/>
                      <a:pt x="143983" y="112870"/>
                    </a:cubicBezTo>
                    <a:cubicBezTo>
                      <a:pt x="146956" y="115841"/>
                      <a:pt x="150582" y="118078"/>
                      <a:pt x="154572" y="119404"/>
                    </a:cubicBezTo>
                    <a:lnTo>
                      <a:pt x="167695" y="123665"/>
                    </a:lnTo>
                    <a:lnTo>
                      <a:pt x="167957" y="123731"/>
                    </a:lnTo>
                    <a:cubicBezTo>
                      <a:pt x="168969" y="124087"/>
                      <a:pt x="169845" y="124749"/>
                      <a:pt x="170464" y="125623"/>
                    </a:cubicBezTo>
                    <a:cubicBezTo>
                      <a:pt x="171084" y="126499"/>
                      <a:pt x="171417" y="127544"/>
                      <a:pt x="171417" y="128615"/>
                    </a:cubicBezTo>
                    <a:cubicBezTo>
                      <a:pt x="171417" y="129688"/>
                      <a:pt x="171084" y="130733"/>
                      <a:pt x="170464" y="131608"/>
                    </a:cubicBezTo>
                    <a:cubicBezTo>
                      <a:pt x="169845" y="132482"/>
                      <a:pt x="168969" y="133143"/>
                      <a:pt x="167957" y="133501"/>
                    </a:cubicBezTo>
                    <a:lnTo>
                      <a:pt x="154834" y="137762"/>
                    </a:lnTo>
                    <a:cubicBezTo>
                      <a:pt x="150845" y="139088"/>
                      <a:pt x="147218" y="141324"/>
                      <a:pt x="144246" y="144295"/>
                    </a:cubicBezTo>
                    <a:cubicBezTo>
                      <a:pt x="141273" y="147266"/>
                      <a:pt x="139035" y="150888"/>
                      <a:pt x="137708" y="154876"/>
                    </a:cubicBezTo>
                    <a:lnTo>
                      <a:pt x="133442" y="167989"/>
                    </a:lnTo>
                    <a:cubicBezTo>
                      <a:pt x="133404" y="168098"/>
                      <a:pt x="133362" y="168205"/>
                      <a:pt x="133317" y="168311"/>
                    </a:cubicBezTo>
                    <a:cubicBezTo>
                      <a:pt x="132940" y="169185"/>
                      <a:pt x="132330" y="169941"/>
                      <a:pt x="131549" y="170494"/>
                    </a:cubicBezTo>
                    <a:cubicBezTo>
                      <a:pt x="130673" y="171113"/>
                      <a:pt x="129627" y="171445"/>
                      <a:pt x="128554" y="171445"/>
                    </a:cubicBezTo>
                    <a:cubicBezTo>
                      <a:pt x="127482" y="171445"/>
                      <a:pt x="126436" y="171113"/>
                      <a:pt x="125560" y="170494"/>
                    </a:cubicBezTo>
                    <a:cubicBezTo>
                      <a:pt x="124684" y="169875"/>
                      <a:pt x="124022" y="168999"/>
                      <a:pt x="123666" y="167989"/>
                    </a:cubicBezTo>
                    <a:lnTo>
                      <a:pt x="119401" y="154876"/>
                    </a:lnTo>
                    <a:cubicBezTo>
                      <a:pt x="118437" y="151950"/>
                      <a:pt x="116982" y="149220"/>
                      <a:pt x="115108" y="146797"/>
                    </a:cubicBezTo>
                    <a:close/>
                    <a:moveTo>
                      <a:pt x="188399" y="183001"/>
                    </a:moveTo>
                    <a:lnTo>
                      <a:pt x="181108" y="180633"/>
                    </a:lnTo>
                    <a:cubicBezTo>
                      <a:pt x="178892" y="179897"/>
                      <a:pt x="176877" y="178654"/>
                      <a:pt x="175226" y="177004"/>
                    </a:cubicBezTo>
                    <a:cubicBezTo>
                      <a:pt x="173574" y="175353"/>
                      <a:pt x="172330" y="173341"/>
                      <a:pt x="171594" y="171126"/>
                    </a:cubicBezTo>
                    <a:lnTo>
                      <a:pt x="169224" y="163840"/>
                    </a:lnTo>
                    <a:cubicBezTo>
                      <a:pt x="169026" y="163279"/>
                      <a:pt x="168658" y="162793"/>
                      <a:pt x="168172" y="162449"/>
                    </a:cubicBezTo>
                    <a:cubicBezTo>
                      <a:pt x="167686" y="162105"/>
                      <a:pt x="167105" y="161920"/>
                      <a:pt x="166508" y="161920"/>
                    </a:cubicBezTo>
                    <a:cubicBezTo>
                      <a:pt x="165912" y="161920"/>
                      <a:pt x="165331" y="162105"/>
                      <a:pt x="164844" y="162449"/>
                    </a:cubicBezTo>
                    <a:cubicBezTo>
                      <a:pt x="164359" y="162793"/>
                      <a:pt x="163991" y="163279"/>
                      <a:pt x="163793" y="163840"/>
                    </a:cubicBezTo>
                    <a:lnTo>
                      <a:pt x="161423" y="171126"/>
                    </a:lnTo>
                    <a:cubicBezTo>
                      <a:pt x="160701" y="173325"/>
                      <a:pt x="159479" y="175328"/>
                      <a:pt x="157854" y="176977"/>
                    </a:cubicBezTo>
                    <a:cubicBezTo>
                      <a:pt x="156229" y="178626"/>
                      <a:pt x="154244" y="179878"/>
                      <a:pt x="152054" y="180633"/>
                    </a:cubicBezTo>
                    <a:lnTo>
                      <a:pt x="144764" y="183001"/>
                    </a:lnTo>
                    <a:cubicBezTo>
                      <a:pt x="144202" y="183199"/>
                      <a:pt x="143715" y="183566"/>
                      <a:pt x="143370" y="184053"/>
                    </a:cubicBezTo>
                    <a:cubicBezTo>
                      <a:pt x="143026" y="184538"/>
                      <a:pt x="142842" y="185119"/>
                      <a:pt x="142842" y="185715"/>
                    </a:cubicBezTo>
                    <a:cubicBezTo>
                      <a:pt x="142842" y="186310"/>
                      <a:pt x="143026" y="186891"/>
                      <a:pt x="143370" y="187377"/>
                    </a:cubicBezTo>
                    <a:cubicBezTo>
                      <a:pt x="143715" y="187863"/>
                      <a:pt x="144202" y="188230"/>
                      <a:pt x="144764" y="188428"/>
                    </a:cubicBezTo>
                    <a:lnTo>
                      <a:pt x="152054" y="190796"/>
                    </a:lnTo>
                    <a:cubicBezTo>
                      <a:pt x="154275" y="191536"/>
                      <a:pt x="156291" y="192784"/>
                      <a:pt x="157944" y="194441"/>
                    </a:cubicBezTo>
                    <a:cubicBezTo>
                      <a:pt x="159595" y="196098"/>
                      <a:pt x="160837" y="198118"/>
                      <a:pt x="161569" y="200339"/>
                    </a:cubicBezTo>
                    <a:lnTo>
                      <a:pt x="163939" y="207625"/>
                    </a:lnTo>
                    <a:cubicBezTo>
                      <a:pt x="164137" y="208186"/>
                      <a:pt x="164504" y="208673"/>
                      <a:pt x="164991" y="209017"/>
                    </a:cubicBezTo>
                    <a:cubicBezTo>
                      <a:pt x="165477" y="209360"/>
                      <a:pt x="166058" y="209545"/>
                      <a:pt x="166654" y="209545"/>
                    </a:cubicBezTo>
                    <a:cubicBezTo>
                      <a:pt x="167250" y="209545"/>
                      <a:pt x="167831" y="209360"/>
                      <a:pt x="168317" y="209017"/>
                    </a:cubicBezTo>
                    <a:cubicBezTo>
                      <a:pt x="168804" y="208673"/>
                      <a:pt x="169172" y="208186"/>
                      <a:pt x="169370" y="207625"/>
                    </a:cubicBezTo>
                    <a:lnTo>
                      <a:pt x="171740" y="200339"/>
                    </a:lnTo>
                    <a:cubicBezTo>
                      <a:pt x="172477" y="198125"/>
                      <a:pt x="173720" y="196112"/>
                      <a:pt x="175371" y="194461"/>
                    </a:cubicBezTo>
                    <a:cubicBezTo>
                      <a:pt x="177023" y="192812"/>
                      <a:pt x="179038" y="191569"/>
                      <a:pt x="181254" y="190832"/>
                    </a:cubicBezTo>
                    <a:lnTo>
                      <a:pt x="188545" y="188465"/>
                    </a:lnTo>
                    <a:cubicBezTo>
                      <a:pt x="189107" y="188266"/>
                      <a:pt x="189593" y="187900"/>
                      <a:pt x="189938" y="187413"/>
                    </a:cubicBezTo>
                    <a:cubicBezTo>
                      <a:pt x="190282" y="186927"/>
                      <a:pt x="190467" y="186346"/>
                      <a:pt x="190467" y="185751"/>
                    </a:cubicBezTo>
                    <a:cubicBezTo>
                      <a:pt x="190467" y="185156"/>
                      <a:pt x="190282" y="184574"/>
                      <a:pt x="189938" y="184089"/>
                    </a:cubicBezTo>
                    <a:cubicBezTo>
                      <a:pt x="189593" y="183603"/>
                      <a:pt x="189107" y="183235"/>
                      <a:pt x="188545" y="183037"/>
                    </a:cubicBezTo>
                    <a:lnTo>
                      <a:pt x="188399" y="1830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>
              <a:hlinkClick r:id="rId105"/>
              <a:extLst>
                <a:ext uri="{FF2B5EF4-FFF2-40B4-BE49-F238E27FC236}">
                  <a16:creationId xmlns:a16="http://schemas.microsoft.com/office/drawing/2014/main" id="{5AE2485F-B80F-84E4-8CB7-7665E0E401B7}"/>
                </a:ext>
              </a:extLst>
            </p:cNvPr>
            <p:cNvSpPr txBox="1"/>
            <p:nvPr/>
          </p:nvSpPr>
          <p:spPr>
            <a:xfrm>
              <a:off x="405750" y="6857949"/>
              <a:ext cx="546140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GPT LLMs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1E06DA-5759-2481-F3F2-3ACCC0296D74}"/>
              </a:ext>
            </a:extLst>
          </p:cNvPr>
          <p:cNvGrpSpPr/>
          <p:nvPr/>
        </p:nvGrpSpPr>
        <p:grpSpPr>
          <a:xfrm>
            <a:off x="4214075" y="3820691"/>
            <a:ext cx="546140" cy="366749"/>
            <a:chOff x="1022468" y="6659810"/>
            <a:chExt cx="546140" cy="366749"/>
          </a:xfrm>
        </p:grpSpPr>
        <p:sp>
          <p:nvSpPr>
            <p:cNvPr id="50" name="TextBox 49">
              <a:hlinkClick r:id="rId105"/>
              <a:extLst>
                <a:ext uri="{FF2B5EF4-FFF2-40B4-BE49-F238E27FC236}">
                  <a16:creationId xmlns:a16="http://schemas.microsoft.com/office/drawing/2014/main" id="{A69A8C16-E771-2698-E78B-15646CBDBC63}"/>
                </a:ext>
              </a:extLst>
            </p:cNvPr>
            <p:cNvSpPr txBox="1"/>
            <p:nvPr/>
          </p:nvSpPr>
          <p:spPr>
            <a:xfrm>
              <a:off x="1022468" y="6855414"/>
              <a:ext cx="546140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DALL-E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243AFD-54AF-C6AE-D223-C2E01551193C}"/>
                </a:ext>
              </a:extLst>
            </p:cNvPr>
            <p:cNvGrpSpPr/>
            <p:nvPr/>
          </p:nvGrpSpPr>
          <p:grpSpPr>
            <a:xfrm>
              <a:off x="1191574" y="6659810"/>
              <a:ext cx="212909" cy="165004"/>
              <a:chOff x="-1068907" y="6321555"/>
              <a:chExt cx="641493" cy="49715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CD70E17-AD4E-3C27-F40A-E0BBC08D1988}"/>
                  </a:ext>
                </a:extLst>
              </p:cNvPr>
              <p:cNvSpPr/>
              <p:nvPr/>
            </p:nvSpPr>
            <p:spPr bwMode="auto">
              <a:xfrm>
                <a:off x="-1039256" y="6337642"/>
                <a:ext cx="585507" cy="457200"/>
              </a:xfrm>
              <a:prstGeom prst="rect">
                <a:avLst/>
              </a:prstGeom>
              <a:solidFill>
                <a:srgbClr val="1E455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0F65202A-908A-5A02-B9A2-AB53D41EBE7F}"/>
                  </a:ext>
                </a:extLst>
              </p:cNvPr>
              <p:cNvSpPr/>
              <p:nvPr/>
            </p:nvSpPr>
            <p:spPr>
              <a:xfrm>
                <a:off x="-667975" y="6523142"/>
                <a:ext cx="162072" cy="197673"/>
              </a:xfrm>
              <a:custGeom>
                <a:avLst/>
                <a:gdLst>
                  <a:gd name="connsiteX0" fmla="*/ 160373 w 162071"/>
                  <a:gd name="connsiteY0" fmla="*/ 180099 h 197674"/>
                  <a:gd name="connsiteX1" fmla="*/ 50598 w 162071"/>
                  <a:gd name="connsiteY1" fmla="*/ 5132 h 197674"/>
                  <a:gd name="connsiteX2" fmla="*/ 41376 w 162071"/>
                  <a:gd name="connsiteY2" fmla="*/ 0 h 197674"/>
                  <a:gd name="connsiteX3" fmla="*/ 32075 w 162071"/>
                  <a:gd name="connsiteY3" fmla="*/ 5132 h 197674"/>
                  <a:gd name="connsiteX4" fmla="*/ 0 w 162071"/>
                  <a:gd name="connsiteY4" fmla="*/ 56612 h 197674"/>
                  <a:gd name="connsiteX5" fmla="*/ 68800 w 162071"/>
                  <a:gd name="connsiteY5" fmla="*/ 167911 h 197674"/>
                  <a:gd name="connsiteX6" fmla="*/ 72168 w 162071"/>
                  <a:gd name="connsiteY6" fmla="*/ 197660 h 197674"/>
                  <a:gd name="connsiteX7" fmla="*/ 149949 w 162071"/>
                  <a:gd name="connsiteY7" fmla="*/ 197660 h 197674"/>
                  <a:gd name="connsiteX8" fmla="*/ 162057 w 162071"/>
                  <a:gd name="connsiteY8" fmla="*/ 186704 h 197674"/>
                  <a:gd name="connsiteX9" fmla="*/ 160373 w 162071"/>
                  <a:gd name="connsiteY9" fmla="*/ 180099 h 19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071" h="197674">
                    <a:moveTo>
                      <a:pt x="160373" y="180099"/>
                    </a:moveTo>
                    <a:lnTo>
                      <a:pt x="50598" y="5132"/>
                    </a:lnTo>
                    <a:cubicBezTo>
                      <a:pt x="48633" y="1925"/>
                      <a:pt x="45136" y="-21"/>
                      <a:pt x="41376" y="0"/>
                    </a:cubicBezTo>
                    <a:cubicBezTo>
                      <a:pt x="37600" y="-1"/>
                      <a:pt x="34087" y="1937"/>
                      <a:pt x="32075" y="5132"/>
                    </a:cubicBezTo>
                    <a:lnTo>
                      <a:pt x="0" y="56612"/>
                    </a:lnTo>
                    <a:lnTo>
                      <a:pt x="68800" y="167911"/>
                    </a:lnTo>
                    <a:cubicBezTo>
                      <a:pt x="74623" y="176716"/>
                      <a:pt x="75874" y="187777"/>
                      <a:pt x="72168" y="197660"/>
                    </a:cubicBezTo>
                    <a:lnTo>
                      <a:pt x="149949" y="197660"/>
                    </a:lnTo>
                    <a:cubicBezTo>
                      <a:pt x="156318" y="197979"/>
                      <a:pt x="161740" y="193073"/>
                      <a:pt x="162057" y="186704"/>
                    </a:cubicBezTo>
                    <a:cubicBezTo>
                      <a:pt x="162174" y="184383"/>
                      <a:pt x="161587" y="182082"/>
                      <a:pt x="160373" y="180099"/>
                    </a:cubicBezTo>
                    <a:close/>
                  </a:path>
                </a:pathLst>
              </a:custGeom>
              <a:solidFill>
                <a:srgbClr val="DCFAFF"/>
              </a:solidFill>
              <a:ln w="25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BFF0196-28BA-A026-6AFA-471D6C8D8771}"/>
                  </a:ext>
                </a:extLst>
              </p:cNvPr>
              <p:cNvSpPr/>
              <p:nvPr/>
            </p:nvSpPr>
            <p:spPr>
              <a:xfrm>
                <a:off x="-999663" y="6416088"/>
                <a:ext cx="374708" cy="304818"/>
              </a:xfrm>
              <a:custGeom>
                <a:avLst/>
                <a:gdLst>
                  <a:gd name="connsiteX0" fmla="*/ 372585 w 374707"/>
                  <a:gd name="connsiteY0" fmla="*/ 288197 h 304819"/>
                  <a:gd name="connsiteX1" fmla="*/ 198179 w 374707"/>
                  <a:gd name="connsiteY1" fmla="*/ 4417 h 304819"/>
                  <a:gd name="connsiteX2" fmla="*/ 188797 w 374707"/>
                  <a:gd name="connsiteY2" fmla="*/ 6 h 304819"/>
                  <a:gd name="connsiteX3" fmla="*/ 187354 w 374707"/>
                  <a:gd name="connsiteY3" fmla="*/ 6 h 304819"/>
                  <a:gd name="connsiteX4" fmla="*/ 185910 w 374707"/>
                  <a:gd name="connsiteY4" fmla="*/ 6 h 304819"/>
                  <a:gd name="connsiteX5" fmla="*/ 176528 w 374707"/>
                  <a:gd name="connsiteY5" fmla="*/ 4417 h 304819"/>
                  <a:gd name="connsiteX6" fmla="*/ 2122 w 374707"/>
                  <a:gd name="connsiteY6" fmla="*/ 288197 h 304819"/>
                  <a:gd name="connsiteX7" fmla="*/ 1240 w 374707"/>
                  <a:gd name="connsiteY7" fmla="*/ 299985 h 304819"/>
                  <a:gd name="connsiteX8" fmla="*/ 10943 w 374707"/>
                  <a:gd name="connsiteY8" fmla="*/ 304716 h 304819"/>
                  <a:gd name="connsiteX9" fmla="*/ 363764 w 374707"/>
                  <a:gd name="connsiteY9" fmla="*/ 304716 h 304819"/>
                  <a:gd name="connsiteX10" fmla="*/ 373467 w 374707"/>
                  <a:gd name="connsiteY10" fmla="*/ 299985 h 304819"/>
                  <a:gd name="connsiteX11" fmla="*/ 372585 w 374707"/>
                  <a:gd name="connsiteY11" fmla="*/ 288197 h 304819"/>
                  <a:gd name="connsiteX12" fmla="*/ 216542 w 374707"/>
                  <a:gd name="connsiteY12" fmla="*/ 137366 h 304819"/>
                  <a:gd name="connsiteX13" fmla="*/ 188797 w 374707"/>
                  <a:gd name="connsiteY13" fmla="*/ 162064 h 304819"/>
                  <a:gd name="connsiteX14" fmla="*/ 161052 w 374707"/>
                  <a:gd name="connsiteY14" fmla="*/ 137366 h 304819"/>
                  <a:gd name="connsiteX15" fmla="*/ 115186 w 374707"/>
                  <a:gd name="connsiteY15" fmla="*/ 165111 h 304819"/>
                  <a:gd name="connsiteX16" fmla="*/ 187354 w 374707"/>
                  <a:gd name="connsiteY16" fmla="*/ 48118 h 304819"/>
                  <a:gd name="connsiteX17" fmla="*/ 257597 w 374707"/>
                  <a:gd name="connsiteY17" fmla="*/ 162064 h 30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707" h="304819">
                    <a:moveTo>
                      <a:pt x="372585" y="288197"/>
                    </a:moveTo>
                    <a:lnTo>
                      <a:pt x="198179" y="4417"/>
                    </a:lnTo>
                    <a:cubicBezTo>
                      <a:pt x="195941" y="1526"/>
                      <a:pt x="192451" y="-115"/>
                      <a:pt x="188797" y="6"/>
                    </a:cubicBezTo>
                    <a:lnTo>
                      <a:pt x="187354" y="6"/>
                    </a:lnTo>
                    <a:lnTo>
                      <a:pt x="185910" y="6"/>
                    </a:lnTo>
                    <a:cubicBezTo>
                      <a:pt x="182256" y="-115"/>
                      <a:pt x="178766" y="1526"/>
                      <a:pt x="176528" y="4417"/>
                    </a:cubicBezTo>
                    <a:lnTo>
                      <a:pt x="2122" y="288197"/>
                    </a:lnTo>
                    <a:cubicBezTo>
                      <a:pt x="-348" y="291654"/>
                      <a:pt x="-688" y="296199"/>
                      <a:pt x="1240" y="299985"/>
                    </a:cubicBezTo>
                    <a:cubicBezTo>
                      <a:pt x="3186" y="303415"/>
                      <a:pt x="7042" y="305295"/>
                      <a:pt x="10943" y="304716"/>
                    </a:cubicBezTo>
                    <a:lnTo>
                      <a:pt x="363764" y="304716"/>
                    </a:lnTo>
                    <a:cubicBezTo>
                      <a:pt x="367665" y="305295"/>
                      <a:pt x="371522" y="303415"/>
                      <a:pt x="373467" y="299985"/>
                    </a:cubicBezTo>
                    <a:cubicBezTo>
                      <a:pt x="375395" y="296199"/>
                      <a:pt x="375055" y="291654"/>
                      <a:pt x="372585" y="288197"/>
                    </a:cubicBezTo>
                    <a:close/>
                    <a:moveTo>
                      <a:pt x="216542" y="137366"/>
                    </a:moveTo>
                    <a:lnTo>
                      <a:pt x="188797" y="162064"/>
                    </a:lnTo>
                    <a:lnTo>
                      <a:pt x="161052" y="137366"/>
                    </a:lnTo>
                    <a:lnTo>
                      <a:pt x="115186" y="165111"/>
                    </a:lnTo>
                    <a:lnTo>
                      <a:pt x="187354" y="48118"/>
                    </a:lnTo>
                    <a:lnTo>
                      <a:pt x="257597" y="162064"/>
                    </a:lnTo>
                    <a:close/>
                  </a:path>
                </a:pathLst>
              </a:custGeom>
              <a:solidFill>
                <a:srgbClr val="DCFAFF"/>
              </a:solidFill>
              <a:ln w="25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349262B-757B-E3EB-E544-CFFDEB9CC456}"/>
                  </a:ext>
                </a:extLst>
              </p:cNvPr>
              <p:cNvSpPr/>
              <p:nvPr/>
            </p:nvSpPr>
            <p:spPr>
              <a:xfrm>
                <a:off x="-940608" y="6409758"/>
                <a:ext cx="48111" cy="48111"/>
              </a:xfrm>
              <a:custGeom>
                <a:avLst/>
                <a:gdLst>
                  <a:gd name="connsiteX0" fmla="*/ 48112 w 48112"/>
                  <a:gd name="connsiteY0" fmla="*/ 24056 h 48112"/>
                  <a:gd name="connsiteX1" fmla="*/ 24056 w 48112"/>
                  <a:gd name="connsiteY1" fmla="*/ 48112 h 48112"/>
                  <a:gd name="connsiteX2" fmla="*/ 0 w 48112"/>
                  <a:gd name="connsiteY2" fmla="*/ 24056 h 48112"/>
                  <a:gd name="connsiteX3" fmla="*/ 24056 w 48112"/>
                  <a:gd name="connsiteY3" fmla="*/ 0 h 48112"/>
                  <a:gd name="connsiteX4" fmla="*/ 48112 w 48112"/>
                  <a:gd name="connsiteY4" fmla="*/ 24056 h 4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12" h="48112">
                    <a:moveTo>
                      <a:pt x="48112" y="24056"/>
                    </a:moveTo>
                    <a:cubicBezTo>
                      <a:pt x="48112" y="37342"/>
                      <a:pt x="37342" y="48112"/>
                      <a:pt x="24056" y="48112"/>
                    </a:cubicBezTo>
                    <a:cubicBezTo>
                      <a:pt x="10770" y="48112"/>
                      <a:pt x="0" y="37342"/>
                      <a:pt x="0" y="24056"/>
                    </a:cubicBezTo>
                    <a:cubicBezTo>
                      <a:pt x="0" y="10770"/>
                      <a:pt x="10770" y="0"/>
                      <a:pt x="24056" y="0"/>
                    </a:cubicBezTo>
                    <a:cubicBezTo>
                      <a:pt x="37342" y="0"/>
                      <a:pt x="48112" y="10770"/>
                      <a:pt x="48112" y="24056"/>
                    </a:cubicBezTo>
                    <a:close/>
                  </a:path>
                </a:pathLst>
              </a:custGeom>
              <a:solidFill>
                <a:srgbClr val="DCFAFF"/>
              </a:solidFill>
              <a:ln w="25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A9B7367E-B44B-852B-EA10-E6F28A1E79A0}"/>
                  </a:ext>
                </a:extLst>
              </p:cNvPr>
              <p:cNvSpPr/>
              <p:nvPr/>
            </p:nvSpPr>
            <p:spPr>
              <a:xfrm>
                <a:off x="-1068907" y="6321555"/>
                <a:ext cx="641493" cy="497156"/>
              </a:xfrm>
              <a:custGeom>
                <a:avLst/>
                <a:gdLst>
                  <a:gd name="connsiteX0" fmla="*/ 48112 w 641493"/>
                  <a:gd name="connsiteY0" fmla="*/ 449045 h 497157"/>
                  <a:gd name="connsiteX1" fmla="*/ 48112 w 641493"/>
                  <a:gd name="connsiteY1" fmla="*/ 48112 h 497157"/>
                  <a:gd name="connsiteX2" fmla="*/ 593381 w 641493"/>
                  <a:gd name="connsiteY2" fmla="*/ 48112 h 497157"/>
                  <a:gd name="connsiteX3" fmla="*/ 593381 w 641493"/>
                  <a:gd name="connsiteY3" fmla="*/ 449045 h 497157"/>
                  <a:gd name="connsiteX4" fmla="*/ 641493 w 641493"/>
                  <a:gd name="connsiteY4" fmla="*/ 497157 h 497157"/>
                  <a:gd name="connsiteX5" fmla="*/ 641493 w 641493"/>
                  <a:gd name="connsiteY5" fmla="*/ 0 h 497157"/>
                  <a:gd name="connsiteX6" fmla="*/ 0 w 641493"/>
                  <a:gd name="connsiteY6" fmla="*/ 0 h 497157"/>
                  <a:gd name="connsiteX7" fmla="*/ 0 w 641493"/>
                  <a:gd name="connsiteY7" fmla="*/ 497157 h 4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493" h="497157">
                    <a:moveTo>
                      <a:pt x="48112" y="449045"/>
                    </a:moveTo>
                    <a:lnTo>
                      <a:pt x="48112" y="48112"/>
                    </a:lnTo>
                    <a:lnTo>
                      <a:pt x="593381" y="48112"/>
                    </a:lnTo>
                    <a:lnTo>
                      <a:pt x="593381" y="449045"/>
                    </a:lnTo>
                    <a:close/>
                    <a:moveTo>
                      <a:pt x="641493" y="497157"/>
                    </a:moveTo>
                    <a:lnTo>
                      <a:pt x="641493" y="0"/>
                    </a:lnTo>
                    <a:lnTo>
                      <a:pt x="0" y="0"/>
                    </a:lnTo>
                    <a:lnTo>
                      <a:pt x="0" y="497157"/>
                    </a:lnTo>
                    <a:close/>
                  </a:path>
                </a:pathLst>
              </a:custGeom>
              <a:solidFill>
                <a:srgbClr val="0078D4"/>
              </a:solidFill>
              <a:ln w="25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958CA0-20F0-E40A-73BE-AD6B66C3FE67}"/>
              </a:ext>
            </a:extLst>
          </p:cNvPr>
          <p:cNvGrpSpPr/>
          <p:nvPr/>
        </p:nvGrpSpPr>
        <p:grpSpPr>
          <a:xfrm>
            <a:off x="3787062" y="4253843"/>
            <a:ext cx="127316" cy="140041"/>
            <a:chOff x="-1830486" y="4232383"/>
            <a:chExt cx="176605" cy="17666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1A0A3B-E404-8D03-B1BD-D316851394C6}"/>
                </a:ext>
              </a:extLst>
            </p:cNvPr>
            <p:cNvSpPr/>
            <p:nvPr/>
          </p:nvSpPr>
          <p:spPr>
            <a:xfrm>
              <a:off x="-1830486" y="4232383"/>
              <a:ext cx="176605" cy="176656"/>
            </a:xfrm>
            <a:custGeom>
              <a:avLst/>
              <a:gdLst>
                <a:gd name="connsiteX0" fmla="*/ 5144 w 176605"/>
                <a:gd name="connsiteY0" fmla="*/ 21431 h 176656"/>
                <a:gd name="connsiteX1" fmla="*/ 26575 w 176605"/>
                <a:gd name="connsiteY1" fmla="*/ 0 h 176656"/>
                <a:gd name="connsiteX2" fmla="*/ 50455 w 176605"/>
                <a:gd name="connsiteY2" fmla="*/ 0 h 176656"/>
                <a:gd name="connsiteX3" fmla="*/ 71886 w 176605"/>
                <a:gd name="connsiteY3" fmla="*/ 21431 h 176656"/>
                <a:gd name="connsiteX4" fmla="*/ 71886 w 176605"/>
                <a:gd name="connsiteY4" fmla="*/ 45313 h 176656"/>
                <a:gd name="connsiteX5" fmla="*/ 50455 w 176605"/>
                <a:gd name="connsiteY5" fmla="*/ 66745 h 176656"/>
                <a:gd name="connsiteX6" fmla="*/ 45648 w 176605"/>
                <a:gd name="connsiteY6" fmla="*/ 66745 h 176656"/>
                <a:gd name="connsiteX7" fmla="*/ 45648 w 176605"/>
                <a:gd name="connsiteY7" fmla="*/ 102045 h 176656"/>
                <a:gd name="connsiteX8" fmla="*/ 46922 w 176605"/>
                <a:gd name="connsiteY8" fmla="*/ 103152 h 176656"/>
                <a:gd name="connsiteX9" fmla="*/ 73503 w 176605"/>
                <a:gd name="connsiteY9" fmla="*/ 129739 h 176656"/>
                <a:gd name="connsiteX10" fmla="*/ 74612 w 176605"/>
                <a:gd name="connsiteY10" fmla="*/ 131015 h 176656"/>
                <a:gd name="connsiteX11" fmla="*/ 109989 w 176605"/>
                <a:gd name="connsiteY11" fmla="*/ 131015 h 176656"/>
                <a:gd name="connsiteX12" fmla="*/ 109989 w 176605"/>
                <a:gd name="connsiteY12" fmla="*/ 126248 h 176656"/>
                <a:gd name="connsiteX13" fmla="*/ 131420 w 176605"/>
                <a:gd name="connsiteY13" fmla="*/ 104817 h 176656"/>
                <a:gd name="connsiteX14" fmla="*/ 155174 w 176605"/>
                <a:gd name="connsiteY14" fmla="*/ 104817 h 176656"/>
                <a:gd name="connsiteX15" fmla="*/ 176606 w 176605"/>
                <a:gd name="connsiteY15" fmla="*/ 126248 h 176656"/>
                <a:gd name="connsiteX16" fmla="*/ 176606 w 176605"/>
                <a:gd name="connsiteY16" fmla="*/ 150101 h 176656"/>
                <a:gd name="connsiteX17" fmla="*/ 155174 w 176605"/>
                <a:gd name="connsiteY17" fmla="*/ 171532 h 176656"/>
                <a:gd name="connsiteX18" fmla="*/ 131420 w 176605"/>
                <a:gd name="connsiteY18" fmla="*/ 171532 h 176656"/>
                <a:gd name="connsiteX19" fmla="*/ 109989 w 176605"/>
                <a:gd name="connsiteY19" fmla="*/ 150101 h 176656"/>
                <a:gd name="connsiteX20" fmla="*/ 109989 w 176605"/>
                <a:gd name="connsiteY20" fmla="*/ 145303 h 176656"/>
                <a:gd name="connsiteX21" fmla="*/ 74608 w 176605"/>
                <a:gd name="connsiteY21" fmla="*/ 145303 h 176656"/>
                <a:gd name="connsiteX22" fmla="*/ 73504 w 176605"/>
                <a:gd name="connsiteY22" fmla="*/ 146575 h 176656"/>
                <a:gd name="connsiteX23" fmla="*/ 46923 w 176605"/>
                <a:gd name="connsiteY23" fmla="*/ 173167 h 176656"/>
                <a:gd name="connsiteX24" fmla="*/ 30084 w 176605"/>
                <a:gd name="connsiteY24" fmla="*/ 173169 h 176656"/>
                <a:gd name="connsiteX25" fmla="*/ 3488 w 176605"/>
                <a:gd name="connsiteY25" fmla="*/ 146576 h 176656"/>
                <a:gd name="connsiteX26" fmla="*/ 3489 w 176605"/>
                <a:gd name="connsiteY26" fmla="*/ 129736 h 176656"/>
                <a:gd name="connsiteX27" fmla="*/ 30084 w 176605"/>
                <a:gd name="connsiteY27" fmla="*/ 103150 h 176656"/>
                <a:gd name="connsiteX28" fmla="*/ 31361 w 176605"/>
                <a:gd name="connsiteY28" fmla="*/ 102041 h 176656"/>
                <a:gd name="connsiteX29" fmla="*/ 31361 w 176605"/>
                <a:gd name="connsiteY29" fmla="*/ 66745 h 176656"/>
                <a:gd name="connsiteX30" fmla="*/ 26575 w 176605"/>
                <a:gd name="connsiteY30" fmla="*/ 66745 h 176656"/>
                <a:gd name="connsiteX31" fmla="*/ 5144 w 176605"/>
                <a:gd name="connsiteY31" fmla="*/ 45313 h 176656"/>
                <a:gd name="connsiteX32" fmla="*/ 5144 w 176605"/>
                <a:gd name="connsiteY32" fmla="*/ 21431 h 17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6605" h="176656">
                  <a:moveTo>
                    <a:pt x="5144" y="21431"/>
                  </a:moveTo>
                  <a:cubicBezTo>
                    <a:pt x="5144" y="9595"/>
                    <a:pt x="14739" y="0"/>
                    <a:pt x="26575" y="0"/>
                  </a:cubicBezTo>
                  <a:lnTo>
                    <a:pt x="50455" y="0"/>
                  </a:lnTo>
                  <a:cubicBezTo>
                    <a:pt x="62290" y="0"/>
                    <a:pt x="71886" y="9595"/>
                    <a:pt x="71886" y="21431"/>
                  </a:cubicBezTo>
                  <a:lnTo>
                    <a:pt x="71886" y="45313"/>
                  </a:lnTo>
                  <a:cubicBezTo>
                    <a:pt x="71886" y="57149"/>
                    <a:pt x="62290" y="66745"/>
                    <a:pt x="50455" y="66745"/>
                  </a:cubicBezTo>
                  <a:lnTo>
                    <a:pt x="45648" y="66745"/>
                  </a:lnTo>
                  <a:lnTo>
                    <a:pt x="45648" y="102045"/>
                  </a:lnTo>
                  <a:cubicBezTo>
                    <a:pt x="46092" y="102379"/>
                    <a:pt x="46518" y="102748"/>
                    <a:pt x="46922" y="103152"/>
                  </a:cubicBezTo>
                  <a:lnTo>
                    <a:pt x="73503" y="129739"/>
                  </a:lnTo>
                  <a:cubicBezTo>
                    <a:pt x="73908" y="130144"/>
                    <a:pt x="74278" y="130571"/>
                    <a:pt x="74612" y="131015"/>
                  </a:cubicBezTo>
                  <a:lnTo>
                    <a:pt x="109989" y="131015"/>
                  </a:lnTo>
                  <a:lnTo>
                    <a:pt x="109989" y="126248"/>
                  </a:lnTo>
                  <a:cubicBezTo>
                    <a:pt x="109989" y="114412"/>
                    <a:pt x="119583" y="104817"/>
                    <a:pt x="131420" y="104817"/>
                  </a:cubicBezTo>
                  <a:lnTo>
                    <a:pt x="155174" y="104817"/>
                  </a:lnTo>
                  <a:cubicBezTo>
                    <a:pt x="167010" y="104817"/>
                    <a:pt x="176606" y="114412"/>
                    <a:pt x="176606" y="126248"/>
                  </a:cubicBezTo>
                  <a:lnTo>
                    <a:pt x="176606" y="150101"/>
                  </a:lnTo>
                  <a:cubicBezTo>
                    <a:pt x="176606" y="161936"/>
                    <a:pt x="167010" y="171532"/>
                    <a:pt x="155174" y="171532"/>
                  </a:cubicBezTo>
                  <a:lnTo>
                    <a:pt x="131420" y="171532"/>
                  </a:lnTo>
                  <a:cubicBezTo>
                    <a:pt x="119583" y="171532"/>
                    <a:pt x="109989" y="161936"/>
                    <a:pt x="109989" y="150101"/>
                  </a:cubicBezTo>
                  <a:lnTo>
                    <a:pt x="109989" y="145303"/>
                  </a:lnTo>
                  <a:lnTo>
                    <a:pt x="74608" y="145303"/>
                  </a:lnTo>
                  <a:cubicBezTo>
                    <a:pt x="74276" y="145746"/>
                    <a:pt x="73907" y="146171"/>
                    <a:pt x="73504" y="146575"/>
                  </a:cubicBezTo>
                  <a:lnTo>
                    <a:pt x="46923" y="173167"/>
                  </a:lnTo>
                  <a:cubicBezTo>
                    <a:pt x="42274" y="177818"/>
                    <a:pt x="34734" y="177819"/>
                    <a:pt x="30084" y="173169"/>
                  </a:cubicBezTo>
                  <a:lnTo>
                    <a:pt x="3488" y="146576"/>
                  </a:lnTo>
                  <a:cubicBezTo>
                    <a:pt x="-1163" y="141926"/>
                    <a:pt x="-1162" y="134386"/>
                    <a:pt x="3489" y="129736"/>
                  </a:cubicBezTo>
                  <a:lnTo>
                    <a:pt x="30084" y="103150"/>
                  </a:lnTo>
                  <a:cubicBezTo>
                    <a:pt x="30489" y="102745"/>
                    <a:pt x="30916" y="102376"/>
                    <a:pt x="31361" y="102041"/>
                  </a:cubicBezTo>
                  <a:lnTo>
                    <a:pt x="31361" y="66745"/>
                  </a:lnTo>
                  <a:lnTo>
                    <a:pt x="26575" y="66745"/>
                  </a:lnTo>
                  <a:cubicBezTo>
                    <a:pt x="14739" y="66745"/>
                    <a:pt x="5144" y="57149"/>
                    <a:pt x="5144" y="45313"/>
                  </a:cubicBezTo>
                  <a:lnTo>
                    <a:pt x="5144" y="21431"/>
                  </a:lnTo>
                  <a:close/>
                </a:path>
              </a:pathLst>
            </a:custGeom>
            <a:solidFill>
              <a:srgbClr val="50E6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F7CEB30-2610-0897-9848-C2822C52E60F}"/>
                </a:ext>
              </a:extLst>
            </p:cNvPr>
            <p:cNvSpPr/>
            <p:nvPr/>
          </p:nvSpPr>
          <p:spPr>
            <a:xfrm>
              <a:off x="-1830486" y="4232383"/>
              <a:ext cx="176605" cy="176660"/>
            </a:xfrm>
            <a:custGeom>
              <a:avLst/>
              <a:gdLst>
                <a:gd name="connsiteX0" fmla="*/ 26575 w 176605"/>
                <a:gd name="connsiteY0" fmla="*/ 0 h 176660"/>
                <a:gd name="connsiteX1" fmla="*/ 5144 w 176605"/>
                <a:gd name="connsiteY1" fmla="*/ 21431 h 176660"/>
                <a:gd name="connsiteX2" fmla="*/ 5144 w 176605"/>
                <a:gd name="connsiteY2" fmla="*/ 45313 h 176660"/>
                <a:gd name="connsiteX3" fmla="*/ 26575 w 176605"/>
                <a:gd name="connsiteY3" fmla="*/ 66745 h 176660"/>
                <a:gd name="connsiteX4" fmla="*/ 31361 w 176605"/>
                <a:gd name="connsiteY4" fmla="*/ 66745 h 176660"/>
                <a:gd name="connsiteX5" fmla="*/ 31361 w 176605"/>
                <a:gd name="connsiteY5" fmla="*/ 102046 h 176660"/>
                <a:gd name="connsiteX6" fmla="*/ 30084 w 176605"/>
                <a:gd name="connsiteY6" fmla="*/ 103155 h 176660"/>
                <a:gd name="connsiteX7" fmla="*/ 3489 w 176605"/>
                <a:gd name="connsiteY7" fmla="*/ 129741 h 176660"/>
                <a:gd name="connsiteX8" fmla="*/ 3488 w 176605"/>
                <a:gd name="connsiteY8" fmla="*/ 146581 h 176660"/>
                <a:gd name="connsiteX9" fmla="*/ 30084 w 176605"/>
                <a:gd name="connsiteY9" fmla="*/ 173174 h 176660"/>
                <a:gd name="connsiteX10" fmla="*/ 46923 w 176605"/>
                <a:gd name="connsiteY10" fmla="*/ 173171 h 176660"/>
                <a:gd name="connsiteX11" fmla="*/ 73504 w 176605"/>
                <a:gd name="connsiteY11" fmla="*/ 146578 h 176660"/>
                <a:gd name="connsiteX12" fmla="*/ 74612 w 176605"/>
                <a:gd name="connsiteY12" fmla="*/ 145303 h 176660"/>
                <a:gd name="connsiteX13" fmla="*/ 109989 w 176605"/>
                <a:gd name="connsiteY13" fmla="*/ 145303 h 176660"/>
                <a:gd name="connsiteX14" fmla="*/ 109989 w 176605"/>
                <a:gd name="connsiteY14" fmla="*/ 150101 h 176660"/>
                <a:gd name="connsiteX15" fmla="*/ 131420 w 176605"/>
                <a:gd name="connsiteY15" fmla="*/ 171532 h 176660"/>
                <a:gd name="connsiteX16" fmla="*/ 155174 w 176605"/>
                <a:gd name="connsiteY16" fmla="*/ 171532 h 176660"/>
                <a:gd name="connsiteX17" fmla="*/ 176606 w 176605"/>
                <a:gd name="connsiteY17" fmla="*/ 150101 h 176660"/>
                <a:gd name="connsiteX18" fmla="*/ 176606 w 176605"/>
                <a:gd name="connsiteY18" fmla="*/ 126248 h 176660"/>
                <a:gd name="connsiteX19" fmla="*/ 155174 w 176605"/>
                <a:gd name="connsiteY19" fmla="*/ 104817 h 176660"/>
                <a:gd name="connsiteX20" fmla="*/ 131420 w 176605"/>
                <a:gd name="connsiteY20" fmla="*/ 104817 h 176660"/>
                <a:gd name="connsiteX21" fmla="*/ 109989 w 176605"/>
                <a:gd name="connsiteY21" fmla="*/ 126248 h 176660"/>
                <a:gd name="connsiteX22" fmla="*/ 109989 w 176605"/>
                <a:gd name="connsiteY22" fmla="*/ 131015 h 176660"/>
                <a:gd name="connsiteX23" fmla="*/ 74608 w 176605"/>
                <a:gd name="connsiteY23" fmla="*/ 131015 h 176660"/>
                <a:gd name="connsiteX24" fmla="*/ 73503 w 176605"/>
                <a:gd name="connsiteY24" fmla="*/ 129744 h 176660"/>
                <a:gd name="connsiteX25" fmla="*/ 46922 w 176605"/>
                <a:gd name="connsiteY25" fmla="*/ 103157 h 176660"/>
                <a:gd name="connsiteX26" fmla="*/ 45648 w 176605"/>
                <a:gd name="connsiteY26" fmla="*/ 102050 h 176660"/>
                <a:gd name="connsiteX27" fmla="*/ 45648 w 176605"/>
                <a:gd name="connsiteY27" fmla="*/ 66745 h 176660"/>
                <a:gd name="connsiteX28" fmla="*/ 50455 w 176605"/>
                <a:gd name="connsiteY28" fmla="*/ 66745 h 176660"/>
                <a:gd name="connsiteX29" fmla="*/ 71886 w 176605"/>
                <a:gd name="connsiteY29" fmla="*/ 45313 h 176660"/>
                <a:gd name="connsiteX30" fmla="*/ 71886 w 176605"/>
                <a:gd name="connsiteY30" fmla="*/ 21431 h 176660"/>
                <a:gd name="connsiteX31" fmla="*/ 50455 w 176605"/>
                <a:gd name="connsiteY31" fmla="*/ 0 h 176660"/>
                <a:gd name="connsiteX32" fmla="*/ 26575 w 176605"/>
                <a:gd name="connsiteY32" fmla="*/ 0 h 176660"/>
                <a:gd name="connsiteX33" fmla="*/ 19432 w 176605"/>
                <a:gd name="connsiteY33" fmla="*/ 21431 h 176660"/>
                <a:gd name="connsiteX34" fmla="*/ 26575 w 176605"/>
                <a:gd name="connsiteY34" fmla="*/ 14288 h 176660"/>
                <a:gd name="connsiteX35" fmla="*/ 50455 w 176605"/>
                <a:gd name="connsiteY35" fmla="*/ 14288 h 176660"/>
                <a:gd name="connsiteX36" fmla="*/ 57598 w 176605"/>
                <a:gd name="connsiteY36" fmla="*/ 21431 h 176660"/>
                <a:gd name="connsiteX37" fmla="*/ 57598 w 176605"/>
                <a:gd name="connsiteY37" fmla="*/ 45313 h 176660"/>
                <a:gd name="connsiteX38" fmla="*/ 50455 w 176605"/>
                <a:gd name="connsiteY38" fmla="*/ 52457 h 176660"/>
                <a:gd name="connsiteX39" fmla="*/ 26575 w 176605"/>
                <a:gd name="connsiteY39" fmla="*/ 52457 h 176660"/>
                <a:gd name="connsiteX40" fmla="*/ 19432 w 176605"/>
                <a:gd name="connsiteY40" fmla="*/ 45313 h 176660"/>
                <a:gd name="connsiteX41" fmla="*/ 19432 w 176605"/>
                <a:gd name="connsiteY41" fmla="*/ 21431 h 176660"/>
                <a:gd name="connsiteX42" fmla="*/ 15274 w 176605"/>
                <a:gd name="connsiteY42" fmla="*/ 138162 h 176660"/>
                <a:gd name="connsiteX43" fmla="*/ 38502 w 176605"/>
                <a:gd name="connsiteY43" fmla="*/ 114942 h 176660"/>
                <a:gd name="connsiteX44" fmla="*/ 61716 w 176605"/>
                <a:gd name="connsiteY44" fmla="*/ 138162 h 176660"/>
                <a:gd name="connsiteX45" fmla="*/ 38502 w 176605"/>
                <a:gd name="connsiteY45" fmla="*/ 161387 h 176660"/>
                <a:gd name="connsiteX46" fmla="*/ 15274 w 176605"/>
                <a:gd name="connsiteY46" fmla="*/ 138162 h 176660"/>
                <a:gd name="connsiteX47" fmla="*/ 131420 w 176605"/>
                <a:gd name="connsiteY47" fmla="*/ 119104 h 176660"/>
                <a:gd name="connsiteX48" fmla="*/ 155174 w 176605"/>
                <a:gd name="connsiteY48" fmla="*/ 119104 h 176660"/>
                <a:gd name="connsiteX49" fmla="*/ 162318 w 176605"/>
                <a:gd name="connsiteY49" fmla="*/ 126248 h 176660"/>
                <a:gd name="connsiteX50" fmla="*/ 162318 w 176605"/>
                <a:gd name="connsiteY50" fmla="*/ 150101 h 176660"/>
                <a:gd name="connsiteX51" fmla="*/ 155174 w 176605"/>
                <a:gd name="connsiteY51" fmla="*/ 157244 h 176660"/>
                <a:gd name="connsiteX52" fmla="*/ 131420 w 176605"/>
                <a:gd name="connsiteY52" fmla="*/ 157244 h 176660"/>
                <a:gd name="connsiteX53" fmla="*/ 124276 w 176605"/>
                <a:gd name="connsiteY53" fmla="*/ 150101 h 176660"/>
                <a:gd name="connsiteX54" fmla="*/ 124276 w 176605"/>
                <a:gd name="connsiteY54" fmla="*/ 126248 h 176660"/>
                <a:gd name="connsiteX55" fmla="*/ 131420 w 176605"/>
                <a:gd name="connsiteY55" fmla="*/ 119104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6605" h="176660">
                  <a:moveTo>
                    <a:pt x="26575" y="0"/>
                  </a:moveTo>
                  <a:cubicBezTo>
                    <a:pt x="14739" y="0"/>
                    <a:pt x="5144" y="9595"/>
                    <a:pt x="5144" y="21431"/>
                  </a:cubicBezTo>
                  <a:lnTo>
                    <a:pt x="5144" y="45313"/>
                  </a:lnTo>
                  <a:cubicBezTo>
                    <a:pt x="5144" y="57149"/>
                    <a:pt x="14739" y="66745"/>
                    <a:pt x="26575" y="66745"/>
                  </a:cubicBezTo>
                  <a:lnTo>
                    <a:pt x="31361" y="66745"/>
                  </a:lnTo>
                  <a:lnTo>
                    <a:pt x="31361" y="102046"/>
                  </a:lnTo>
                  <a:cubicBezTo>
                    <a:pt x="30916" y="102380"/>
                    <a:pt x="30489" y="102750"/>
                    <a:pt x="30084" y="103155"/>
                  </a:cubicBezTo>
                  <a:lnTo>
                    <a:pt x="3489" y="129741"/>
                  </a:lnTo>
                  <a:cubicBezTo>
                    <a:pt x="-1162" y="134391"/>
                    <a:pt x="-1163" y="141931"/>
                    <a:pt x="3488" y="146581"/>
                  </a:cubicBezTo>
                  <a:lnTo>
                    <a:pt x="30084" y="173174"/>
                  </a:lnTo>
                  <a:cubicBezTo>
                    <a:pt x="34734" y="177824"/>
                    <a:pt x="42274" y="177823"/>
                    <a:pt x="46923" y="173171"/>
                  </a:cubicBezTo>
                  <a:lnTo>
                    <a:pt x="73504" y="146578"/>
                  </a:lnTo>
                  <a:cubicBezTo>
                    <a:pt x="73909" y="146174"/>
                    <a:pt x="74278" y="145748"/>
                    <a:pt x="74612" y="145303"/>
                  </a:cubicBezTo>
                  <a:lnTo>
                    <a:pt x="109989" y="145303"/>
                  </a:lnTo>
                  <a:lnTo>
                    <a:pt x="109989" y="150101"/>
                  </a:lnTo>
                  <a:cubicBezTo>
                    <a:pt x="109989" y="161936"/>
                    <a:pt x="119583" y="171532"/>
                    <a:pt x="131420" y="171532"/>
                  </a:cubicBezTo>
                  <a:lnTo>
                    <a:pt x="155174" y="171532"/>
                  </a:lnTo>
                  <a:cubicBezTo>
                    <a:pt x="167010" y="171532"/>
                    <a:pt x="176606" y="161936"/>
                    <a:pt x="176606" y="150101"/>
                  </a:cubicBezTo>
                  <a:lnTo>
                    <a:pt x="176606" y="126248"/>
                  </a:lnTo>
                  <a:cubicBezTo>
                    <a:pt x="176606" y="114412"/>
                    <a:pt x="167010" y="104817"/>
                    <a:pt x="155174" y="104817"/>
                  </a:cubicBezTo>
                  <a:lnTo>
                    <a:pt x="131420" y="104817"/>
                  </a:lnTo>
                  <a:cubicBezTo>
                    <a:pt x="119583" y="104817"/>
                    <a:pt x="109989" y="114412"/>
                    <a:pt x="109989" y="126248"/>
                  </a:cubicBezTo>
                  <a:lnTo>
                    <a:pt x="109989" y="131015"/>
                  </a:lnTo>
                  <a:lnTo>
                    <a:pt x="74608" y="131015"/>
                  </a:lnTo>
                  <a:cubicBezTo>
                    <a:pt x="74275" y="130573"/>
                    <a:pt x="73907" y="130147"/>
                    <a:pt x="73503" y="129744"/>
                  </a:cubicBezTo>
                  <a:lnTo>
                    <a:pt x="46922" y="103157"/>
                  </a:lnTo>
                  <a:cubicBezTo>
                    <a:pt x="46518" y="102753"/>
                    <a:pt x="46092" y="102383"/>
                    <a:pt x="45648" y="102050"/>
                  </a:cubicBezTo>
                  <a:lnTo>
                    <a:pt x="45648" y="66745"/>
                  </a:lnTo>
                  <a:lnTo>
                    <a:pt x="50455" y="66745"/>
                  </a:lnTo>
                  <a:cubicBezTo>
                    <a:pt x="62290" y="66745"/>
                    <a:pt x="71886" y="57149"/>
                    <a:pt x="71886" y="45313"/>
                  </a:cubicBezTo>
                  <a:lnTo>
                    <a:pt x="71886" y="21431"/>
                  </a:lnTo>
                  <a:cubicBezTo>
                    <a:pt x="71886" y="9595"/>
                    <a:pt x="62290" y="0"/>
                    <a:pt x="50455" y="0"/>
                  </a:cubicBezTo>
                  <a:lnTo>
                    <a:pt x="26575" y="0"/>
                  </a:lnTo>
                  <a:close/>
                  <a:moveTo>
                    <a:pt x="19432" y="21431"/>
                  </a:moveTo>
                  <a:cubicBezTo>
                    <a:pt x="19432" y="17486"/>
                    <a:pt x="22629" y="14288"/>
                    <a:pt x="26575" y="14288"/>
                  </a:cubicBezTo>
                  <a:lnTo>
                    <a:pt x="50455" y="14288"/>
                  </a:lnTo>
                  <a:cubicBezTo>
                    <a:pt x="54400" y="14288"/>
                    <a:pt x="57598" y="17486"/>
                    <a:pt x="57598" y="21431"/>
                  </a:cubicBezTo>
                  <a:lnTo>
                    <a:pt x="57598" y="45313"/>
                  </a:lnTo>
                  <a:cubicBezTo>
                    <a:pt x="57598" y="49259"/>
                    <a:pt x="54400" y="52457"/>
                    <a:pt x="50455" y="52457"/>
                  </a:cubicBezTo>
                  <a:lnTo>
                    <a:pt x="26575" y="52457"/>
                  </a:lnTo>
                  <a:cubicBezTo>
                    <a:pt x="22629" y="52457"/>
                    <a:pt x="19432" y="49259"/>
                    <a:pt x="19432" y="45313"/>
                  </a:cubicBezTo>
                  <a:lnTo>
                    <a:pt x="19432" y="21431"/>
                  </a:lnTo>
                  <a:close/>
                  <a:moveTo>
                    <a:pt x="15274" y="138162"/>
                  </a:moveTo>
                  <a:lnTo>
                    <a:pt x="38502" y="114942"/>
                  </a:lnTo>
                  <a:lnTo>
                    <a:pt x="61716" y="138162"/>
                  </a:lnTo>
                  <a:lnTo>
                    <a:pt x="38502" y="161387"/>
                  </a:lnTo>
                  <a:lnTo>
                    <a:pt x="15274" y="138162"/>
                  </a:lnTo>
                  <a:close/>
                  <a:moveTo>
                    <a:pt x="131420" y="119104"/>
                  </a:moveTo>
                  <a:lnTo>
                    <a:pt x="155174" y="119104"/>
                  </a:lnTo>
                  <a:cubicBezTo>
                    <a:pt x="159120" y="119104"/>
                    <a:pt x="162318" y="122303"/>
                    <a:pt x="162318" y="126248"/>
                  </a:cubicBezTo>
                  <a:lnTo>
                    <a:pt x="162318" y="150101"/>
                  </a:lnTo>
                  <a:cubicBezTo>
                    <a:pt x="162318" y="154046"/>
                    <a:pt x="159120" y="157244"/>
                    <a:pt x="155174" y="157244"/>
                  </a:cubicBezTo>
                  <a:lnTo>
                    <a:pt x="131420" y="157244"/>
                  </a:lnTo>
                  <a:cubicBezTo>
                    <a:pt x="127475" y="157244"/>
                    <a:pt x="124276" y="154046"/>
                    <a:pt x="124276" y="150101"/>
                  </a:cubicBezTo>
                  <a:lnTo>
                    <a:pt x="124276" y="126248"/>
                  </a:lnTo>
                  <a:cubicBezTo>
                    <a:pt x="124276" y="122303"/>
                    <a:pt x="127475" y="119104"/>
                    <a:pt x="131420" y="119104"/>
                  </a:cubicBez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hlinkClick r:id="rId106"/>
            <a:extLst>
              <a:ext uri="{FF2B5EF4-FFF2-40B4-BE49-F238E27FC236}">
                <a16:creationId xmlns:a16="http://schemas.microsoft.com/office/drawing/2014/main" id="{B0D71B6B-D72A-2493-C2FB-54CD03642684}"/>
              </a:ext>
            </a:extLst>
          </p:cNvPr>
          <p:cNvSpPr txBox="1"/>
          <p:nvPr/>
        </p:nvSpPr>
        <p:spPr>
          <a:xfrm>
            <a:off x="3887849" y="4231161"/>
            <a:ext cx="466628" cy="20261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Grounding and Tuning</a:t>
            </a:r>
          </a:p>
        </p:txBody>
      </p:sp>
      <p:sp>
        <p:nvSpPr>
          <p:cNvPr id="59" name="Text Placeholder 272">
            <a:hlinkClick r:id="rId107"/>
            <a:extLst>
              <a:ext uri="{FF2B5EF4-FFF2-40B4-BE49-F238E27FC236}">
                <a16:creationId xmlns:a16="http://schemas.microsoft.com/office/drawing/2014/main" id="{7FC5CD81-D914-E14F-0929-645622498F77}"/>
              </a:ext>
            </a:extLst>
          </p:cNvPr>
          <p:cNvSpPr txBox="1">
            <a:spLocks/>
          </p:cNvSpPr>
          <p:nvPr/>
        </p:nvSpPr>
        <p:spPr>
          <a:xfrm>
            <a:off x="3440322" y="5337078"/>
            <a:ext cx="53892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Speech</a:t>
            </a:r>
          </a:p>
        </p:txBody>
      </p:sp>
      <p:sp>
        <p:nvSpPr>
          <p:cNvPr id="70" name="Text Placeholder 273">
            <a:hlinkClick r:id="rId108"/>
            <a:extLst>
              <a:ext uri="{FF2B5EF4-FFF2-40B4-BE49-F238E27FC236}">
                <a16:creationId xmlns:a16="http://schemas.microsoft.com/office/drawing/2014/main" id="{A11BAA18-903D-3469-586D-C0C303F38260}"/>
              </a:ext>
            </a:extLst>
          </p:cNvPr>
          <p:cNvSpPr txBox="1">
            <a:spLocks/>
          </p:cNvSpPr>
          <p:nvPr/>
        </p:nvSpPr>
        <p:spPr>
          <a:xfrm>
            <a:off x="3440322" y="5877940"/>
            <a:ext cx="73075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Language and Translation</a:t>
            </a:r>
          </a:p>
        </p:txBody>
      </p:sp>
      <p:sp>
        <p:nvSpPr>
          <p:cNvPr id="75" name="Text Placeholder 271">
            <a:hlinkClick r:id="rId109"/>
            <a:extLst>
              <a:ext uri="{FF2B5EF4-FFF2-40B4-BE49-F238E27FC236}">
                <a16:creationId xmlns:a16="http://schemas.microsoft.com/office/drawing/2014/main" id="{4709A46F-1776-7C2A-65B7-00247309FCA9}"/>
              </a:ext>
            </a:extLst>
          </p:cNvPr>
          <p:cNvSpPr txBox="1">
            <a:spLocks/>
          </p:cNvSpPr>
          <p:nvPr/>
        </p:nvSpPr>
        <p:spPr>
          <a:xfrm>
            <a:off x="3440322" y="5096268"/>
            <a:ext cx="49296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Vision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B11761-5B5B-5C02-DD02-C82F99515F3C}"/>
              </a:ext>
            </a:extLst>
          </p:cNvPr>
          <p:cNvGrpSpPr/>
          <p:nvPr/>
        </p:nvGrpSpPr>
        <p:grpSpPr>
          <a:xfrm>
            <a:off x="3082859" y="4488812"/>
            <a:ext cx="804139" cy="476692"/>
            <a:chOff x="2475047" y="7681817"/>
            <a:chExt cx="804139" cy="476692"/>
          </a:xfrm>
        </p:grpSpPr>
        <p:sp>
          <p:nvSpPr>
            <p:cNvPr id="102" name="Text Placeholder 301">
              <a:hlinkClick r:id="rId110"/>
              <a:extLst>
                <a:ext uri="{FF2B5EF4-FFF2-40B4-BE49-F238E27FC236}">
                  <a16:creationId xmlns:a16="http://schemas.microsoft.com/office/drawing/2014/main" id="{4C056456-E5C1-4232-F592-5ABB3D320398}"/>
                </a:ext>
              </a:extLst>
            </p:cNvPr>
            <p:cNvSpPr txBox="1">
              <a:spLocks/>
            </p:cNvSpPr>
            <p:nvPr/>
          </p:nvSpPr>
          <p:spPr>
            <a:xfrm>
              <a:off x="2475047" y="8014509"/>
              <a:ext cx="804139" cy="144000"/>
            </a:xfrm>
            <a:prstGeom prst="roundRect">
              <a:avLst/>
            </a:prstGeom>
            <a:ln w="3175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kumimoji="0" lang="en-US" sz="1200" b="0" i="0" u="none" strike="noStrike" kern="120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kumimoji="0" lang="en-US" sz="1000" b="0" i="0" u="none" strike="noStrike" kern="120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defRPr>
              </a:lvl2pPr>
              <a:lvl3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Segoe UI Light" panose="020B0502040204020203" pitchFamily="34" charset="0"/>
                </a:defRPr>
              </a:lvl3pPr>
              <a:lvl4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cap="all" spc="100" baseline="0">
                  <a:solidFill>
                    <a:schemeClr val="accent2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Segoe UI Light" panose="020B0502040204020203" pitchFamily="34" charset="0"/>
                </a:defRPr>
              </a:lvl5pPr>
              <a:lvl6pPr marL="0" indent="0" algn="l" defTabSz="932742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6pPr>
              <a:lvl7pPr marL="0" indent="0" algn="l" defTabSz="932742" rtl="0" eaLnBrk="1" latinLnBrk="0" hangingPunct="1">
                <a:spcBef>
                  <a:spcPts val="0"/>
                </a:spcBef>
                <a:spcAft>
                  <a:spcPts val="600"/>
                </a:spcAft>
                <a:buFont typeface="Arial" pitchFamily="34" charset="0"/>
                <a:buNone/>
                <a:defRPr sz="1400" kern="1200">
                  <a:solidFill>
                    <a:schemeClr val="accent2"/>
                  </a:solidFill>
                  <a:latin typeface="+mn-lt"/>
                  <a:ea typeface="+mn-ea"/>
                  <a:cs typeface="Segoe UI Light" panose="020B0502040204020203" pitchFamily="34" charset="0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AU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AI Search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1F290AAE-128E-4DA5-5A3D-97D9264E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2711910" y="7681817"/>
              <a:ext cx="356752" cy="356752"/>
            </a:xfrm>
            <a:prstGeom prst="rect">
              <a:avLst/>
            </a:prstGeom>
          </p:spPr>
        </p:pic>
      </p:grpSp>
      <p:sp>
        <p:nvSpPr>
          <p:cNvPr id="104" name="Text Placeholder 302">
            <a:hlinkClick r:id="rId113"/>
            <a:extLst>
              <a:ext uri="{FF2B5EF4-FFF2-40B4-BE49-F238E27FC236}">
                <a16:creationId xmlns:a16="http://schemas.microsoft.com/office/drawing/2014/main" id="{E87EF1F3-3BD7-566A-BDB2-0BA0153492B0}"/>
              </a:ext>
            </a:extLst>
          </p:cNvPr>
          <p:cNvSpPr txBox="1">
            <a:spLocks/>
          </p:cNvSpPr>
          <p:nvPr/>
        </p:nvSpPr>
        <p:spPr>
          <a:xfrm>
            <a:off x="4579465" y="5345152"/>
            <a:ext cx="95971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Document Intelligence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78817677-B66F-3DD1-A949-6B626275C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4236285" y="5330551"/>
            <a:ext cx="177508" cy="177508"/>
          </a:xfrm>
          <a:prstGeom prst="rect">
            <a:avLst/>
          </a:prstGeom>
        </p:spPr>
      </p:pic>
      <p:sp>
        <p:nvSpPr>
          <p:cNvPr id="106" name="Text Placeholder 303">
            <a:hlinkClick r:id="rId116"/>
            <a:extLst>
              <a:ext uri="{FF2B5EF4-FFF2-40B4-BE49-F238E27FC236}">
                <a16:creationId xmlns:a16="http://schemas.microsoft.com/office/drawing/2014/main" id="{CAF82FA4-1F02-AB07-1AF2-B4397C76C55F}"/>
              </a:ext>
            </a:extLst>
          </p:cNvPr>
          <p:cNvSpPr txBox="1">
            <a:spLocks/>
          </p:cNvSpPr>
          <p:nvPr/>
        </p:nvSpPr>
        <p:spPr>
          <a:xfrm>
            <a:off x="4579465" y="5594596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Immersive Reader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0AAE8A-BA4C-5311-237A-5C946AB6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4881" y="5533904"/>
            <a:ext cx="280317" cy="280317"/>
          </a:xfrm>
          <a:prstGeom prst="rect">
            <a:avLst/>
          </a:prstGeom>
        </p:spPr>
      </p:pic>
      <p:sp>
        <p:nvSpPr>
          <p:cNvPr id="108" name="Text Placeholder 304">
            <a:hlinkClick r:id="rId118"/>
            <a:extLst>
              <a:ext uri="{FF2B5EF4-FFF2-40B4-BE49-F238E27FC236}">
                <a16:creationId xmlns:a16="http://schemas.microsoft.com/office/drawing/2014/main" id="{B6A02689-5273-6D20-796B-DA4E23E5D581}"/>
              </a:ext>
            </a:extLst>
          </p:cNvPr>
          <p:cNvSpPr txBox="1">
            <a:spLocks/>
          </p:cNvSpPr>
          <p:nvPr/>
        </p:nvSpPr>
        <p:spPr>
          <a:xfrm>
            <a:off x="3440322" y="5599352"/>
            <a:ext cx="62582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Bot Service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C697A443-E9F1-CD4F-084B-B3756FF3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39026" y="5559437"/>
            <a:ext cx="221830" cy="221830"/>
          </a:xfrm>
          <a:prstGeom prst="rect">
            <a:avLst/>
          </a:prstGeom>
        </p:spPr>
      </p:pic>
      <p:sp>
        <p:nvSpPr>
          <p:cNvPr id="110" name="Text Placeholder 305">
            <a:hlinkClick r:id="rId119"/>
            <a:extLst>
              <a:ext uri="{FF2B5EF4-FFF2-40B4-BE49-F238E27FC236}">
                <a16:creationId xmlns:a16="http://schemas.microsoft.com/office/drawing/2014/main" id="{7ED3ECC1-79B1-E96A-1A21-A4BD9203C56F}"/>
              </a:ext>
            </a:extLst>
          </p:cNvPr>
          <p:cNvSpPr txBox="1">
            <a:spLocks/>
          </p:cNvSpPr>
          <p:nvPr/>
        </p:nvSpPr>
        <p:spPr>
          <a:xfrm>
            <a:off x="4579465" y="5869988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Video Indexer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96D745FC-8483-BAC2-55BE-A1526B1E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4231600" y="5826317"/>
            <a:ext cx="186879" cy="186879"/>
          </a:xfrm>
          <a:prstGeom prst="rect">
            <a:avLst/>
          </a:prstGeom>
        </p:spPr>
      </p:pic>
      <p:sp>
        <p:nvSpPr>
          <p:cNvPr id="137" name="Text Placeholder 301">
            <a:hlinkClick r:id="rId122"/>
            <a:extLst>
              <a:ext uri="{FF2B5EF4-FFF2-40B4-BE49-F238E27FC236}">
                <a16:creationId xmlns:a16="http://schemas.microsoft.com/office/drawing/2014/main" id="{87D026A2-A51A-065E-5ED7-529C43727A47}"/>
              </a:ext>
            </a:extLst>
          </p:cNvPr>
          <p:cNvSpPr txBox="1">
            <a:spLocks/>
          </p:cNvSpPr>
          <p:nvPr/>
        </p:nvSpPr>
        <p:spPr>
          <a:xfrm>
            <a:off x="3440322" y="6153331"/>
            <a:ext cx="678749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Azure Spatial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DF561645-9539-B1A4-6E6B-A025AC02769A}"/>
              </a:ext>
            </a:extLst>
          </p:cNvPr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4214456" y="5081237"/>
            <a:ext cx="221166" cy="208156"/>
          </a:xfrm>
          <a:prstGeom prst="rect">
            <a:avLst/>
          </a:prstGeom>
        </p:spPr>
      </p:pic>
      <p:sp>
        <p:nvSpPr>
          <p:cNvPr id="139" name="Text Placeholder 301">
            <a:hlinkClick r:id="rId125"/>
            <a:extLst>
              <a:ext uri="{FF2B5EF4-FFF2-40B4-BE49-F238E27FC236}">
                <a16:creationId xmlns:a16="http://schemas.microsoft.com/office/drawing/2014/main" id="{900FDA88-9DE5-0B6C-123C-BC9264D76517}"/>
              </a:ext>
            </a:extLst>
          </p:cNvPr>
          <p:cNvSpPr txBox="1">
            <a:spLocks/>
          </p:cNvSpPr>
          <p:nvPr/>
        </p:nvSpPr>
        <p:spPr>
          <a:xfrm>
            <a:off x="4579465" y="5101883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Content Safety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F6F6B60-A586-0AB6-419F-D40462034677}"/>
              </a:ext>
            </a:extLst>
          </p:cNvPr>
          <p:cNvSpPr txBox="1"/>
          <p:nvPr/>
        </p:nvSpPr>
        <p:spPr>
          <a:xfrm>
            <a:off x="7116561" y="5848604"/>
            <a:ext cx="479687" cy="1495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Vendor Pty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4C6819F-5C94-3430-82AD-D5F457D19819}"/>
              </a:ext>
            </a:extLst>
          </p:cNvPr>
          <p:cNvSpPr txBox="1"/>
          <p:nvPr/>
        </p:nvSpPr>
        <p:spPr>
          <a:xfrm>
            <a:off x="7526740" y="5844753"/>
            <a:ext cx="695614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Opensource</a:t>
            </a:r>
          </a:p>
        </p:txBody>
      </p:sp>
      <p:sp>
        <p:nvSpPr>
          <p:cNvPr id="261" name="TextBox 260">
            <a:hlinkClick r:id="rId77"/>
            <a:extLst>
              <a:ext uri="{FF2B5EF4-FFF2-40B4-BE49-F238E27FC236}">
                <a16:creationId xmlns:a16="http://schemas.microsoft.com/office/drawing/2014/main" id="{5A898688-C290-B95E-D301-811D86E6B911}"/>
              </a:ext>
            </a:extLst>
          </p:cNvPr>
          <p:cNvSpPr txBox="1"/>
          <p:nvPr/>
        </p:nvSpPr>
        <p:spPr>
          <a:xfrm>
            <a:off x="5767971" y="5833632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Catalog</a:t>
            </a:r>
          </a:p>
        </p:txBody>
      </p:sp>
      <p:sp>
        <p:nvSpPr>
          <p:cNvPr id="270" name="TextBox 269">
            <a:hlinkClick r:id="rId126"/>
            <a:extLst>
              <a:ext uri="{FF2B5EF4-FFF2-40B4-BE49-F238E27FC236}">
                <a16:creationId xmlns:a16="http://schemas.microsoft.com/office/drawing/2014/main" id="{7493ADF0-6225-A1A2-3C05-94FBEF227380}"/>
              </a:ext>
            </a:extLst>
          </p:cNvPr>
          <p:cNvSpPr txBox="1"/>
          <p:nvPr/>
        </p:nvSpPr>
        <p:spPr>
          <a:xfrm>
            <a:off x="5748080" y="5373651"/>
            <a:ext cx="858370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as a Service</a:t>
            </a:r>
          </a:p>
        </p:txBody>
      </p:sp>
      <p:sp>
        <p:nvSpPr>
          <p:cNvPr id="282" name="Rectangle: Rounded Corners 281">
            <a:hlinkClick r:id="rId110"/>
            <a:extLst>
              <a:ext uri="{FF2B5EF4-FFF2-40B4-BE49-F238E27FC236}">
                <a16:creationId xmlns:a16="http://schemas.microsoft.com/office/drawing/2014/main" id="{0764D6A3-9857-6F9F-0CF6-533B62AE1AD4}"/>
              </a:ext>
            </a:extLst>
          </p:cNvPr>
          <p:cNvSpPr/>
          <p:nvPr/>
        </p:nvSpPr>
        <p:spPr bwMode="auto">
          <a:xfrm>
            <a:off x="3911030" y="4526919"/>
            <a:ext cx="1618409" cy="445053"/>
          </a:xfrm>
          <a:prstGeom prst="roundRect">
            <a:avLst>
              <a:gd name="adj" fmla="val 107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AI-powered information retrieval. Combine LLMs with heterogenous data for diverse application experiences.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C5BEB2DD-CBC4-01F6-B98E-1AD7F545BC55}"/>
              </a:ext>
            </a:extLst>
          </p:cNvPr>
          <p:cNvGrpSpPr/>
          <p:nvPr/>
        </p:nvGrpSpPr>
        <p:grpSpPr>
          <a:xfrm>
            <a:off x="4611198" y="3667731"/>
            <a:ext cx="546140" cy="371154"/>
            <a:chOff x="1022468" y="6650541"/>
            <a:chExt cx="546140" cy="371154"/>
          </a:xfrm>
        </p:grpSpPr>
        <p:sp>
          <p:nvSpPr>
            <p:cNvPr id="374" name="TextBox 373">
              <a:hlinkClick r:id="rId127"/>
              <a:extLst>
                <a:ext uri="{FF2B5EF4-FFF2-40B4-BE49-F238E27FC236}">
                  <a16:creationId xmlns:a16="http://schemas.microsoft.com/office/drawing/2014/main" id="{FCFE0BDF-50C0-C1FF-C3D0-097216871EB8}"/>
                </a:ext>
              </a:extLst>
            </p:cNvPr>
            <p:cNvSpPr txBox="1"/>
            <p:nvPr/>
          </p:nvSpPr>
          <p:spPr>
            <a:xfrm>
              <a:off x="1022468" y="6850550"/>
              <a:ext cx="546140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Whisper</a:t>
              </a:r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DA01C7E-1203-4418-C23A-E16292911EEE}"/>
                </a:ext>
              </a:extLst>
            </p:cNvPr>
            <p:cNvGrpSpPr/>
            <p:nvPr/>
          </p:nvGrpSpPr>
          <p:grpSpPr>
            <a:xfrm>
              <a:off x="1174903" y="6650541"/>
              <a:ext cx="223912" cy="180057"/>
              <a:chOff x="-1119140" y="6293607"/>
              <a:chExt cx="674644" cy="542509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65E2F106-FD10-FEDB-5879-EB7EB25F34EC}"/>
                  </a:ext>
                </a:extLst>
              </p:cNvPr>
              <p:cNvSpPr/>
              <p:nvPr/>
            </p:nvSpPr>
            <p:spPr bwMode="auto">
              <a:xfrm>
                <a:off x="-1119140" y="6293607"/>
                <a:ext cx="674644" cy="536140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77" name="Graphic 376">
                <a:extLst>
                  <a:ext uri="{FF2B5EF4-FFF2-40B4-BE49-F238E27FC236}">
                    <a16:creationId xmlns:a16="http://schemas.microsoft.com/office/drawing/2014/main" id="{1D4125F2-736B-3655-AED0-CA8DE4BD4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9"/>
                  </a:ext>
                </a:extLst>
              </a:blip>
              <a:srcRect/>
              <a:stretch/>
            </p:blipFill>
            <p:spPr>
              <a:xfrm>
                <a:off x="-1026509" y="6302188"/>
                <a:ext cx="533928" cy="533928"/>
              </a:xfrm>
              <a:prstGeom prst="rect">
                <a:avLst/>
              </a:prstGeom>
            </p:spPr>
          </p:pic>
        </p:grpSp>
      </p:grpSp>
      <p:sp>
        <p:nvSpPr>
          <p:cNvPr id="387" name="TextBox 386">
            <a:hlinkClick r:id="rId130"/>
            <a:extLst>
              <a:ext uri="{FF2B5EF4-FFF2-40B4-BE49-F238E27FC236}">
                <a16:creationId xmlns:a16="http://schemas.microsoft.com/office/drawing/2014/main" id="{F9A827BE-CFAD-BC72-2C85-1907875E16A1}"/>
              </a:ext>
            </a:extLst>
          </p:cNvPr>
          <p:cNvSpPr txBox="1"/>
          <p:nvPr/>
        </p:nvSpPr>
        <p:spPr>
          <a:xfrm>
            <a:off x="4557367" y="4234152"/>
            <a:ext cx="466628" cy="20623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Provisioned Throughput</a:t>
            </a:r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8FD2B059-795D-6D76-0CEC-3988A665E1A6}"/>
              </a:ext>
            </a:extLst>
          </p:cNvPr>
          <p:cNvGrpSpPr/>
          <p:nvPr/>
        </p:nvGrpSpPr>
        <p:grpSpPr>
          <a:xfrm>
            <a:off x="4410931" y="4252586"/>
            <a:ext cx="159767" cy="159767"/>
            <a:chOff x="6537695" y="2850303"/>
            <a:chExt cx="914399" cy="914399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570F9453-5710-21C5-8E0D-1F634B38C95D}"/>
                </a:ext>
              </a:extLst>
            </p:cNvPr>
            <p:cNvGrpSpPr/>
            <p:nvPr/>
          </p:nvGrpSpPr>
          <p:grpSpPr>
            <a:xfrm>
              <a:off x="6596134" y="2908742"/>
              <a:ext cx="797522" cy="797522"/>
              <a:chOff x="6277963" y="2910464"/>
              <a:chExt cx="797522" cy="797522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5F2634E-4DE6-2462-4A10-DFC0DC568C84}"/>
                  </a:ext>
                </a:extLst>
              </p:cNvPr>
              <p:cNvSpPr/>
              <p:nvPr/>
            </p:nvSpPr>
            <p:spPr>
              <a:xfrm>
                <a:off x="6277963" y="3025793"/>
                <a:ext cx="797522" cy="566864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FAC91D54-D04E-C17D-0C3D-5FFA31518A8B}"/>
                  </a:ext>
                </a:extLst>
              </p:cNvPr>
              <p:cNvSpPr/>
              <p:nvPr/>
            </p:nvSpPr>
            <p:spPr>
              <a:xfrm rot="5400000">
                <a:off x="6277963" y="3025793"/>
                <a:ext cx="797522" cy="566864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391" name="Graphic 390" descr="Processor with solid fill">
              <a:extLst>
                <a:ext uri="{FF2B5EF4-FFF2-40B4-BE49-F238E27FC236}">
                  <a16:creationId xmlns:a16="http://schemas.microsoft.com/office/drawing/2014/main" id="{0A85805E-0C26-C656-1335-CC03B9A79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6537695" y="2850303"/>
              <a:ext cx="914399" cy="914399"/>
            </a:xfrm>
            <a:prstGeom prst="rect">
              <a:avLst/>
            </a:prstGeom>
          </p:spPr>
        </p:pic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B11297B-C23A-2431-6B70-A03122B6540A}"/>
              </a:ext>
            </a:extLst>
          </p:cNvPr>
          <p:cNvGrpSpPr/>
          <p:nvPr/>
        </p:nvGrpSpPr>
        <p:grpSpPr>
          <a:xfrm>
            <a:off x="6280715" y="3668254"/>
            <a:ext cx="571885" cy="463598"/>
            <a:chOff x="6774136" y="3949854"/>
            <a:chExt cx="571885" cy="463598"/>
          </a:xfrm>
        </p:grpSpPr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94AD2E1B-3B11-1A6F-FE00-1B655634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6925613" y="3949854"/>
              <a:ext cx="268932" cy="268932"/>
            </a:xfrm>
            <a:prstGeom prst="rect">
              <a:avLst/>
            </a:prstGeom>
          </p:spPr>
        </p:pic>
        <p:sp>
          <p:nvSpPr>
            <p:cNvPr id="402" name="TextBox 401">
              <a:hlinkClick r:id="rId134"/>
              <a:extLst>
                <a:ext uri="{FF2B5EF4-FFF2-40B4-BE49-F238E27FC236}">
                  <a16:creationId xmlns:a16="http://schemas.microsoft.com/office/drawing/2014/main" id="{0E08A4EF-5614-D2C3-D00B-096E674C9C46}"/>
                </a:ext>
              </a:extLst>
            </p:cNvPr>
            <p:cNvSpPr txBox="1"/>
            <p:nvPr/>
          </p:nvSpPr>
          <p:spPr>
            <a:xfrm>
              <a:off x="6774136" y="4242307"/>
              <a:ext cx="571885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MLOps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4CD0A316-38E1-F610-ADFE-F45361C894D4}"/>
              </a:ext>
            </a:extLst>
          </p:cNvPr>
          <p:cNvGrpSpPr/>
          <p:nvPr/>
        </p:nvGrpSpPr>
        <p:grpSpPr>
          <a:xfrm>
            <a:off x="6288382" y="4312732"/>
            <a:ext cx="571885" cy="351222"/>
            <a:chOff x="6760980" y="4029340"/>
            <a:chExt cx="571885" cy="351222"/>
          </a:xfrm>
        </p:grpSpPr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168E8023-691D-269D-71E8-2539CB183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10259" y="4029340"/>
              <a:ext cx="299640" cy="109959"/>
            </a:xfrm>
            <a:prstGeom prst="rect">
              <a:avLst/>
            </a:prstGeom>
          </p:spPr>
        </p:pic>
        <p:sp>
          <p:nvSpPr>
            <p:cNvPr id="406" name="TextBox 405">
              <a:hlinkClick r:id="rId136"/>
              <a:extLst>
                <a:ext uri="{FF2B5EF4-FFF2-40B4-BE49-F238E27FC236}">
                  <a16:creationId xmlns:a16="http://schemas.microsoft.com/office/drawing/2014/main" id="{05472FB6-764E-EC36-3CD7-1EE3781A901E}"/>
                </a:ext>
              </a:extLst>
            </p:cNvPr>
            <p:cNvSpPr txBox="1"/>
            <p:nvPr/>
          </p:nvSpPr>
          <p:spPr>
            <a:xfrm>
              <a:off x="6760980" y="4209417"/>
              <a:ext cx="571885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ML Flow</a:t>
              </a:r>
            </a:p>
          </p:txBody>
        </p:sp>
      </p:grpSp>
      <p:pic>
        <p:nvPicPr>
          <p:cNvPr id="625" name="Graphic 624" descr="Shield Tick with solid fill">
            <a:hlinkClick r:id="rId137"/>
            <a:extLst>
              <a:ext uri="{FF2B5EF4-FFF2-40B4-BE49-F238E27FC236}">
                <a16:creationId xmlns:a16="http://schemas.microsoft.com/office/drawing/2014/main" id="{91D06300-4C12-8027-D41C-5E25ED741CA9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5042594" y="4231700"/>
            <a:ext cx="190856" cy="190856"/>
          </a:xfrm>
          <a:prstGeom prst="rect">
            <a:avLst/>
          </a:prstGeom>
        </p:spPr>
      </p:pic>
      <p:sp>
        <p:nvSpPr>
          <p:cNvPr id="641" name="Rectangle: Rounded Corners 640">
            <a:extLst>
              <a:ext uri="{FF2B5EF4-FFF2-40B4-BE49-F238E27FC236}">
                <a16:creationId xmlns:a16="http://schemas.microsoft.com/office/drawing/2014/main" id="{ED3C9FDB-F6FD-F721-9D37-F4E9C54E1209}"/>
              </a:ext>
            </a:extLst>
          </p:cNvPr>
          <p:cNvSpPr/>
          <p:nvPr/>
        </p:nvSpPr>
        <p:spPr bwMode="auto">
          <a:xfrm>
            <a:off x="3013582" y="4489436"/>
            <a:ext cx="2531509" cy="506102"/>
          </a:xfrm>
          <a:prstGeom prst="roundRect">
            <a:avLst>
              <a:gd name="adj" fmla="val 10304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3" name="Rectangle: Rounded Corners 642">
            <a:extLst>
              <a:ext uri="{FF2B5EF4-FFF2-40B4-BE49-F238E27FC236}">
                <a16:creationId xmlns:a16="http://schemas.microsoft.com/office/drawing/2014/main" id="{3EFCE83F-6C25-638E-D6BA-6B3DCEF89855}"/>
              </a:ext>
            </a:extLst>
          </p:cNvPr>
          <p:cNvSpPr/>
          <p:nvPr/>
        </p:nvSpPr>
        <p:spPr bwMode="auto">
          <a:xfrm>
            <a:off x="3017823" y="3276937"/>
            <a:ext cx="2519299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Leverage AI in your organization without the need for data science skills using pre-created AI models</a:t>
            </a:r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22577C6A-D5FA-E073-F958-E7DCAE700DD3}"/>
              </a:ext>
            </a:extLst>
          </p:cNvPr>
          <p:cNvSpPr/>
          <p:nvPr/>
        </p:nvSpPr>
        <p:spPr bwMode="auto">
          <a:xfrm>
            <a:off x="5756950" y="3278955"/>
            <a:ext cx="2395308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Build, fine-tune, and train custom AI and ML models grounded on your own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430" name="Picture 429">
            <a:extLst>
              <a:ext uri="{FF2B5EF4-FFF2-40B4-BE49-F238E27FC236}">
                <a16:creationId xmlns:a16="http://schemas.microsoft.com/office/drawing/2014/main" id="{4F3F167A-F461-5670-404C-20A7BEC83181}"/>
              </a:ext>
            </a:extLst>
          </p:cNvPr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6017105" y="5147170"/>
            <a:ext cx="316728" cy="190563"/>
          </a:xfrm>
          <a:prstGeom prst="rect">
            <a:avLst/>
          </a:prstGeom>
        </p:spPr>
      </p:pic>
      <p:pic>
        <p:nvPicPr>
          <p:cNvPr id="431" name="Picture 430">
            <a:extLst>
              <a:ext uri="{FF2B5EF4-FFF2-40B4-BE49-F238E27FC236}">
                <a16:creationId xmlns:a16="http://schemas.microsoft.com/office/drawing/2014/main" id="{DCB68B3A-97AD-C794-EBE9-959C9EC90560}"/>
              </a:ext>
            </a:extLst>
          </p:cNvPr>
          <p:cNvPicPr>
            <a:picLocks noChangeAspect="1"/>
          </p:cNvPicPr>
          <p:nvPr/>
        </p:nvPicPr>
        <p:blipFill>
          <a:blip r:embed="rId141"/>
          <a:stretch>
            <a:fillRect/>
          </a:stretch>
        </p:blipFill>
        <p:spPr>
          <a:xfrm>
            <a:off x="7753468" y="5601720"/>
            <a:ext cx="237327" cy="233371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3E677AC0-1538-0522-402F-7DA0F5BD6F41}"/>
              </a:ext>
            </a:extLst>
          </p:cNvPr>
          <p:cNvPicPr>
            <a:picLocks noChangeAspect="1"/>
          </p:cNvPicPr>
          <p:nvPr/>
        </p:nvPicPr>
        <p:blipFill>
          <a:blip r:embed="rId142"/>
          <a:stretch>
            <a:fillRect/>
          </a:stretch>
        </p:blipFill>
        <p:spPr>
          <a:xfrm>
            <a:off x="6695393" y="5596061"/>
            <a:ext cx="208649" cy="238316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6D367F29-5966-DFF6-070C-E913AC87ADBD}"/>
              </a:ext>
            </a:extLst>
          </p:cNvPr>
          <p:cNvPicPr>
            <a:picLocks noChangeAspect="1"/>
          </p:cNvPicPr>
          <p:nvPr/>
        </p:nvPicPr>
        <p:blipFill>
          <a:blip r:embed="rId143"/>
          <a:stretch>
            <a:fillRect/>
          </a:stretch>
        </p:blipFill>
        <p:spPr>
          <a:xfrm>
            <a:off x="5940952" y="5589307"/>
            <a:ext cx="353527" cy="239189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0ECB78A5-BDBB-EEC3-2F50-B71C00567E37}"/>
              </a:ext>
            </a:extLst>
          </p:cNvPr>
          <p:cNvPicPr>
            <a:picLocks noChangeAspect="1"/>
          </p:cNvPicPr>
          <p:nvPr/>
        </p:nvPicPr>
        <p:blipFill>
          <a:blip r:embed="rId144"/>
          <a:stretch>
            <a:fillRect/>
          </a:stretch>
        </p:blipFill>
        <p:spPr>
          <a:xfrm>
            <a:off x="7267006" y="5587144"/>
            <a:ext cx="208649" cy="238315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11391879-F68D-5255-83F8-02EDC207622E}"/>
              </a:ext>
            </a:extLst>
          </p:cNvPr>
          <p:cNvPicPr>
            <a:picLocks noChangeAspect="1"/>
          </p:cNvPicPr>
          <p:nvPr/>
        </p:nvPicPr>
        <p:blipFill>
          <a:blip r:embed="rId145"/>
          <a:stretch>
            <a:fillRect/>
          </a:stretch>
        </p:blipFill>
        <p:spPr>
          <a:xfrm>
            <a:off x="7046413" y="4179024"/>
            <a:ext cx="288630" cy="309038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70AD20EF-D19B-07D6-B5F9-AED50A998B8F}"/>
              </a:ext>
            </a:extLst>
          </p:cNvPr>
          <p:cNvPicPr>
            <a:picLocks noChangeAspect="1"/>
          </p:cNvPicPr>
          <p:nvPr/>
        </p:nvPicPr>
        <p:blipFill>
          <a:blip r:embed="rId146"/>
          <a:stretch>
            <a:fillRect/>
          </a:stretch>
        </p:blipFill>
        <p:spPr>
          <a:xfrm>
            <a:off x="5918025" y="4265472"/>
            <a:ext cx="188631" cy="188631"/>
          </a:xfrm>
          <a:prstGeom prst="rect">
            <a:avLst/>
          </a:prstGeom>
        </p:spPr>
      </p:pic>
      <p:pic>
        <p:nvPicPr>
          <p:cNvPr id="503" name="Picture 502">
            <a:extLst>
              <a:ext uri="{FF2B5EF4-FFF2-40B4-BE49-F238E27FC236}">
                <a16:creationId xmlns:a16="http://schemas.microsoft.com/office/drawing/2014/main" id="{78A64A6D-C87F-7AD7-3555-6BDC3B64B71C}"/>
              </a:ext>
            </a:extLst>
          </p:cNvPr>
          <p:cNvPicPr>
            <a:picLocks noChangeAspect="1"/>
          </p:cNvPicPr>
          <p:nvPr/>
        </p:nvPicPr>
        <p:blipFill>
          <a:blip r:embed="rId147"/>
          <a:stretch>
            <a:fillRect/>
          </a:stretch>
        </p:blipFill>
        <p:spPr>
          <a:xfrm>
            <a:off x="3167164" y="5080790"/>
            <a:ext cx="185422" cy="182331"/>
          </a:xfrm>
          <a:prstGeom prst="rect">
            <a:avLst/>
          </a:prstGeom>
        </p:spPr>
      </p:pic>
      <p:pic>
        <p:nvPicPr>
          <p:cNvPr id="507" name="Picture 506">
            <a:extLst>
              <a:ext uri="{FF2B5EF4-FFF2-40B4-BE49-F238E27FC236}">
                <a16:creationId xmlns:a16="http://schemas.microsoft.com/office/drawing/2014/main" id="{F40D9208-2428-83CA-6EFC-344846713EC2}"/>
              </a:ext>
            </a:extLst>
          </p:cNvPr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>
            <a:off x="3139018" y="5317290"/>
            <a:ext cx="235302" cy="196589"/>
          </a:xfrm>
          <a:prstGeom prst="rect">
            <a:avLst/>
          </a:prstGeom>
        </p:spPr>
      </p:pic>
      <p:pic>
        <p:nvPicPr>
          <p:cNvPr id="508" name="Picture 507">
            <a:extLst>
              <a:ext uri="{FF2B5EF4-FFF2-40B4-BE49-F238E27FC236}">
                <a16:creationId xmlns:a16="http://schemas.microsoft.com/office/drawing/2014/main" id="{666D311B-AD99-8437-EE82-0AD92B3BACA5}"/>
              </a:ext>
            </a:extLst>
          </p:cNvPr>
          <p:cNvPicPr>
            <a:picLocks noChangeAspect="1"/>
          </p:cNvPicPr>
          <p:nvPr/>
        </p:nvPicPr>
        <p:blipFill>
          <a:blip r:embed="rId149"/>
          <a:stretch>
            <a:fillRect/>
          </a:stretch>
        </p:blipFill>
        <p:spPr>
          <a:xfrm>
            <a:off x="3144522" y="5860408"/>
            <a:ext cx="213923" cy="202723"/>
          </a:xfrm>
          <a:prstGeom prst="rect">
            <a:avLst/>
          </a:prstGeom>
        </p:spPr>
      </p:pic>
      <p:pic>
        <p:nvPicPr>
          <p:cNvPr id="510" name="Picture 509">
            <a:extLst>
              <a:ext uri="{FF2B5EF4-FFF2-40B4-BE49-F238E27FC236}">
                <a16:creationId xmlns:a16="http://schemas.microsoft.com/office/drawing/2014/main" id="{FCA67198-FC02-79FF-0DA4-F2293572A7D1}"/>
              </a:ext>
            </a:extLst>
          </p:cNvPr>
          <p:cNvPicPr>
            <a:picLocks noChangeAspect="1"/>
          </p:cNvPicPr>
          <p:nvPr/>
        </p:nvPicPr>
        <p:blipFill>
          <a:blip r:embed="rId150"/>
          <a:stretch>
            <a:fillRect/>
          </a:stretch>
        </p:blipFill>
        <p:spPr>
          <a:xfrm>
            <a:off x="7730598" y="4220338"/>
            <a:ext cx="236924" cy="241174"/>
          </a:xfrm>
          <a:prstGeom prst="rect">
            <a:avLst/>
          </a:prstGeom>
        </p:spPr>
      </p:pic>
      <p:pic>
        <p:nvPicPr>
          <p:cNvPr id="511" name="Picture 510">
            <a:extLst>
              <a:ext uri="{FF2B5EF4-FFF2-40B4-BE49-F238E27FC236}">
                <a16:creationId xmlns:a16="http://schemas.microsoft.com/office/drawing/2014/main" id="{2D2AF2C1-778F-DB33-E14F-F17CF463BE6A}"/>
              </a:ext>
            </a:extLst>
          </p:cNvPr>
          <p:cNvPicPr>
            <a:picLocks noChangeAspect="1"/>
          </p:cNvPicPr>
          <p:nvPr/>
        </p:nvPicPr>
        <p:blipFill>
          <a:blip r:embed="rId151"/>
          <a:stretch>
            <a:fillRect/>
          </a:stretch>
        </p:blipFill>
        <p:spPr>
          <a:xfrm>
            <a:off x="7743799" y="3676147"/>
            <a:ext cx="235374" cy="244012"/>
          </a:xfrm>
          <a:prstGeom prst="rect">
            <a:avLst/>
          </a:prstGeom>
        </p:spPr>
      </p:pic>
      <p:pic>
        <p:nvPicPr>
          <p:cNvPr id="513" name="Picture 512">
            <a:extLst>
              <a:ext uri="{FF2B5EF4-FFF2-40B4-BE49-F238E27FC236}">
                <a16:creationId xmlns:a16="http://schemas.microsoft.com/office/drawing/2014/main" id="{FBEFF333-C4DC-CBE8-ED2E-76B8508C7288}"/>
              </a:ext>
            </a:extLst>
          </p:cNvPr>
          <p:cNvPicPr>
            <a:picLocks noChangeAspect="1"/>
          </p:cNvPicPr>
          <p:nvPr/>
        </p:nvPicPr>
        <p:blipFill>
          <a:blip r:embed="rId152"/>
          <a:stretch>
            <a:fillRect/>
          </a:stretch>
        </p:blipFill>
        <p:spPr>
          <a:xfrm>
            <a:off x="5893438" y="3678636"/>
            <a:ext cx="229981" cy="244636"/>
          </a:xfrm>
          <a:prstGeom prst="rect">
            <a:avLst/>
          </a:prstGeom>
        </p:spPr>
      </p:pic>
      <p:pic>
        <p:nvPicPr>
          <p:cNvPr id="514" name="Picture 513">
            <a:extLst>
              <a:ext uri="{FF2B5EF4-FFF2-40B4-BE49-F238E27FC236}">
                <a16:creationId xmlns:a16="http://schemas.microsoft.com/office/drawing/2014/main" id="{FF344726-78E3-DE88-700D-A7033EE8D7F9}"/>
              </a:ext>
            </a:extLst>
          </p:cNvPr>
          <p:cNvPicPr>
            <a:picLocks noChangeAspect="1"/>
          </p:cNvPicPr>
          <p:nvPr/>
        </p:nvPicPr>
        <p:blipFill>
          <a:blip r:embed="rId153"/>
          <a:stretch>
            <a:fillRect/>
          </a:stretch>
        </p:blipFill>
        <p:spPr>
          <a:xfrm>
            <a:off x="3131745" y="6096047"/>
            <a:ext cx="234342" cy="231060"/>
          </a:xfrm>
          <a:prstGeom prst="rect">
            <a:avLst/>
          </a:prstGeom>
        </p:spPr>
      </p:pic>
      <p:pic>
        <p:nvPicPr>
          <p:cNvPr id="545" name="Picture 544">
            <a:extLst>
              <a:ext uri="{FF2B5EF4-FFF2-40B4-BE49-F238E27FC236}">
                <a16:creationId xmlns:a16="http://schemas.microsoft.com/office/drawing/2014/main" id="{9FED1D61-66AD-F94E-9D68-1367C443DA4E}"/>
              </a:ext>
            </a:extLst>
          </p:cNvPr>
          <p:cNvPicPr>
            <a:picLocks noChangeAspect="1"/>
          </p:cNvPicPr>
          <p:nvPr/>
        </p:nvPicPr>
        <p:blipFill>
          <a:blip r:embed="rId154"/>
          <a:stretch>
            <a:fillRect/>
          </a:stretch>
        </p:blipFill>
        <p:spPr>
          <a:xfrm>
            <a:off x="4164541" y="6095895"/>
            <a:ext cx="369587" cy="244474"/>
          </a:xfrm>
          <a:prstGeom prst="rect">
            <a:avLst/>
          </a:prstGeom>
        </p:spPr>
      </p:pic>
      <p:sp>
        <p:nvSpPr>
          <p:cNvPr id="546" name="Text Placeholder 305">
            <a:hlinkClick r:id="rId155"/>
            <a:extLst>
              <a:ext uri="{FF2B5EF4-FFF2-40B4-BE49-F238E27FC236}">
                <a16:creationId xmlns:a16="http://schemas.microsoft.com/office/drawing/2014/main" id="{13436CAE-E0E8-22C9-6A9A-C8D7D5DD9703}"/>
              </a:ext>
            </a:extLst>
          </p:cNvPr>
          <p:cNvSpPr txBox="1">
            <a:spLocks/>
          </p:cNvSpPr>
          <p:nvPr/>
        </p:nvSpPr>
        <p:spPr>
          <a:xfrm>
            <a:off x="4579465" y="6149857"/>
            <a:ext cx="886648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Azure AI Containers on-premises</a:t>
            </a:r>
          </a:p>
        </p:txBody>
      </p:sp>
      <p:pic>
        <p:nvPicPr>
          <p:cNvPr id="560" name="Picture 559">
            <a:extLst>
              <a:ext uri="{FF2B5EF4-FFF2-40B4-BE49-F238E27FC236}">
                <a16:creationId xmlns:a16="http://schemas.microsoft.com/office/drawing/2014/main" id="{0E270B0B-D045-50BA-B0D7-19672BFEFB24}"/>
              </a:ext>
            </a:extLst>
          </p:cNvPr>
          <p:cNvPicPr>
            <a:picLocks noChangeAspect="1"/>
          </p:cNvPicPr>
          <p:nvPr/>
        </p:nvPicPr>
        <p:blipFill>
          <a:blip r:embed="rId156"/>
          <a:stretch>
            <a:fillRect/>
          </a:stretch>
        </p:blipFill>
        <p:spPr>
          <a:xfrm>
            <a:off x="7041874" y="3704132"/>
            <a:ext cx="311134" cy="212062"/>
          </a:xfrm>
          <a:prstGeom prst="rect">
            <a:avLst/>
          </a:prstGeom>
        </p:spPr>
      </p:pic>
      <p:sp>
        <p:nvSpPr>
          <p:cNvPr id="656" name="TextBox 655">
            <a:extLst>
              <a:ext uri="{FF2B5EF4-FFF2-40B4-BE49-F238E27FC236}">
                <a16:creationId xmlns:a16="http://schemas.microsoft.com/office/drawing/2014/main" id="{4DCB8E92-1D6A-3C50-20AE-C6FD7B2F9AAD}"/>
              </a:ext>
            </a:extLst>
          </p:cNvPr>
          <p:cNvSpPr txBox="1"/>
          <p:nvPr/>
        </p:nvSpPr>
        <p:spPr>
          <a:xfrm>
            <a:off x="7399590" y="5049253"/>
            <a:ext cx="753566" cy="4803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400" dirty="0"/>
              <a:t>Access and develop and train classic AI and Machine Learning models. Small, Medium and Large models. Generative AI, Language, Vision, Audio and Industrial models.</a:t>
            </a:r>
            <a:endParaRPr lang="en-AU" sz="400" dirty="0"/>
          </a:p>
        </p:txBody>
      </p: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FC36B89E-B6CE-D8A6-5514-B9A5889DDC10}"/>
              </a:ext>
            </a:extLst>
          </p:cNvPr>
          <p:cNvGrpSpPr/>
          <p:nvPr/>
        </p:nvGrpSpPr>
        <p:grpSpPr>
          <a:xfrm>
            <a:off x="5774858" y="6020043"/>
            <a:ext cx="2377400" cy="282094"/>
            <a:chOff x="6237064" y="5970502"/>
            <a:chExt cx="2377400" cy="282094"/>
          </a:xfrm>
        </p:grpSpPr>
        <p:sp>
          <p:nvSpPr>
            <p:cNvPr id="226" name="Rectangle: Rounded Corners 225">
              <a:hlinkClick r:id="rId77"/>
              <a:extLst>
                <a:ext uri="{FF2B5EF4-FFF2-40B4-BE49-F238E27FC236}">
                  <a16:creationId xmlns:a16="http://schemas.microsoft.com/office/drawing/2014/main" id="{25EF5784-66D0-FA46-2B7A-707DCEBFABA2}"/>
                </a:ext>
              </a:extLst>
            </p:cNvPr>
            <p:cNvSpPr/>
            <p:nvPr/>
          </p:nvSpPr>
          <p:spPr bwMode="auto">
            <a:xfrm>
              <a:off x="6237064" y="5970502"/>
              <a:ext cx="2377400" cy="278029"/>
            </a:xfrm>
            <a:prstGeom prst="roundRect">
              <a:avLst>
                <a:gd name="adj" fmla="val 8855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7" name="Picture 2" descr="Hugging Face - AI Infrastructure Alliance">
              <a:extLst>
                <a:ext uri="{FF2B5EF4-FFF2-40B4-BE49-F238E27FC236}">
                  <a16:creationId xmlns:a16="http://schemas.microsoft.com/office/drawing/2014/main" id="{2EAFE4F9-5BE8-BB3F-9DA8-237AADEC8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9" r="9291"/>
            <a:stretch/>
          </p:blipFill>
          <p:spPr bwMode="auto">
            <a:xfrm>
              <a:off x="6769155" y="5973359"/>
              <a:ext cx="645519" cy="27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6" descr="Nvidia Logo – PNG e Vetor – Download de Logo">
              <a:extLst>
                <a:ext uri="{FF2B5EF4-FFF2-40B4-BE49-F238E27FC236}">
                  <a16:creationId xmlns:a16="http://schemas.microsoft.com/office/drawing/2014/main" id="{01AE0096-5DC3-342C-D16F-6AE8EA20A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113" y="6065682"/>
              <a:ext cx="533159" cy="9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" name="Picture 2" descr="undefined">
              <a:extLst>
                <a:ext uri="{FF2B5EF4-FFF2-40B4-BE49-F238E27FC236}">
                  <a16:creationId xmlns:a16="http://schemas.microsoft.com/office/drawing/2014/main" id="{8A9869D6-2D37-311A-833B-C69845ADE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428" y="6052013"/>
              <a:ext cx="388264" cy="124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4" name="Graphic 663">
              <a:extLst>
                <a:ext uri="{FF2B5EF4-FFF2-40B4-BE49-F238E27FC236}">
                  <a16:creationId xmlns:a16="http://schemas.microsoft.com/office/drawing/2014/main" id="{403AFDF0-6646-2786-8406-1E3A9CE3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1"/>
                </a:ext>
              </a:extLst>
            </a:blip>
            <a:stretch>
              <a:fillRect/>
            </a:stretch>
          </p:blipFill>
          <p:spPr>
            <a:xfrm>
              <a:off x="6304899" y="6073613"/>
              <a:ext cx="382153" cy="77625"/>
            </a:xfrm>
            <a:prstGeom prst="rect">
              <a:avLst/>
            </a:prstGeom>
          </p:spPr>
        </p:pic>
      </p:grpSp>
      <p:pic>
        <p:nvPicPr>
          <p:cNvPr id="720" name="Picture 719">
            <a:extLst>
              <a:ext uri="{FF2B5EF4-FFF2-40B4-BE49-F238E27FC236}">
                <a16:creationId xmlns:a16="http://schemas.microsoft.com/office/drawing/2014/main" id="{AE04845C-B5B4-E267-4666-67AE756D8CA9}"/>
              </a:ext>
            </a:extLst>
          </p:cNvPr>
          <p:cNvPicPr>
            <a:picLocks noChangeAspect="1"/>
          </p:cNvPicPr>
          <p:nvPr/>
        </p:nvPicPr>
        <p:blipFill>
          <a:blip r:embed="rId162"/>
          <a:stretch>
            <a:fillRect/>
          </a:stretch>
        </p:blipFill>
        <p:spPr>
          <a:xfrm>
            <a:off x="6878270" y="5095568"/>
            <a:ext cx="292900" cy="292900"/>
          </a:xfrm>
          <a:prstGeom prst="rect">
            <a:avLst/>
          </a:prstGeom>
        </p:spPr>
      </p:pic>
      <p:sp>
        <p:nvSpPr>
          <p:cNvPr id="721" name="TextBox 720">
            <a:hlinkClick r:id="rId163"/>
            <a:extLst>
              <a:ext uri="{FF2B5EF4-FFF2-40B4-BE49-F238E27FC236}">
                <a16:creationId xmlns:a16="http://schemas.microsoft.com/office/drawing/2014/main" id="{7CC96A4E-F7E0-3501-4E29-4BA91277372F}"/>
              </a:ext>
            </a:extLst>
          </p:cNvPr>
          <p:cNvSpPr txBox="1"/>
          <p:nvPr/>
        </p:nvSpPr>
        <p:spPr>
          <a:xfrm>
            <a:off x="6647248" y="5378191"/>
            <a:ext cx="738491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ONNX Runtime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CABC48B9-81F6-956A-C7B5-42C846A6288F}"/>
              </a:ext>
            </a:extLst>
          </p:cNvPr>
          <p:cNvSpPr/>
          <p:nvPr/>
        </p:nvSpPr>
        <p:spPr>
          <a:xfrm>
            <a:off x="2960314" y="2956240"/>
            <a:ext cx="2635312" cy="304682"/>
          </a:xfrm>
          <a:prstGeom prst="round2SameRect">
            <a:avLst>
              <a:gd name="adj1" fmla="val 19534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7A9555-2411-1D03-3F68-0D6390A0BF16}"/>
              </a:ext>
            </a:extLst>
          </p:cNvPr>
          <p:cNvGrpSpPr/>
          <p:nvPr/>
        </p:nvGrpSpPr>
        <p:grpSpPr>
          <a:xfrm>
            <a:off x="3570550" y="2972092"/>
            <a:ext cx="1505408" cy="309116"/>
            <a:chOff x="828989" y="5443234"/>
            <a:chExt cx="1505408" cy="3091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DCCBAE-68CA-87FD-1F69-EE3184DD6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828989" y="5443234"/>
              <a:ext cx="263112" cy="263112"/>
            </a:xfrm>
            <a:prstGeom prst="rect">
              <a:avLst/>
            </a:prstGeom>
          </p:spPr>
        </p:pic>
        <p:sp>
          <p:nvSpPr>
            <p:cNvPr id="30" name="TextBox 29">
              <a:hlinkClick r:id="rId164"/>
              <a:extLst>
                <a:ext uri="{FF2B5EF4-FFF2-40B4-BE49-F238E27FC236}">
                  <a16:creationId xmlns:a16="http://schemas.microsoft.com/office/drawing/2014/main" id="{92DCCED2-660D-7307-F044-706611B4065D}"/>
                </a:ext>
              </a:extLst>
            </p:cNvPr>
            <p:cNvSpPr txBox="1"/>
            <p:nvPr/>
          </p:nvSpPr>
          <p:spPr>
            <a:xfrm>
              <a:off x="1012056" y="5489238"/>
              <a:ext cx="1322341" cy="26311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Azure AI Services</a:t>
              </a:r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7AF625AD-1F19-9093-FB80-8E9511199152}"/>
              </a:ext>
            </a:extLst>
          </p:cNvPr>
          <p:cNvSpPr/>
          <p:nvPr/>
        </p:nvSpPr>
        <p:spPr>
          <a:xfrm>
            <a:off x="5702636" y="2952268"/>
            <a:ext cx="2521229" cy="304682"/>
          </a:xfrm>
          <a:prstGeom prst="round2SameRect">
            <a:avLst>
              <a:gd name="adj1" fmla="val 19534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99B8C6-BC33-00F1-23DA-F1693F349116}"/>
              </a:ext>
            </a:extLst>
          </p:cNvPr>
          <p:cNvGrpSpPr/>
          <p:nvPr/>
        </p:nvGrpSpPr>
        <p:grpSpPr>
          <a:xfrm>
            <a:off x="6170419" y="2984131"/>
            <a:ext cx="1696969" cy="231949"/>
            <a:chOff x="2957481" y="8932100"/>
            <a:chExt cx="1696969" cy="231949"/>
          </a:xfrm>
        </p:grpSpPr>
        <p:sp>
          <p:nvSpPr>
            <p:cNvPr id="9" name="TextBox 8">
              <a:hlinkClick r:id="rId165"/>
              <a:extLst>
                <a:ext uri="{FF2B5EF4-FFF2-40B4-BE49-F238E27FC236}">
                  <a16:creationId xmlns:a16="http://schemas.microsoft.com/office/drawing/2014/main" id="{0EED669C-C659-4DFA-46FF-3C1B4BA8DC94}"/>
                </a:ext>
              </a:extLst>
            </p:cNvPr>
            <p:cNvSpPr txBox="1"/>
            <p:nvPr/>
          </p:nvSpPr>
          <p:spPr>
            <a:xfrm>
              <a:off x="3210377" y="8975284"/>
              <a:ext cx="1444073" cy="14869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Variable Display Semib"/>
                  <a:ea typeface="+mn-ea"/>
                  <a:cs typeface="+mn-cs"/>
                </a:rPr>
                <a:t>Azure Machine Learning</a:t>
              </a:r>
            </a:p>
          </p:txBody>
        </p:sp>
        <p:pic>
          <p:nvPicPr>
            <p:cNvPr id="10" name="Machine Learning ICON" descr="Azure Machine Learning logo">
              <a:extLst>
                <a:ext uri="{FF2B5EF4-FFF2-40B4-BE49-F238E27FC236}">
                  <a16:creationId xmlns:a16="http://schemas.microsoft.com/office/drawing/2014/main" id="{77FB4DEB-0291-6680-1237-2A2D5EEAE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7481" y="8932100"/>
              <a:ext cx="258243" cy="231949"/>
            </a:xfrm>
            <a:prstGeom prst="rect">
              <a:avLst/>
            </a:prstGeom>
            <a:noFill/>
          </p:spPr>
        </p:pic>
      </p:grpSp>
      <p:sp>
        <p:nvSpPr>
          <p:cNvPr id="313" name="Arrow: Up-Down 312">
            <a:extLst>
              <a:ext uri="{FF2B5EF4-FFF2-40B4-BE49-F238E27FC236}">
                <a16:creationId xmlns:a16="http://schemas.microsoft.com/office/drawing/2014/main" id="{5863ACA4-1895-13F1-BA28-1C7ABBB1A529}"/>
              </a:ext>
            </a:extLst>
          </p:cNvPr>
          <p:cNvSpPr/>
          <p:nvPr/>
        </p:nvSpPr>
        <p:spPr>
          <a:xfrm>
            <a:off x="7053756" y="1788440"/>
            <a:ext cx="116638" cy="1092678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82C10540-BFB3-6416-0C36-FE18094FA60C}"/>
              </a:ext>
            </a:extLst>
          </p:cNvPr>
          <p:cNvGrpSpPr/>
          <p:nvPr/>
        </p:nvGrpSpPr>
        <p:grpSpPr>
          <a:xfrm>
            <a:off x="6740144" y="1926951"/>
            <a:ext cx="938337" cy="534241"/>
            <a:chOff x="6918585" y="2100454"/>
            <a:chExt cx="938337" cy="534241"/>
          </a:xfrm>
        </p:grpSpPr>
        <p:sp>
          <p:nvSpPr>
            <p:cNvPr id="647" name="Graphic 645" descr="Cloud with solid fill">
              <a:extLst>
                <a:ext uri="{FF2B5EF4-FFF2-40B4-BE49-F238E27FC236}">
                  <a16:creationId xmlns:a16="http://schemas.microsoft.com/office/drawing/2014/main" id="{2A6C9F57-B0FC-0543-1EAC-1372FB15FB3D}"/>
                </a:ext>
              </a:extLst>
            </p:cNvPr>
            <p:cNvSpPr/>
            <p:nvPr/>
          </p:nvSpPr>
          <p:spPr>
            <a:xfrm>
              <a:off x="6918585" y="2100454"/>
              <a:ext cx="938337" cy="534241"/>
            </a:xfrm>
            <a:custGeom>
              <a:avLst/>
              <a:gdLst>
                <a:gd name="connsiteX0" fmla="*/ 805849 w 938337"/>
                <a:gd name="connsiteY0" fmla="*/ 265925 h 534241"/>
                <a:gd name="connsiteX1" fmla="*/ 794716 w 938337"/>
                <a:gd name="connsiteY1" fmla="*/ 265925 h 534241"/>
                <a:gd name="connsiteX2" fmla="*/ 794716 w 938337"/>
                <a:gd name="connsiteY2" fmla="*/ 265925 h 534241"/>
                <a:gd name="connsiteX3" fmla="*/ 724575 w 938337"/>
                <a:gd name="connsiteY3" fmla="*/ 130097 h 534241"/>
                <a:gd name="connsiteX4" fmla="*/ 572046 w 938337"/>
                <a:gd name="connsiteY4" fmla="*/ 108943 h 534241"/>
                <a:gd name="connsiteX5" fmla="*/ 347151 w 938337"/>
                <a:gd name="connsiteY5" fmla="*/ 5402 h 534241"/>
                <a:gd name="connsiteX6" fmla="*/ 193509 w 938337"/>
                <a:gd name="connsiteY6" fmla="*/ 199124 h 534241"/>
                <a:gd name="connsiteX7" fmla="*/ 193509 w 938337"/>
                <a:gd name="connsiteY7" fmla="*/ 201351 h 534241"/>
                <a:gd name="connsiteX8" fmla="*/ 33187 w 938337"/>
                <a:gd name="connsiteY8" fmla="*/ 265925 h 534241"/>
                <a:gd name="connsiteX9" fmla="*/ 15374 w 938337"/>
                <a:gd name="connsiteY9" fmla="*/ 437380 h 534241"/>
                <a:gd name="connsiteX10" fmla="*/ 158995 w 938337"/>
                <a:gd name="connsiteY10" fmla="*/ 533128 h 534241"/>
                <a:gd name="connsiteX11" fmla="*/ 158995 w 938337"/>
                <a:gd name="connsiteY11" fmla="*/ 534241 h 534241"/>
                <a:gd name="connsiteX12" fmla="*/ 804736 w 938337"/>
                <a:gd name="connsiteY12" fmla="*/ 534241 h 534241"/>
                <a:gd name="connsiteX13" fmla="*/ 938337 w 938337"/>
                <a:gd name="connsiteY13" fmla="*/ 400640 h 534241"/>
                <a:gd name="connsiteX14" fmla="*/ 805849 w 938337"/>
                <a:gd name="connsiteY14" fmla="*/ 265925 h 53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37" h="534241">
                  <a:moveTo>
                    <a:pt x="805849" y="265925"/>
                  </a:moveTo>
                  <a:cubicBezTo>
                    <a:pt x="802509" y="265925"/>
                    <a:pt x="798056" y="265925"/>
                    <a:pt x="794716" y="265925"/>
                  </a:cubicBezTo>
                  <a:cubicBezTo>
                    <a:pt x="794716" y="265925"/>
                    <a:pt x="794716" y="265925"/>
                    <a:pt x="794716" y="265925"/>
                  </a:cubicBezTo>
                  <a:cubicBezTo>
                    <a:pt x="794716" y="211371"/>
                    <a:pt x="767995" y="161270"/>
                    <a:pt x="724575" y="130097"/>
                  </a:cubicBezTo>
                  <a:cubicBezTo>
                    <a:pt x="680041" y="98923"/>
                    <a:pt x="623260" y="91130"/>
                    <a:pt x="572046" y="108943"/>
                  </a:cubicBezTo>
                  <a:cubicBezTo>
                    <a:pt x="529739" y="26556"/>
                    <a:pt x="436218" y="-15752"/>
                    <a:pt x="347151" y="5402"/>
                  </a:cubicBezTo>
                  <a:cubicBezTo>
                    <a:pt x="258083" y="26556"/>
                    <a:pt x="193509" y="106716"/>
                    <a:pt x="193509" y="199124"/>
                  </a:cubicBezTo>
                  <a:cubicBezTo>
                    <a:pt x="193509" y="199124"/>
                    <a:pt x="193509" y="200237"/>
                    <a:pt x="193509" y="201351"/>
                  </a:cubicBezTo>
                  <a:cubicBezTo>
                    <a:pt x="132275" y="191331"/>
                    <a:pt x="71041" y="216938"/>
                    <a:pt x="33187" y="265925"/>
                  </a:cubicBezTo>
                  <a:cubicBezTo>
                    <a:pt x="-3553" y="316025"/>
                    <a:pt x="-10233" y="381713"/>
                    <a:pt x="15374" y="437380"/>
                  </a:cubicBezTo>
                  <a:cubicBezTo>
                    <a:pt x="42094" y="493047"/>
                    <a:pt x="97761" y="529788"/>
                    <a:pt x="158995" y="533128"/>
                  </a:cubicBezTo>
                  <a:lnTo>
                    <a:pt x="158995" y="534241"/>
                  </a:lnTo>
                  <a:lnTo>
                    <a:pt x="804736" y="534241"/>
                  </a:lnTo>
                  <a:cubicBezTo>
                    <a:pt x="878217" y="534241"/>
                    <a:pt x="938337" y="474121"/>
                    <a:pt x="938337" y="400640"/>
                  </a:cubicBezTo>
                  <a:cubicBezTo>
                    <a:pt x="938337" y="327159"/>
                    <a:pt x="879330" y="265925"/>
                    <a:pt x="805849" y="265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24000">
                  <a:srgbClr val="199CFF"/>
                </a:gs>
                <a:gs pos="100000">
                  <a:srgbClr val="0070C0"/>
                </a:gs>
              </a:gsLst>
              <a:lin ang="5400000" scaled="1"/>
              <a:tileRect/>
            </a:gradFill>
            <a:ln w="111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AU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C8BBBF8-8AD7-B2E7-0E43-ACF0D3C87E15}"/>
                </a:ext>
              </a:extLst>
            </p:cNvPr>
            <p:cNvGrpSpPr/>
            <p:nvPr/>
          </p:nvGrpSpPr>
          <p:grpSpPr>
            <a:xfrm>
              <a:off x="6975829" y="2220756"/>
              <a:ext cx="239605" cy="239605"/>
              <a:chOff x="6975829" y="2152569"/>
              <a:chExt cx="239605" cy="239605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220C6B84-C190-C6B7-2674-4CB0DEB3C4F1}"/>
                  </a:ext>
                </a:extLst>
              </p:cNvPr>
              <p:cNvSpPr/>
              <p:nvPr/>
            </p:nvSpPr>
            <p:spPr>
              <a:xfrm>
                <a:off x="6975829" y="2152569"/>
                <a:ext cx="239605" cy="239605"/>
              </a:xfrm>
              <a:prstGeom prst="flowChartConnector">
                <a:avLst/>
              </a:prstGeom>
              <a:gradFill flip="none" rotWithShape="1">
                <a:gsLst>
                  <a:gs pos="0">
                    <a:srgbClr val="189BFD"/>
                  </a:gs>
                  <a:gs pos="24000">
                    <a:srgbClr val="199BFE"/>
                  </a:gs>
                  <a:gs pos="100000">
                    <a:srgbClr val="128FED"/>
                  </a:gs>
                </a:gsLst>
                <a:lin ang="5400000" scaled="1"/>
                <a:tileRect/>
              </a:gradFill>
              <a:ln w="11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AU" sz="10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03024FD-F5F2-A61B-2F82-C9ECAE83F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20122" y="2187306"/>
                <a:ext cx="146257" cy="146257"/>
              </a:xfrm>
              <a:prstGeom prst="rect">
                <a:avLst/>
              </a:prstGeom>
            </p:spPr>
          </p:pic>
        </p:grpSp>
      </p:grpSp>
      <p:sp>
        <p:nvSpPr>
          <p:cNvPr id="650" name="TextBox 649">
            <a:hlinkClick r:id="rId167"/>
            <a:extLst>
              <a:ext uri="{FF2B5EF4-FFF2-40B4-BE49-F238E27FC236}">
                <a16:creationId xmlns:a16="http://schemas.microsoft.com/office/drawing/2014/main" id="{00D6D237-DC37-AB26-250B-B0E6DBB24E92}"/>
              </a:ext>
            </a:extLst>
          </p:cNvPr>
          <p:cNvSpPr txBox="1"/>
          <p:nvPr/>
        </p:nvSpPr>
        <p:spPr>
          <a:xfrm>
            <a:off x="6773165" y="2091447"/>
            <a:ext cx="88538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br>
              <a:rPr lang="en-AU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AU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Services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554F101-ECBC-8EB2-E2F6-1EFB1BFACAB8}"/>
              </a:ext>
            </a:extLst>
          </p:cNvPr>
          <p:cNvGrpSpPr/>
          <p:nvPr/>
        </p:nvGrpSpPr>
        <p:grpSpPr>
          <a:xfrm>
            <a:off x="8373013" y="2188466"/>
            <a:ext cx="765053" cy="1516387"/>
            <a:chOff x="9626946" y="1636207"/>
            <a:chExt cx="765053" cy="1516387"/>
          </a:xfrm>
        </p:grpSpPr>
        <p:sp>
          <p:nvSpPr>
            <p:cNvPr id="512" name="Rectangle: Rounded Corners 511">
              <a:hlinkClick r:id="rId168"/>
              <a:extLst>
                <a:ext uri="{FF2B5EF4-FFF2-40B4-BE49-F238E27FC236}">
                  <a16:creationId xmlns:a16="http://schemas.microsoft.com/office/drawing/2014/main" id="{034AA307-B411-518C-ACF2-82C173E00B51}"/>
                </a:ext>
              </a:extLst>
            </p:cNvPr>
            <p:cNvSpPr/>
            <p:nvPr/>
          </p:nvSpPr>
          <p:spPr>
            <a:xfrm>
              <a:off x="9626946" y="1636207"/>
              <a:ext cx="744713" cy="1516387"/>
            </a:xfrm>
            <a:prstGeom prst="roundRect">
              <a:avLst>
                <a:gd name="adj" fmla="val 4627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0587FBDD-3778-AAE9-BD7D-930FEA5ABE10}"/>
                </a:ext>
              </a:extLst>
            </p:cNvPr>
            <p:cNvSpPr/>
            <p:nvPr/>
          </p:nvSpPr>
          <p:spPr>
            <a:xfrm>
              <a:off x="9673305" y="2633280"/>
              <a:ext cx="652494" cy="500843"/>
            </a:xfrm>
            <a:prstGeom prst="roundRect">
              <a:avLst>
                <a:gd name="adj" fmla="val 8050"/>
              </a:avLst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19" name="Graphic 518">
              <a:extLst>
                <a:ext uri="{FF2B5EF4-FFF2-40B4-BE49-F238E27FC236}">
                  <a16:creationId xmlns:a16="http://schemas.microsoft.com/office/drawing/2014/main" id="{CA162A6D-509C-BB7A-4227-DBEC84152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0"/>
                </a:ext>
              </a:extLst>
            </a:blip>
            <a:stretch>
              <a:fillRect/>
            </a:stretch>
          </p:blipFill>
          <p:spPr>
            <a:xfrm>
              <a:off x="9747426" y="2665405"/>
              <a:ext cx="173902" cy="173902"/>
            </a:xfrm>
            <a:prstGeom prst="rect">
              <a:avLst/>
            </a:prstGeom>
          </p:spPr>
        </p:pic>
        <p:pic>
          <p:nvPicPr>
            <p:cNvPr id="520" name="Graphic 519">
              <a:extLst>
                <a:ext uri="{FF2B5EF4-FFF2-40B4-BE49-F238E27FC236}">
                  <a16:creationId xmlns:a16="http://schemas.microsoft.com/office/drawing/2014/main" id="{09E113FE-609F-95AF-2BC9-C48C635B5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2"/>
                </a:ext>
              </a:extLst>
            </a:blip>
            <a:stretch>
              <a:fillRect/>
            </a:stretch>
          </p:blipFill>
          <p:spPr>
            <a:xfrm>
              <a:off x="9912808" y="1919661"/>
              <a:ext cx="171450" cy="171450"/>
            </a:xfrm>
            <a:prstGeom prst="rect">
              <a:avLst/>
            </a:prstGeom>
          </p:spPr>
        </p:pic>
        <p:pic>
          <p:nvPicPr>
            <p:cNvPr id="521" name="Graphic 520">
              <a:extLst>
                <a:ext uri="{FF2B5EF4-FFF2-40B4-BE49-F238E27FC236}">
                  <a16:creationId xmlns:a16="http://schemas.microsoft.com/office/drawing/2014/main" id="{BBCD581D-8625-0980-E65F-BCEE08709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4"/>
                </a:ext>
              </a:extLst>
            </a:blip>
            <a:stretch>
              <a:fillRect/>
            </a:stretch>
          </p:blipFill>
          <p:spPr>
            <a:xfrm>
              <a:off x="9820979" y="2854437"/>
              <a:ext cx="162680" cy="162680"/>
            </a:xfrm>
            <a:prstGeom prst="rect">
              <a:avLst/>
            </a:prstGeom>
          </p:spPr>
        </p:pic>
        <p:pic>
          <p:nvPicPr>
            <p:cNvPr id="522" name="Picture 521">
              <a:extLst>
                <a:ext uri="{FF2B5EF4-FFF2-40B4-BE49-F238E27FC236}">
                  <a16:creationId xmlns:a16="http://schemas.microsoft.com/office/drawing/2014/main" id="{B546C9C2-5910-37B8-F8E2-D772F4A18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5"/>
            <a:stretch>
              <a:fillRect/>
            </a:stretch>
          </p:blipFill>
          <p:spPr>
            <a:xfrm>
              <a:off x="10001707" y="2724650"/>
              <a:ext cx="276337" cy="183844"/>
            </a:xfrm>
            <a:prstGeom prst="rect">
              <a:avLst/>
            </a:prstGeom>
          </p:spPr>
        </p:pic>
        <p:sp>
          <p:nvSpPr>
            <p:cNvPr id="523" name="TextBox 522">
              <a:hlinkClick r:id="rId96"/>
              <a:extLst>
                <a:ext uri="{FF2B5EF4-FFF2-40B4-BE49-F238E27FC236}">
                  <a16:creationId xmlns:a16="http://schemas.microsoft.com/office/drawing/2014/main" id="{D2B3A2C9-CE60-3523-47FD-64AB40ED02CC}"/>
                </a:ext>
              </a:extLst>
            </p:cNvPr>
            <p:cNvSpPr txBox="1"/>
            <p:nvPr/>
          </p:nvSpPr>
          <p:spPr>
            <a:xfrm>
              <a:off x="9797417" y="3035541"/>
              <a:ext cx="413042" cy="9156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24" name="Graphic 523">
              <a:extLst>
                <a:ext uri="{FF2B5EF4-FFF2-40B4-BE49-F238E27FC236}">
                  <a16:creationId xmlns:a16="http://schemas.microsoft.com/office/drawing/2014/main" id="{6187724C-341E-A5CF-6D0E-A85F07CAE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10101768" y="2265517"/>
              <a:ext cx="216887" cy="216887"/>
            </a:xfrm>
            <a:prstGeom prst="rect">
              <a:avLst/>
            </a:prstGeom>
          </p:spPr>
        </p:pic>
        <p:pic>
          <p:nvPicPr>
            <p:cNvPr id="525" name="Graphic 524">
              <a:extLst>
                <a:ext uri="{FF2B5EF4-FFF2-40B4-BE49-F238E27FC236}">
                  <a16:creationId xmlns:a16="http://schemas.microsoft.com/office/drawing/2014/main" id="{C664C6FD-5F20-B1C1-B8BD-DF3B39D98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7"/>
                </a:ext>
              </a:extLst>
            </a:blip>
            <a:stretch>
              <a:fillRect/>
            </a:stretch>
          </p:blipFill>
          <p:spPr>
            <a:xfrm>
              <a:off x="9686636" y="2263822"/>
              <a:ext cx="225130" cy="225130"/>
            </a:xfrm>
            <a:prstGeom prst="rect">
              <a:avLst/>
            </a:prstGeom>
          </p:spPr>
        </p:pic>
        <p:sp>
          <p:nvSpPr>
            <p:cNvPr id="526" name="TextBox 525">
              <a:hlinkClick r:id="rId96"/>
              <a:extLst>
                <a:ext uri="{FF2B5EF4-FFF2-40B4-BE49-F238E27FC236}">
                  <a16:creationId xmlns:a16="http://schemas.microsoft.com/office/drawing/2014/main" id="{2E1C85F3-4DE7-758B-F36E-9F4CEBC06103}"/>
                </a:ext>
              </a:extLst>
            </p:cNvPr>
            <p:cNvSpPr txBox="1"/>
            <p:nvPr/>
          </p:nvSpPr>
          <p:spPr>
            <a:xfrm>
              <a:off x="9636041" y="2463198"/>
              <a:ext cx="316658" cy="106656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Gen AI </a:t>
              </a:r>
              <a:r>
                <a:rPr lang="en-US" sz="5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LM</a:t>
              </a: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7" name="TextBox 526">
              <a:hlinkClick r:id="rId96"/>
              <a:extLst>
                <a:ext uri="{FF2B5EF4-FFF2-40B4-BE49-F238E27FC236}">
                  <a16:creationId xmlns:a16="http://schemas.microsoft.com/office/drawing/2014/main" id="{EEF988A0-10C4-E2E5-A469-9AA9CD28124C}"/>
                </a:ext>
              </a:extLst>
            </p:cNvPr>
            <p:cNvSpPr txBox="1"/>
            <p:nvPr/>
          </p:nvSpPr>
          <p:spPr>
            <a:xfrm>
              <a:off x="10033414" y="2463198"/>
              <a:ext cx="358585" cy="106656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AI Search</a:t>
              </a:r>
            </a:p>
          </p:txBody>
        </p:sp>
        <p:sp>
          <p:nvSpPr>
            <p:cNvPr id="528" name="TextBox 527">
              <a:hlinkClick r:id="rId96"/>
              <a:extLst>
                <a:ext uri="{FF2B5EF4-FFF2-40B4-BE49-F238E27FC236}">
                  <a16:creationId xmlns:a16="http://schemas.microsoft.com/office/drawing/2014/main" id="{C406E74A-75D6-F280-0D17-F183B25B06B5}"/>
                </a:ext>
              </a:extLst>
            </p:cNvPr>
            <p:cNvSpPr txBox="1"/>
            <p:nvPr/>
          </p:nvSpPr>
          <p:spPr>
            <a:xfrm>
              <a:off x="9791622" y="2096856"/>
              <a:ext cx="413042" cy="106656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sp>
          <p:nvSpPr>
            <p:cNvPr id="529" name="Arrow: Left-Right 528">
              <a:extLst>
                <a:ext uri="{FF2B5EF4-FFF2-40B4-BE49-F238E27FC236}">
                  <a16:creationId xmlns:a16="http://schemas.microsoft.com/office/drawing/2014/main" id="{8313F645-E168-2267-1C10-F569B7449ABD}"/>
                </a:ext>
              </a:extLst>
            </p:cNvPr>
            <p:cNvSpPr/>
            <p:nvPr/>
          </p:nvSpPr>
          <p:spPr>
            <a:xfrm rot="3798400">
              <a:off x="10035628" y="2204972"/>
              <a:ext cx="140742" cy="79757"/>
            </a:xfrm>
            <a:prstGeom prst="leftRightArrow">
              <a:avLst>
                <a:gd name="adj1" fmla="val 29606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0" name="Arrow: Right 529">
              <a:extLst>
                <a:ext uri="{FF2B5EF4-FFF2-40B4-BE49-F238E27FC236}">
                  <a16:creationId xmlns:a16="http://schemas.microsoft.com/office/drawing/2014/main" id="{74437BD9-4139-3715-7336-85D9FCF7E08D}"/>
                </a:ext>
              </a:extLst>
            </p:cNvPr>
            <p:cNvSpPr/>
            <p:nvPr/>
          </p:nvSpPr>
          <p:spPr>
            <a:xfrm rot="19030845">
              <a:off x="9971350" y="2582439"/>
              <a:ext cx="140742" cy="79757"/>
            </a:xfrm>
            <a:prstGeom prst="rightArrow">
              <a:avLst>
                <a:gd name="adj1" fmla="val 37367"/>
                <a:gd name="adj2" fmla="val 578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1" name="Arrow: Left-Right 530">
              <a:extLst>
                <a:ext uri="{FF2B5EF4-FFF2-40B4-BE49-F238E27FC236}">
                  <a16:creationId xmlns:a16="http://schemas.microsoft.com/office/drawing/2014/main" id="{9DCA4F5E-DEC7-C6B4-2082-8258F7FBEA63}"/>
                </a:ext>
              </a:extLst>
            </p:cNvPr>
            <p:cNvSpPr/>
            <p:nvPr/>
          </p:nvSpPr>
          <p:spPr>
            <a:xfrm rot="6756574">
              <a:off x="9821983" y="2213637"/>
              <a:ext cx="140742" cy="79757"/>
            </a:xfrm>
            <a:prstGeom prst="leftRightArrow">
              <a:avLst>
                <a:gd name="adj1" fmla="val 29606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2" name="TextBox 531">
              <a:hlinkClick r:id="rId96"/>
              <a:extLst>
                <a:ext uri="{FF2B5EF4-FFF2-40B4-BE49-F238E27FC236}">
                  <a16:creationId xmlns:a16="http://schemas.microsoft.com/office/drawing/2014/main" id="{69DBD52F-9466-40B1-3A62-51EAD587D768}"/>
                </a:ext>
              </a:extLst>
            </p:cNvPr>
            <p:cNvSpPr txBox="1"/>
            <p:nvPr/>
          </p:nvSpPr>
          <p:spPr>
            <a:xfrm>
              <a:off x="9985867" y="2927726"/>
              <a:ext cx="318676" cy="8834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Files, Databases, Lakes, Docs, Images</a:t>
              </a:r>
            </a:p>
          </p:txBody>
        </p:sp>
        <p:sp>
          <p:nvSpPr>
            <p:cNvPr id="533" name="Rectangle: Top Corners Rounded 532">
              <a:hlinkClick r:id="rId168"/>
              <a:extLst>
                <a:ext uri="{FF2B5EF4-FFF2-40B4-BE49-F238E27FC236}">
                  <a16:creationId xmlns:a16="http://schemas.microsoft.com/office/drawing/2014/main" id="{52CA1396-CA02-53C8-CAEB-8DDCCD12B540}"/>
                </a:ext>
              </a:extLst>
            </p:cNvPr>
            <p:cNvSpPr/>
            <p:nvPr/>
          </p:nvSpPr>
          <p:spPr>
            <a:xfrm>
              <a:off x="9626947" y="1641773"/>
              <a:ext cx="744712" cy="98261"/>
            </a:xfrm>
            <a:prstGeom prst="round2SameRect">
              <a:avLst>
                <a:gd name="adj1" fmla="val 3467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5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RAG Pattern</a:t>
              </a:r>
            </a:p>
          </p:txBody>
        </p:sp>
      </p:grpSp>
      <p:sp>
        <p:nvSpPr>
          <p:cNvPr id="535" name="TextBox 534">
            <a:hlinkClick r:id="rId168"/>
            <a:extLst>
              <a:ext uri="{FF2B5EF4-FFF2-40B4-BE49-F238E27FC236}">
                <a16:creationId xmlns:a16="http://schemas.microsoft.com/office/drawing/2014/main" id="{1BB37F8A-EA62-06D5-6CA3-50ED0F4A347C}"/>
              </a:ext>
            </a:extLst>
          </p:cNvPr>
          <p:cNvSpPr txBox="1"/>
          <p:nvPr/>
        </p:nvSpPr>
        <p:spPr>
          <a:xfrm>
            <a:off x="8293634" y="2310775"/>
            <a:ext cx="907499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Retrieval Augmented Generation (RAG) grounds LLM responses by supplementing the LMM internal data with external data.</a:t>
            </a:r>
            <a:endParaRPr lang="en-AU" sz="300" dirty="0"/>
          </a:p>
        </p:txBody>
      </p:sp>
      <p:pic>
        <p:nvPicPr>
          <p:cNvPr id="537" name="Graphic 536">
            <a:extLst>
              <a:ext uri="{FF2B5EF4-FFF2-40B4-BE49-F238E27FC236}">
                <a16:creationId xmlns:a16="http://schemas.microsoft.com/office/drawing/2014/main" id="{B04A6D4A-5573-DA24-9F69-577EEEE2B1CF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8879261" y="3754176"/>
            <a:ext cx="162057" cy="162057"/>
          </a:xfrm>
          <a:prstGeom prst="rect">
            <a:avLst/>
          </a:prstGeom>
        </p:spPr>
      </p:pic>
      <p:sp>
        <p:nvSpPr>
          <p:cNvPr id="538" name="TextBox 537">
            <a:hlinkClick r:id="rId180"/>
            <a:extLst>
              <a:ext uri="{FF2B5EF4-FFF2-40B4-BE49-F238E27FC236}">
                <a16:creationId xmlns:a16="http://schemas.microsoft.com/office/drawing/2014/main" id="{25BAD3F1-89E7-0808-3099-40CF1B5E003B}"/>
              </a:ext>
            </a:extLst>
          </p:cNvPr>
          <p:cNvSpPr txBox="1"/>
          <p:nvPr/>
        </p:nvSpPr>
        <p:spPr>
          <a:xfrm>
            <a:off x="8777774" y="3920397"/>
            <a:ext cx="374425" cy="915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On-Premises Data Gateway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2" name="Graphic 541">
            <a:extLst>
              <a:ext uri="{FF2B5EF4-FFF2-40B4-BE49-F238E27FC236}">
                <a16:creationId xmlns:a16="http://schemas.microsoft.com/office/drawing/2014/main" id="{F0EBB698-3EDC-8800-DF9B-E242C5DE112B}"/>
              </a:ext>
            </a:extLst>
          </p:cNvPr>
          <p:cNvPicPr>
            <a:picLocks noChangeAspect="1"/>
          </p:cNvPicPr>
          <p:nvPr/>
        </p:nvPicPr>
        <p:blipFill>
          <a:blip r:embed="rId1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2"/>
              </a:ext>
            </a:extLst>
          </a:blip>
          <a:stretch>
            <a:fillRect/>
          </a:stretch>
        </p:blipFill>
        <p:spPr>
          <a:xfrm>
            <a:off x="8467649" y="3746398"/>
            <a:ext cx="171450" cy="171450"/>
          </a:xfrm>
          <a:prstGeom prst="rect">
            <a:avLst/>
          </a:prstGeom>
        </p:spPr>
      </p:pic>
      <p:sp>
        <p:nvSpPr>
          <p:cNvPr id="558" name="TextBox 557">
            <a:hlinkClick r:id="rId183"/>
            <a:extLst>
              <a:ext uri="{FF2B5EF4-FFF2-40B4-BE49-F238E27FC236}">
                <a16:creationId xmlns:a16="http://schemas.microsoft.com/office/drawing/2014/main" id="{CEC27D46-0541-961F-5784-94786DEFC32E}"/>
              </a:ext>
            </a:extLst>
          </p:cNvPr>
          <p:cNvSpPr txBox="1"/>
          <p:nvPr/>
        </p:nvSpPr>
        <p:spPr>
          <a:xfrm>
            <a:off x="8366162" y="3922075"/>
            <a:ext cx="374425" cy="915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Arc Hybrid and Multi-Cloud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63" name="Graphic 562">
            <a:extLst>
              <a:ext uri="{FF2B5EF4-FFF2-40B4-BE49-F238E27FC236}">
                <a16:creationId xmlns:a16="http://schemas.microsoft.com/office/drawing/2014/main" id="{AE27857E-360F-84F1-DA4B-762610155223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8476063" y="4091930"/>
            <a:ext cx="156090" cy="156090"/>
          </a:xfrm>
          <a:prstGeom prst="rect">
            <a:avLst/>
          </a:prstGeom>
        </p:spPr>
      </p:pic>
      <p:sp>
        <p:nvSpPr>
          <p:cNvPr id="566" name="TextBox 565">
            <a:hlinkClick r:id="rId186"/>
            <a:extLst>
              <a:ext uri="{FF2B5EF4-FFF2-40B4-BE49-F238E27FC236}">
                <a16:creationId xmlns:a16="http://schemas.microsoft.com/office/drawing/2014/main" id="{A776DC55-0B4B-DF01-95CA-CCF59857394E}"/>
              </a:ext>
            </a:extLst>
          </p:cNvPr>
          <p:cNvSpPr txBox="1"/>
          <p:nvPr/>
        </p:nvSpPr>
        <p:spPr>
          <a:xfrm>
            <a:off x="8361815" y="4267443"/>
            <a:ext cx="374425" cy="915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Integration Services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E352B5-7E55-54BC-B3C2-880DA3594743}"/>
              </a:ext>
            </a:extLst>
          </p:cNvPr>
          <p:cNvSpPr txBox="1"/>
          <p:nvPr/>
        </p:nvSpPr>
        <p:spPr>
          <a:xfrm>
            <a:off x="7160588" y="2542727"/>
            <a:ext cx="677388" cy="18363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Build, run, and manage applications across multiple clouds, on-premises, and at the edge, with the tools and frameworks of your choice.</a:t>
            </a:r>
            <a:endParaRPr lang="en-AU" sz="300" dirty="0"/>
          </a:p>
        </p:txBody>
      </p:sp>
      <p:sp>
        <p:nvSpPr>
          <p:cNvPr id="378" name="Arrow: Up-Down 377">
            <a:extLst>
              <a:ext uri="{FF2B5EF4-FFF2-40B4-BE49-F238E27FC236}">
                <a16:creationId xmlns:a16="http://schemas.microsoft.com/office/drawing/2014/main" id="{359B9633-DF15-E26E-5174-75747512FBCC}"/>
              </a:ext>
            </a:extLst>
          </p:cNvPr>
          <p:cNvSpPr/>
          <p:nvPr/>
        </p:nvSpPr>
        <p:spPr>
          <a:xfrm rot="5400000">
            <a:off x="9225057" y="3246247"/>
            <a:ext cx="116638" cy="318964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B7D45FC4-6DDC-2CCB-1696-0870BE425EBE}"/>
              </a:ext>
            </a:extLst>
          </p:cNvPr>
          <p:cNvGrpSpPr/>
          <p:nvPr/>
        </p:nvGrpSpPr>
        <p:grpSpPr>
          <a:xfrm>
            <a:off x="8324319" y="4449375"/>
            <a:ext cx="465269" cy="273215"/>
            <a:chOff x="8777346" y="4330247"/>
            <a:chExt cx="465269" cy="273215"/>
          </a:xfrm>
        </p:grpSpPr>
        <p:pic>
          <p:nvPicPr>
            <p:cNvPr id="569" name="Graphic 568">
              <a:extLst>
                <a:ext uri="{FF2B5EF4-FFF2-40B4-BE49-F238E27FC236}">
                  <a16:creationId xmlns:a16="http://schemas.microsoft.com/office/drawing/2014/main" id="{D317473B-6D58-3EF5-9F2C-26AD77839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8"/>
                </a:ext>
              </a:extLst>
            </a:blip>
            <a:stretch>
              <a:fillRect/>
            </a:stretch>
          </p:blipFill>
          <p:spPr>
            <a:xfrm>
              <a:off x="8931138" y="4330247"/>
              <a:ext cx="158947" cy="158947"/>
            </a:xfrm>
            <a:prstGeom prst="rect">
              <a:avLst/>
            </a:prstGeom>
          </p:spPr>
        </p:pic>
        <p:sp>
          <p:nvSpPr>
            <p:cNvPr id="570" name="TextBox 569">
              <a:hlinkClick r:id="rId189"/>
              <a:extLst>
                <a:ext uri="{FF2B5EF4-FFF2-40B4-BE49-F238E27FC236}">
                  <a16:creationId xmlns:a16="http://schemas.microsoft.com/office/drawing/2014/main" id="{AA8D0D56-E818-7594-DCF7-466BFA82E06A}"/>
                </a:ext>
              </a:extLst>
            </p:cNvPr>
            <p:cNvSpPr txBox="1"/>
            <p:nvPr/>
          </p:nvSpPr>
          <p:spPr>
            <a:xfrm>
              <a:off x="8777346" y="4511900"/>
              <a:ext cx="465269" cy="9156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Marketplace</a:t>
              </a:r>
              <a:endPara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75" name="Picture 574">
            <a:extLst>
              <a:ext uri="{FF2B5EF4-FFF2-40B4-BE49-F238E27FC236}">
                <a16:creationId xmlns:a16="http://schemas.microsoft.com/office/drawing/2014/main" id="{3E62F2CE-A758-6C83-7076-582582711B0D}"/>
              </a:ext>
            </a:extLst>
          </p:cNvPr>
          <p:cNvPicPr>
            <a:picLocks noChangeAspect="1"/>
          </p:cNvPicPr>
          <p:nvPr/>
        </p:nvPicPr>
        <p:blipFill>
          <a:blip r:embed="rId190"/>
          <a:stretch>
            <a:fillRect/>
          </a:stretch>
        </p:blipFill>
        <p:spPr>
          <a:xfrm>
            <a:off x="8873098" y="4105045"/>
            <a:ext cx="159946" cy="147767"/>
          </a:xfrm>
          <a:prstGeom prst="rect">
            <a:avLst/>
          </a:prstGeom>
        </p:spPr>
      </p:pic>
      <p:sp>
        <p:nvSpPr>
          <p:cNvPr id="64" name="TextBox 63">
            <a:hlinkClick r:id="rId191"/>
            <a:extLst>
              <a:ext uri="{FF2B5EF4-FFF2-40B4-BE49-F238E27FC236}">
                <a16:creationId xmlns:a16="http://schemas.microsoft.com/office/drawing/2014/main" id="{E63C28B7-54D0-7DC3-3EAB-022D1490F2D1}"/>
              </a:ext>
            </a:extLst>
          </p:cNvPr>
          <p:cNvSpPr txBox="1"/>
          <p:nvPr/>
        </p:nvSpPr>
        <p:spPr>
          <a:xfrm>
            <a:off x="8770950" y="4270371"/>
            <a:ext cx="374425" cy="915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Science Virtual Machines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A0AE38-C14D-3F6B-20A7-CA545E673AC7}"/>
              </a:ext>
            </a:extLst>
          </p:cNvPr>
          <p:cNvSpPr txBox="1"/>
          <p:nvPr/>
        </p:nvSpPr>
        <p:spPr>
          <a:xfrm>
            <a:off x="6773165" y="2565467"/>
            <a:ext cx="222136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400" b="1" dirty="0"/>
              <a:t>200+ Services</a:t>
            </a:r>
            <a:endParaRPr lang="en-AU" sz="400" b="1" dirty="0"/>
          </a:p>
        </p:txBody>
      </p:sp>
      <p:sp>
        <p:nvSpPr>
          <p:cNvPr id="67" name="Rounded Rectangle 20">
            <a:extLst>
              <a:ext uri="{FF2B5EF4-FFF2-40B4-BE49-F238E27FC236}">
                <a16:creationId xmlns:a16="http://schemas.microsoft.com/office/drawing/2014/main" id="{1B2CF03C-B721-0C87-D218-2512DBDAA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1466494" y="5478511"/>
            <a:ext cx="537258" cy="836878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5" name="TextBox 314">
            <a:hlinkClick r:id="rId192"/>
            <a:extLst>
              <a:ext uri="{FF2B5EF4-FFF2-40B4-BE49-F238E27FC236}">
                <a16:creationId xmlns:a16="http://schemas.microsoft.com/office/drawing/2014/main" id="{3E73B81D-5A7B-F27B-AF7E-C05117FCA99D}"/>
              </a:ext>
            </a:extLst>
          </p:cNvPr>
          <p:cNvSpPr txBox="1"/>
          <p:nvPr/>
        </p:nvSpPr>
        <p:spPr>
          <a:xfrm>
            <a:off x="11482980" y="5520673"/>
            <a:ext cx="496509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HAX Toolkit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836AD5-D596-9790-7605-70DF7120DFF0}"/>
              </a:ext>
            </a:extLst>
          </p:cNvPr>
          <p:cNvSpPr txBox="1"/>
          <p:nvPr/>
        </p:nvSpPr>
        <p:spPr>
          <a:xfrm>
            <a:off x="8394574" y="6072282"/>
            <a:ext cx="757625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Easily build agents that can call your existing code. As a highly extensible, lightweight SDK, you can use Semantic Kernel with models from OpenAI, Azure OpenAI, Hugging Face, and more.</a:t>
            </a:r>
            <a:endParaRPr lang="en-AU" sz="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FAB256-166D-0148-C611-4DE64F41A9B9}"/>
              </a:ext>
            </a:extLst>
          </p:cNvPr>
          <p:cNvSpPr txBox="1"/>
          <p:nvPr/>
        </p:nvSpPr>
        <p:spPr>
          <a:xfrm>
            <a:off x="9250244" y="6072282"/>
            <a:ext cx="457618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Develop LLM applications using multiple agents, LLMs and humans, that converse with each other to solve tasks.</a:t>
            </a:r>
            <a:endParaRPr lang="en-AU" sz="3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9B1988-6EAD-E5BF-BE08-E9AF02142104}"/>
              </a:ext>
            </a:extLst>
          </p:cNvPr>
          <p:cNvSpPr txBox="1"/>
          <p:nvPr/>
        </p:nvSpPr>
        <p:spPr>
          <a:xfrm>
            <a:off x="9785881" y="6054442"/>
            <a:ext cx="494297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A collection of libraries, tools, and services that let you build, test, deploy, and manage omnichannel bots.</a:t>
            </a:r>
            <a:endParaRPr lang="en-AU" sz="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32E34-BC07-2371-2885-C8D3F5BAFCFC}"/>
              </a:ext>
            </a:extLst>
          </p:cNvPr>
          <p:cNvSpPr txBox="1"/>
          <p:nvPr/>
        </p:nvSpPr>
        <p:spPr>
          <a:xfrm>
            <a:off x="10361112" y="5895315"/>
            <a:ext cx="488973" cy="28535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Open-source collection of proven ML and AI accelerators, enabling automation of commonly repeated development processes.</a:t>
            </a:r>
            <a:endParaRPr lang="en-AU" sz="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68A507-9744-5F8C-2088-31B6CC09A449}"/>
              </a:ext>
            </a:extLst>
          </p:cNvPr>
          <p:cNvSpPr txBox="1"/>
          <p:nvPr/>
        </p:nvSpPr>
        <p:spPr>
          <a:xfrm>
            <a:off x="11524536" y="6037651"/>
            <a:ext cx="454954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For teams building user-facing AI products to conceptualize what the AI system will do and its behaviours. Use early in design process.</a:t>
            </a:r>
            <a:endParaRPr lang="en-AU" sz="3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AC8DDF4-6582-2904-72A7-17769D2F6F8E}"/>
              </a:ext>
            </a:extLst>
          </p:cNvPr>
          <p:cNvPicPr>
            <a:picLocks noChangeAspect="1"/>
          </p:cNvPicPr>
          <p:nvPr/>
        </p:nvPicPr>
        <p:blipFill>
          <a:blip r:embed="rId193"/>
          <a:stretch>
            <a:fillRect/>
          </a:stretch>
        </p:blipFill>
        <p:spPr>
          <a:xfrm>
            <a:off x="11601362" y="5660853"/>
            <a:ext cx="296698" cy="299959"/>
          </a:xfrm>
          <a:prstGeom prst="rect">
            <a:avLst/>
          </a:prstGeom>
        </p:spPr>
      </p:pic>
      <p:sp>
        <p:nvSpPr>
          <p:cNvPr id="76" name="TextBox 75">
            <a:hlinkClick r:id="rId168"/>
            <a:extLst>
              <a:ext uri="{FF2B5EF4-FFF2-40B4-BE49-F238E27FC236}">
                <a16:creationId xmlns:a16="http://schemas.microsoft.com/office/drawing/2014/main" id="{06A340F3-4B95-94E0-BAAD-6654BAB091EF}"/>
              </a:ext>
            </a:extLst>
          </p:cNvPr>
          <p:cNvSpPr txBox="1"/>
          <p:nvPr/>
        </p:nvSpPr>
        <p:spPr>
          <a:xfrm>
            <a:off x="8394574" y="2714365"/>
            <a:ext cx="191032" cy="148270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200" dirty="0">
                <a:solidFill>
                  <a:schemeClr val="bg1">
                    <a:lumMod val="85000"/>
                  </a:schemeClr>
                </a:solidFill>
              </a:rPr>
              <a:t>Prompt + Knowledge </a:t>
            </a:r>
            <a:r>
              <a:rPr lang="en-GB" sz="2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200" dirty="0">
                <a:solidFill>
                  <a:schemeClr val="bg1">
                    <a:lumMod val="85000"/>
                  </a:schemeClr>
                </a:solidFill>
              </a:rPr>
              <a:t> Response</a:t>
            </a:r>
            <a:endParaRPr lang="en-AU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hlinkClick r:id="rId168"/>
            <a:extLst>
              <a:ext uri="{FF2B5EF4-FFF2-40B4-BE49-F238E27FC236}">
                <a16:creationId xmlns:a16="http://schemas.microsoft.com/office/drawing/2014/main" id="{60EE43A8-22B5-FAD4-BB78-527A5A6E2DCF}"/>
              </a:ext>
            </a:extLst>
          </p:cNvPr>
          <p:cNvSpPr txBox="1"/>
          <p:nvPr/>
        </p:nvSpPr>
        <p:spPr>
          <a:xfrm>
            <a:off x="8881785" y="2729101"/>
            <a:ext cx="191032" cy="148270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200" dirty="0">
                <a:solidFill>
                  <a:schemeClr val="bg1">
                    <a:lumMod val="85000"/>
                  </a:schemeClr>
                </a:solidFill>
              </a:rPr>
              <a:t>Query </a:t>
            </a:r>
            <a:r>
              <a:rPr lang="en-GB" sz="2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200" dirty="0">
                <a:solidFill>
                  <a:schemeClr val="bg1">
                    <a:lumMod val="85000"/>
                  </a:schemeClr>
                </a:solidFill>
              </a:rPr>
              <a:t> Knowledge</a:t>
            </a:r>
            <a:endParaRPr lang="en-AU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hlinkClick r:id="rId168"/>
            <a:extLst>
              <a:ext uri="{FF2B5EF4-FFF2-40B4-BE49-F238E27FC236}">
                <a16:creationId xmlns:a16="http://schemas.microsoft.com/office/drawing/2014/main" id="{4B1A545F-2939-7244-9179-D37B687E14A3}"/>
              </a:ext>
            </a:extLst>
          </p:cNvPr>
          <p:cNvSpPr txBox="1"/>
          <p:nvPr/>
        </p:nvSpPr>
        <p:spPr>
          <a:xfrm>
            <a:off x="8818506" y="2584811"/>
            <a:ext cx="191032" cy="84067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200" dirty="0">
                <a:solidFill>
                  <a:schemeClr val="bg1">
                    <a:lumMod val="85000"/>
                  </a:schemeClr>
                </a:solidFill>
              </a:rPr>
              <a:t>Orchestration</a:t>
            </a:r>
            <a:endParaRPr lang="en-AU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5008E18B-D021-B151-022D-2F7F82528F88}"/>
              </a:ext>
            </a:extLst>
          </p:cNvPr>
          <p:cNvSpPr/>
          <p:nvPr/>
        </p:nvSpPr>
        <p:spPr>
          <a:xfrm>
            <a:off x="8342195" y="5228638"/>
            <a:ext cx="3696454" cy="221557"/>
          </a:xfrm>
          <a:prstGeom prst="round2Same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7" name="TextBox 606">
            <a:hlinkClick r:id="rId165"/>
            <a:extLst>
              <a:ext uri="{FF2B5EF4-FFF2-40B4-BE49-F238E27FC236}">
                <a16:creationId xmlns:a16="http://schemas.microsoft.com/office/drawing/2014/main" id="{5E55AB62-C648-0472-C962-8A32257A8627}"/>
              </a:ext>
            </a:extLst>
          </p:cNvPr>
          <p:cNvSpPr txBox="1"/>
          <p:nvPr/>
        </p:nvSpPr>
        <p:spPr>
          <a:xfrm>
            <a:off x="9196133" y="5246941"/>
            <a:ext cx="1991857" cy="18588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Frameworks, Toolkits and SDK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9D8022E4-1797-55E5-9672-4DD6673A40A2}"/>
              </a:ext>
            </a:extLst>
          </p:cNvPr>
          <p:cNvGrpSpPr/>
          <p:nvPr/>
        </p:nvGrpSpPr>
        <p:grpSpPr>
          <a:xfrm>
            <a:off x="8359956" y="5241513"/>
            <a:ext cx="199751" cy="199751"/>
            <a:chOff x="8943735" y="4880051"/>
            <a:chExt cx="759472" cy="759472"/>
          </a:xfrm>
        </p:grpSpPr>
        <p:sp>
          <p:nvSpPr>
            <p:cNvPr id="635" name="Oval 634">
              <a:hlinkClick r:id="rId194"/>
              <a:extLst>
                <a:ext uri="{FF2B5EF4-FFF2-40B4-BE49-F238E27FC236}">
                  <a16:creationId xmlns:a16="http://schemas.microsoft.com/office/drawing/2014/main" id="{BC2262CC-6350-1C5A-5435-C9B49197FC95}"/>
                </a:ext>
              </a:extLst>
            </p:cNvPr>
            <p:cNvSpPr/>
            <p:nvPr/>
          </p:nvSpPr>
          <p:spPr>
            <a:xfrm>
              <a:off x="8943735" y="4880051"/>
              <a:ext cx="759472" cy="7594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4" name="Graphic 613">
              <a:hlinkClick r:id="rId194"/>
              <a:extLst>
                <a:ext uri="{FF2B5EF4-FFF2-40B4-BE49-F238E27FC236}">
                  <a16:creationId xmlns:a16="http://schemas.microsoft.com/office/drawing/2014/main" id="{D0F9639B-D37B-67CB-B816-4F0CA709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6"/>
                </a:ext>
              </a:extLst>
            </a:blip>
            <a:stretch>
              <a:fillRect/>
            </a:stretch>
          </p:blipFill>
          <p:spPr>
            <a:xfrm>
              <a:off x="9000524" y="4930419"/>
              <a:ext cx="645897" cy="630755"/>
            </a:xfrm>
            <a:prstGeom prst="rect">
              <a:avLst/>
            </a:prstGeom>
          </p:spPr>
        </p:pic>
      </p:grp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56CC8BEF-EE4B-4793-0D84-E0B6D9B869CA}"/>
              </a:ext>
            </a:extLst>
          </p:cNvPr>
          <p:cNvSpPr/>
          <p:nvPr/>
        </p:nvSpPr>
        <p:spPr>
          <a:xfrm>
            <a:off x="5748405" y="4867251"/>
            <a:ext cx="2429787" cy="182971"/>
          </a:xfrm>
          <a:prstGeom prst="round2Same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3E97F-0826-1506-F7EC-FF15DEFB3DE9}"/>
              </a:ext>
            </a:extLst>
          </p:cNvPr>
          <p:cNvSpPr txBox="1"/>
          <p:nvPr/>
        </p:nvSpPr>
        <p:spPr>
          <a:xfrm>
            <a:off x="6344401" y="4893686"/>
            <a:ext cx="1273182" cy="16977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ML and AI Models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CDA9BB-5580-5BD1-1016-32AC3F6BD5DE}"/>
              </a:ext>
            </a:extLst>
          </p:cNvPr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>
            <a:off x="8421148" y="283562"/>
            <a:ext cx="455401" cy="453136"/>
          </a:xfrm>
          <a:prstGeom prst="rect">
            <a:avLst/>
          </a:prstGeom>
        </p:spPr>
      </p:pic>
      <p:sp>
        <p:nvSpPr>
          <p:cNvPr id="18" name="TextBox 17">
            <a:hlinkClick r:id="rId198"/>
            <a:extLst>
              <a:ext uri="{FF2B5EF4-FFF2-40B4-BE49-F238E27FC236}">
                <a16:creationId xmlns:a16="http://schemas.microsoft.com/office/drawing/2014/main" id="{4ED9E103-E0B5-E3D0-31F2-B975C8B9F968}"/>
              </a:ext>
            </a:extLst>
          </p:cNvPr>
          <p:cNvSpPr txBox="1"/>
          <p:nvPr/>
        </p:nvSpPr>
        <p:spPr>
          <a:xfrm>
            <a:off x="124884" y="6560595"/>
            <a:ext cx="108768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 Microsoft AI Blog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22F9B7-6D9B-39D2-ACE4-6E313ADF68DB}"/>
              </a:ext>
            </a:extLst>
          </p:cNvPr>
          <p:cNvGrpSpPr/>
          <p:nvPr/>
        </p:nvGrpSpPr>
        <p:grpSpPr>
          <a:xfrm>
            <a:off x="6659019" y="1399227"/>
            <a:ext cx="455194" cy="455194"/>
            <a:chOff x="6386487" y="1509510"/>
            <a:chExt cx="851112" cy="85111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0621C90-3337-F98F-47A4-46042816CBD1}"/>
                </a:ext>
              </a:extLst>
            </p:cNvPr>
            <p:cNvSpPr/>
            <p:nvPr/>
          </p:nvSpPr>
          <p:spPr>
            <a:xfrm>
              <a:off x="6386487" y="1509510"/>
              <a:ext cx="851112" cy="851112"/>
            </a:xfrm>
            <a:prstGeom prst="ellipse">
              <a:avLst/>
            </a:prstGeom>
            <a:gradFill flip="none" rotWithShape="1">
              <a:gsLst>
                <a:gs pos="34000">
                  <a:srgbClr val="F8FDFE">
                    <a:alpha val="34000"/>
                  </a:srgbClr>
                </a:gs>
                <a:gs pos="0">
                  <a:schemeClr val="accent4">
                    <a:lumMod val="5000"/>
                    <a:lumOff val="95000"/>
                    <a:alpha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39" name="!Copilot" descr="Copilot icon">
              <a:extLst>
                <a:ext uri="{FF2B5EF4-FFF2-40B4-BE49-F238E27FC236}">
                  <a16:creationId xmlns:a16="http://schemas.microsoft.com/office/drawing/2014/main" id="{4FDF1F37-DF86-0A3F-6A5F-3EC1CB66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1522" y="1684545"/>
              <a:ext cx="501043" cy="50104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>
              <a:outerShdw blurRad="63500" dist="63500" dir="8100000" algn="tr" rotWithShape="0">
                <a:prstClr val="black">
                  <a:alpha val="10000"/>
                </a:prstClr>
              </a:outerShdw>
            </a:effectLst>
          </p:spPr>
        </p:pic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DC5F159C-3121-CBD6-B670-88FB9C591E11}"/>
              </a:ext>
            </a:extLst>
          </p:cNvPr>
          <p:cNvPicPr>
            <a:picLocks noChangeAspect="1"/>
          </p:cNvPicPr>
          <p:nvPr/>
        </p:nvPicPr>
        <p:blipFill>
          <a:blip r:embed="rId19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8867747" y="4440388"/>
            <a:ext cx="177632" cy="177632"/>
          </a:xfrm>
          <a:prstGeom prst="rect">
            <a:avLst/>
          </a:prstGeom>
        </p:spPr>
      </p:pic>
      <p:sp>
        <p:nvSpPr>
          <p:cNvPr id="60" name="TextBox 59">
            <a:hlinkClick r:id="rId201"/>
            <a:extLst>
              <a:ext uri="{FF2B5EF4-FFF2-40B4-BE49-F238E27FC236}">
                <a16:creationId xmlns:a16="http://schemas.microsoft.com/office/drawing/2014/main" id="{74F74193-3340-89D4-8ABE-3E20243FF0CC}"/>
              </a:ext>
            </a:extLst>
          </p:cNvPr>
          <p:cNvSpPr txBox="1"/>
          <p:nvPr/>
        </p:nvSpPr>
        <p:spPr>
          <a:xfrm>
            <a:off x="8767259" y="4634431"/>
            <a:ext cx="374425" cy="915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Advisor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076139-9677-6592-2103-331471440D23}"/>
              </a:ext>
            </a:extLst>
          </p:cNvPr>
          <p:cNvSpPr txBox="1"/>
          <p:nvPr/>
        </p:nvSpPr>
        <p:spPr>
          <a:xfrm>
            <a:off x="4727625" y="2609820"/>
            <a:ext cx="740697" cy="18363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400" dirty="0"/>
              <a:t>Connectors are the highways that allow information to travel to and from all the services in your technology ecosystem.</a:t>
            </a:r>
            <a:endParaRPr lang="en-AU" sz="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7E522BF-63C2-1580-BB25-319B013ECEF9}"/>
              </a:ext>
            </a:extLst>
          </p:cNvPr>
          <p:cNvSpPr/>
          <p:nvPr/>
        </p:nvSpPr>
        <p:spPr bwMode="auto">
          <a:xfrm>
            <a:off x="8324319" y="4780825"/>
            <a:ext cx="3731254" cy="385063"/>
          </a:xfrm>
          <a:prstGeom prst="roundRect">
            <a:avLst>
              <a:gd name="adj" fmla="val 9798"/>
            </a:avLst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  <a:gs pos="6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3" name="TextBox 62">
            <a:hlinkClick r:id="rId165"/>
            <a:extLst>
              <a:ext uri="{FF2B5EF4-FFF2-40B4-BE49-F238E27FC236}">
                <a16:creationId xmlns:a16="http://schemas.microsoft.com/office/drawing/2014/main" id="{08AEC5CB-8E66-3432-2DBA-7E2DA0BCF441}"/>
              </a:ext>
            </a:extLst>
          </p:cNvPr>
          <p:cNvSpPr txBox="1"/>
          <p:nvPr/>
        </p:nvSpPr>
        <p:spPr>
          <a:xfrm>
            <a:off x="8393459" y="4818434"/>
            <a:ext cx="669312" cy="18588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Data Sets and Models</a:t>
            </a:r>
          </a:p>
        </p:txBody>
      </p:sp>
      <p:sp>
        <p:nvSpPr>
          <p:cNvPr id="448" name="TextBox 447">
            <a:hlinkClick r:id="rId137"/>
            <a:extLst>
              <a:ext uri="{FF2B5EF4-FFF2-40B4-BE49-F238E27FC236}">
                <a16:creationId xmlns:a16="http://schemas.microsoft.com/office/drawing/2014/main" id="{013D9663-92F4-1B7F-B23A-7578A75D045B}"/>
              </a:ext>
            </a:extLst>
          </p:cNvPr>
          <p:cNvSpPr txBox="1"/>
          <p:nvPr/>
        </p:nvSpPr>
        <p:spPr>
          <a:xfrm>
            <a:off x="5153144" y="4230669"/>
            <a:ext cx="377561" cy="20261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Segoe UI Variable Display Light" pitchFamily="2" charset="0"/>
              </a:rPr>
              <a:t>Data Privacy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Variable Display Light" pitchFamily="2" charset="0"/>
              <a:ea typeface="+mn-ea"/>
              <a:cs typeface="+mn-cs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B7EC1A3-01C4-971C-DE91-CC3FC8785055}"/>
              </a:ext>
            </a:extLst>
          </p:cNvPr>
          <p:cNvGrpSpPr/>
          <p:nvPr/>
        </p:nvGrpSpPr>
        <p:grpSpPr>
          <a:xfrm>
            <a:off x="1478203" y="4715434"/>
            <a:ext cx="1383915" cy="613995"/>
            <a:chOff x="4528937" y="4392066"/>
            <a:chExt cx="1824125" cy="809300"/>
          </a:xfrm>
        </p:grpSpPr>
        <p:sp>
          <p:nvSpPr>
            <p:cNvPr id="450" name="Rectangle: Rounded Corners 449">
              <a:hlinkClick r:id="rId202"/>
              <a:extLst>
                <a:ext uri="{FF2B5EF4-FFF2-40B4-BE49-F238E27FC236}">
                  <a16:creationId xmlns:a16="http://schemas.microsoft.com/office/drawing/2014/main" id="{81980C1E-2BE0-C3D3-1B49-F979296FE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937" y="4392066"/>
              <a:ext cx="1824125" cy="809300"/>
            </a:xfrm>
            <a:prstGeom prst="roundRect">
              <a:avLst>
                <a:gd name="adj" fmla="val 832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dist="127000" dir="2700000" algn="tl" rotWithShape="0">
                <a:srgbClr val="454142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normalizeH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52BE48D7-F64F-DDE1-7712-DB188C3F4CCA}"/>
                </a:ext>
              </a:extLst>
            </p:cNvPr>
            <p:cNvSpPr txBox="1"/>
            <p:nvPr/>
          </p:nvSpPr>
          <p:spPr>
            <a:xfrm>
              <a:off x="4640067" y="4635046"/>
              <a:ext cx="209178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Explore</a:t>
              </a:r>
            </a:p>
          </p:txBody>
        </p:sp>
        <p:sp>
          <p:nvSpPr>
            <p:cNvPr id="452" name="!!datalake">
              <a:extLst>
                <a:ext uri="{FF2B5EF4-FFF2-40B4-BE49-F238E27FC236}">
                  <a16:creationId xmlns:a16="http://schemas.microsoft.com/office/drawing/2014/main" id="{05A6E536-1019-3656-629A-627A172825C2}"/>
                </a:ext>
              </a:extLst>
            </p:cNvPr>
            <p:cNvSpPr txBox="1"/>
            <p:nvPr/>
          </p:nvSpPr>
          <p:spPr>
            <a:xfrm>
              <a:off x="4977558" y="4635046"/>
              <a:ext cx="264114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>
                <a:defRPr sz="2400" b="1" kern="1000" spc="-50">
                  <a:latin typeface="+mj-lt"/>
                </a:defRPr>
              </a:lvl1pPr>
            </a:lstStyle>
            <a:p>
              <a:pPr defTabSz="913874">
                <a:defRPr/>
              </a:pPr>
              <a:r>
                <a:rPr lang="en-US" sz="400" b="0" spc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Compare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82D65B2-9E41-C3E9-F013-57C81332822A}"/>
                </a:ext>
              </a:extLst>
            </p:cNvPr>
            <p:cNvSpPr txBox="1"/>
            <p:nvPr/>
          </p:nvSpPr>
          <p:spPr>
            <a:xfrm>
              <a:off x="5344082" y="4635046"/>
              <a:ext cx="238759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Evaluate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4E5F935-3E83-1F34-FCFD-47FE47270788}"/>
                </a:ext>
              </a:extLst>
            </p:cNvPr>
            <p:cNvSpPr txBox="1"/>
            <p:nvPr/>
          </p:nvSpPr>
          <p:spPr>
            <a:xfrm>
              <a:off x="5692189" y="4635046"/>
              <a:ext cx="234533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>
                <a:defRPr sz="2400" b="1" kern="1000" spc="-50">
                  <a:latin typeface="+mj-lt"/>
                </a:defRPr>
              </a:lvl1pPr>
            </a:lstStyle>
            <a:p>
              <a:pPr defTabSz="913874">
                <a:defRPr/>
              </a:pPr>
              <a:r>
                <a:rPr lang="en-US" sz="400" b="0" spc="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Improve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2856F7C0-F001-9151-723C-021400BEDBD2}"/>
                </a:ext>
              </a:extLst>
            </p:cNvPr>
            <p:cNvSpPr txBox="1"/>
            <p:nvPr/>
          </p:nvSpPr>
          <p:spPr>
            <a:xfrm>
              <a:off x="4594140" y="5014664"/>
              <a:ext cx="315642" cy="811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Integrate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C7A0E19-113F-075A-8D6D-1DDD5AB32E7E}"/>
                </a:ext>
              </a:extLst>
            </p:cNvPr>
            <p:cNvSpPr txBox="1"/>
            <p:nvPr/>
          </p:nvSpPr>
          <p:spPr>
            <a:xfrm>
              <a:off x="5053024" y="5014664"/>
              <a:ext cx="114097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Test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3146813-CAAB-AA9E-052D-1ED8D2AB5EAD}"/>
                </a:ext>
              </a:extLst>
            </p:cNvPr>
            <p:cNvSpPr txBox="1"/>
            <p:nvPr/>
          </p:nvSpPr>
          <p:spPr>
            <a:xfrm>
              <a:off x="5327125" y="5014664"/>
              <a:ext cx="198612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Review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7C7BEAB5-C326-6379-EC1B-124F3608BE35}"/>
                </a:ext>
              </a:extLst>
            </p:cNvPr>
            <p:cNvSpPr txBox="1"/>
            <p:nvPr/>
          </p:nvSpPr>
          <p:spPr>
            <a:xfrm>
              <a:off x="5674335" y="5014664"/>
              <a:ext cx="202838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4E1D7951-AF3F-2238-8375-F2F08965BA42}"/>
                </a:ext>
              </a:extLst>
            </p:cNvPr>
            <p:cNvSpPr txBox="1"/>
            <p:nvPr/>
          </p:nvSpPr>
          <p:spPr>
            <a:xfrm>
              <a:off x="6035771" y="5014664"/>
              <a:ext cx="228193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3874">
                <a:defRPr/>
              </a:pPr>
              <a:r>
                <a:rPr lang="en-US" sz="400" kern="100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Monitor</a:t>
              </a:r>
            </a:p>
          </p:txBody>
        </p:sp>
        <p:sp>
          <p:nvSpPr>
            <p:cNvPr id="460" name="Graphic 2">
              <a:extLst>
                <a:ext uri="{FF2B5EF4-FFF2-40B4-BE49-F238E27FC236}">
                  <a16:creationId xmlns:a16="http://schemas.microsoft.com/office/drawing/2014/main" id="{B6F89663-0726-CBB1-3004-30EE8207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4608" y="4851650"/>
              <a:ext cx="144513" cy="144460"/>
            </a:xfrm>
            <a:custGeom>
              <a:avLst/>
              <a:gdLst>
                <a:gd name="connsiteX0" fmla="*/ 94397 w 190532"/>
                <a:gd name="connsiteY0" fmla="*/ 114262 h 190461"/>
                <a:gd name="connsiteX1" fmla="*/ 169101 w 190532"/>
                <a:gd name="connsiteY1" fmla="*/ 114262 h 190461"/>
                <a:gd name="connsiteX2" fmla="*/ 190533 w 190532"/>
                <a:gd name="connsiteY2" fmla="*/ 135693 h 190461"/>
                <a:gd name="connsiteX3" fmla="*/ 190533 w 190532"/>
                <a:gd name="connsiteY3" fmla="*/ 144313 h 190461"/>
                <a:gd name="connsiteX4" fmla="*/ 178084 w 190532"/>
                <a:gd name="connsiteY4" fmla="*/ 171412 h 190461"/>
                <a:gd name="connsiteX5" fmla="*/ 114304 w 190532"/>
                <a:gd name="connsiteY5" fmla="*/ 190462 h 190461"/>
                <a:gd name="connsiteX6" fmla="*/ 112599 w 190532"/>
                <a:gd name="connsiteY6" fmla="*/ 190462 h 190461"/>
                <a:gd name="connsiteX7" fmla="*/ 110494 w 190532"/>
                <a:gd name="connsiteY7" fmla="*/ 172393 h 190461"/>
                <a:gd name="connsiteX8" fmla="*/ 109437 w 190532"/>
                <a:gd name="connsiteY8" fmla="*/ 171250 h 190461"/>
                <a:gd name="connsiteX9" fmla="*/ 88196 w 190532"/>
                <a:gd name="connsiteY9" fmla="*/ 150066 h 190461"/>
                <a:gd name="connsiteX10" fmla="*/ 94387 w 190532"/>
                <a:gd name="connsiteY10" fmla="*/ 114252 h 190461"/>
                <a:gd name="connsiteX11" fmla="*/ 42867 w 190532"/>
                <a:gd name="connsiteY11" fmla="*/ 80924 h 190461"/>
                <a:gd name="connsiteX12" fmla="*/ 85719 w 190532"/>
                <a:gd name="connsiteY12" fmla="*/ 123797 h 190461"/>
                <a:gd name="connsiteX13" fmla="*/ 75823 w 190532"/>
                <a:gd name="connsiteY13" fmla="*/ 151181 h 190461"/>
                <a:gd name="connsiteX14" fmla="*/ 102712 w 190532"/>
                <a:gd name="connsiteY14" fmla="*/ 177984 h 190461"/>
                <a:gd name="connsiteX15" fmla="*/ 102765 w 190532"/>
                <a:gd name="connsiteY15" fmla="*/ 188087 h 190461"/>
                <a:gd name="connsiteX16" fmla="*/ 93425 w 190532"/>
                <a:gd name="connsiteY16" fmla="*/ 188795 h 190461"/>
                <a:gd name="connsiteX17" fmla="*/ 92616 w 190532"/>
                <a:gd name="connsiteY17" fmla="*/ 188100 h 190461"/>
                <a:gd name="connsiteX18" fmla="*/ 64965 w 190532"/>
                <a:gd name="connsiteY18" fmla="*/ 160515 h 190461"/>
                <a:gd name="connsiteX19" fmla="*/ 6141 w 190532"/>
                <a:gd name="connsiteY19" fmla="*/ 145883 h 190461"/>
                <a:gd name="connsiteX20" fmla="*/ 20773 w 190532"/>
                <a:gd name="connsiteY20" fmla="*/ 87059 h 190461"/>
                <a:gd name="connsiteX21" fmla="*/ 42867 w 190532"/>
                <a:gd name="connsiteY21" fmla="*/ 80924 h 190461"/>
                <a:gd name="connsiteX22" fmla="*/ 42867 w 190532"/>
                <a:gd name="connsiteY22" fmla="*/ 95212 h 190461"/>
                <a:gd name="connsiteX23" fmla="*/ 14292 w 190532"/>
                <a:gd name="connsiteY23" fmla="*/ 123787 h 190461"/>
                <a:gd name="connsiteX24" fmla="*/ 42867 w 190532"/>
                <a:gd name="connsiteY24" fmla="*/ 152362 h 190461"/>
                <a:gd name="connsiteX25" fmla="*/ 71442 w 190532"/>
                <a:gd name="connsiteY25" fmla="*/ 123787 h 190461"/>
                <a:gd name="connsiteX26" fmla="*/ 42867 w 190532"/>
                <a:gd name="connsiteY26" fmla="*/ 95212 h 190461"/>
                <a:gd name="connsiteX27" fmla="*/ 114304 w 190532"/>
                <a:gd name="connsiteY27" fmla="*/ 0 h 190461"/>
                <a:gd name="connsiteX28" fmla="*/ 161929 w 190532"/>
                <a:gd name="connsiteY28" fmla="*/ 47625 h 190461"/>
                <a:gd name="connsiteX29" fmla="*/ 114304 w 190532"/>
                <a:gd name="connsiteY29" fmla="*/ 95250 h 190461"/>
                <a:gd name="connsiteX30" fmla="*/ 66679 w 190532"/>
                <a:gd name="connsiteY30" fmla="*/ 47625 h 190461"/>
                <a:gd name="connsiteX31" fmla="*/ 114304 w 190532"/>
                <a:gd name="connsiteY31" fmla="*/ 0 h 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0532" h="190461">
                  <a:moveTo>
                    <a:pt x="94397" y="114262"/>
                  </a:moveTo>
                  <a:lnTo>
                    <a:pt x="169101" y="114262"/>
                  </a:lnTo>
                  <a:cubicBezTo>
                    <a:pt x="180938" y="114262"/>
                    <a:pt x="190533" y="123857"/>
                    <a:pt x="190533" y="135693"/>
                  </a:cubicBezTo>
                  <a:lnTo>
                    <a:pt x="190533" y="144313"/>
                  </a:lnTo>
                  <a:cubicBezTo>
                    <a:pt x="190533" y="154729"/>
                    <a:pt x="185986" y="164626"/>
                    <a:pt x="178084" y="171412"/>
                  </a:cubicBezTo>
                  <a:cubicBezTo>
                    <a:pt x="163167" y="184214"/>
                    <a:pt x="141831" y="190462"/>
                    <a:pt x="114304" y="190462"/>
                  </a:cubicBezTo>
                  <a:lnTo>
                    <a:pt x="112599" y="190462"/>
                  </a:lnTo>
                  <a:cubicBezTo>
                    <a:pt x="115530" y="184552"/>
                    <a:pt x="114705" y="177470"/>
                    <a:pt x="110494" y="172393"/>
                  </a:cubicBezTo>
                  <a:lnTo>
                    <a:pt x="109437" y="171250"/>
                  </a:lnTo>
                  <a:lnTo>
                    <a:pt x="88196" y="150066"/>
                  </a:lnTo>
                  <a:cubicBezTo>
                    <a:pt x="94482" y="139255"/>
                    <a:pt x="96679" y="126547"/>
                    <a:pt x="94387" y="114252"/>
                  </a:cubicBezTo>
                  <a:close/>
                  <a:moveTo>
                    <a:pt x="42867" y="80924"/>
                  </a:moveTo>
                  <a:cubicBezTo>
                    <a:pt x="66539" y="80930"/>
                    <a:pt x="85725" y="100124"/>
                    <a:pt x="85719" y="123797"/>
                  </a:cubicBezTo>
                  <a:cubicBezTo>
                    <a:pt x="85717" y="133800"/>
                    <a:pt x="82216" y="143487"/>
                    <a:pt x="75823" y="151181"/>
                  </a:cubicBezTo>
                  <a:lnTo>
                    <a:pt x="102712" y="177984"/>
                  </a:lnTo>
                  <a:cubicBezTo>
                    <a:pt x="105517" y="180759"/>
                    <a:pt x="105540" y="185282"/>
                    <a:pt x="102765" y="188087"/>
                  </a:cubicBezTo>
                  <a:cubicBezTo>
                    <a:pt x="100262" y="190616"/>
                    <a:pt x="96281" y="190918"/>
                    <a:pt x="93425" y="188795"/>
                  </a:cubicBezTo>
                  <a:lnTo>
                    <a:pt x="92616" y="188100"/>
                  </a:lnTo>
                  <a:lnTo>
                    <a:pt x="64965" y="160515"/>
                  </a:lnTo>
                  <a:cubicBezTo>
                    <a:pt x="44680" y="172718"/>
                    <a:pt x="18344" y="166167"/>
                    <a:pt x="6141" y="145883"/>
                  </a:cubicBezTo>
                  <a:cubicBezTo>
                    <a:pt x="-6063" y="125598"/>
                    <a:pt x="489" y="99262"/>
                    <a:pt x="20773" y="87059"/>
                  </a:cubicBezTo>
                  <a:cubicBezTo>
                    <a:pt x="27444" y="83045"/>
                    <a:pt x="35082" y="80925"/>
                    <a:pt x="42867" y="80924"/>
                  </a:cubicBezTo>
                  <a:close/>
                  <a:moveTo>
                    <a:pt x="42867" y="95212"/>
                  </a:moveTo>
                  <a:cubicBezTo>
                    <a:pt x="27085" y="95212"/>
                    <a:pt x="14292" y="108005"/>
                    <a:pt x="14292" y="123787"/>
                  </a:cubicBezTo>
                  <a:cubicBezTo>
                    <a:pt x="14292" y="139568"/>
                    <a:pt x="27085" y="152362"/>
                    <a:pt x="42867" y="152362"/>
                  </a:cubicBezTo>
                  <a:cubicBezTo>
                    <a:pt x="58648" y="152362"/>
                    <a:pt x="71442" y="139568"/>
                    <a:pt x="71442" y="123787"/>
                  </a:cubicBezTo>
                  <a:cubicBezTo>
                    <a:pt x="71442" y="108005"/>
                    <a:pt x="58648" y="95212"/>
                    <a:pt x="42867" y="95212"/>
                  </a:cubicBezTo>
                  <a:close/>
                  <a:moveTo>
                    <a:pt x="114304" y="0"/>
                  </a:moveTo>
                  <a:cubicBezTo>
                    <a:pt x="140607" y="0"/>
                    <a:pt x="161929" y="21322"/>
                    <a:pt x="161929" y="47625"/>
                  </a:cubicBezTo>
                  <a:cubicBezTo>
                    <a:pt x="161929" y="73928"/>
                    <a:pt x="140607" y="95250"/>
                    <a:pt x="114304" y="95250"/>
                  </a:cubicBezTo>
                  <a:cubicBezTo>
                    <a:pt x="88002" y="95250"/>
                    <a:pt x="66679" y="73928"/>
                    <a:pt x="66679" y="47625"/>
                  </a:cubicBezTo>
                  <a:cubicBezTo>
                    <a:pt x="66679" y="21322"/>
                    <a:pt x="88002" y="0"/>
                    <a:pt x="114304" y="0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64BC9D47-F98B-557A-2818-54D8665F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706372" y="4854596"/>
              <a:ext cx="138763" cy="138570"/>
              <a:chOff x="-3701172" y="3042249"/>
              <a:chExt cx="186917" cy="186657"/>
            </a:xfrm>
            <a:solidFill>
              <a:srgbClr val="E6E6E6"/>
            </a:solidFill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FF8FDF71-78D7-85FD-0FEC-C1EE8E011CBC}"/>
                  </a:ext>
                </a:extLst>
              </p:cNvPr>
              <p:cNvSpPr/>
              <p:nvPr/>
            </p:nvSpPr>
            <p:spPr>
              <a:xfrm>
                <a:off x="-3608242" y="3088771"/>
                <a:ext cx="47631" cy="47631"/>
              </a:xfrm>
              <a:custGeom>
                <a:avLst/>
                <a:gdLst>
                  <a:gd name="connsiteX0" fmla="*/ 6975 w 47631"/>
                  <a:gd name="connsiteY0" fmla="*/ 6975 h 47631"/>
                  <a:gd name="connsiteX1" fmla="*/ 40656 w 47631"/>
                  <a:gd name="connsiteY1" fmla="*/ 6975 h 47631"/>
                  <a:gd name="connsiteX2" fmla="*/ 40656 w 47631"/>
                  <a:gd name="connsiteY2" fmla="*/ 40656 h 47631"/>
                  <a:gd name="connsiteX3" fmla="*/ 6975 w 47631"/>
                  <a:gd name="connsiteY3" fmla="*/ 40656 h 47631"/>
                  <a:gd name="connsiteX4" fmla="*/ 6975 w 47631"/>
                  <a:gd name="connsiteY4" fmla="*/ 6975 h 47631"/>
                  <a:gd name="connsiteX5" fmla="*/ 30550 w 47631"/>
                  <a:gd name="connsiteY5" fmla="*/ 17072 h 47631"/>
                  <a:gd name="connsiteX6" fmla="*/ 17077 w 47631"/>
                  <a:gd name="connsiteY6" fmla="*/ 17077 h 47631"/>
                  <a:gd name="connsiteX7" fmla="*/ 17081 w 47631"/>
                  <a:gd name="connsiteY7" fmla="*/ 30550 h 47631"/>
                  <a:gd name="connsiteX8" fmla="*/ 30550 w 47631"/>
                  <a:gd name="connsiteY8" fmla="*/ 30316 h 47631"/>
                  <a:gd name="connsiteX9" fmla="*/ 30550 w 47631"/>
                  <a:gd name="connsiteY9" fmla="*/ 17081 h 4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31" h="47631">
                    <a:moveTo>
                      <a:pt x="6975" y="6975"/>
                    </a:moveTo>
                    <a:cubicBezTo>
                      <a:pt x="16276" y="-2325"/>
                      <a:pt x="31355" y="-2325"/>
                      <a:pt x="40656" y="6975"/>
                    </a:cubicBezTo>
                    <a:cubicBezTo>
                      <a:pt x="49956" y="16276"/>
                      <a:pt x="49956" y="31355"/>
                      <a:pt x="40656" y="40656"/>
                    </a:cubicBezTo>
                    <a:cubicBezTo>
                      <a:pt x="31355" y="49956"/>
                      <a:pt x="16276" y="49956"/>
                      <a:pt x="6975" y="40656"/>
                    </a:cubicBezTo>
                    <a:cubicBezTo>
                      <a:pt x="-2325" y="31355"/>
                      <a:pt x="-2325" y="16276"/>
                      <a:pt x="6975" y="6975"/>
                    </a:cubicBezTo>
                    <a:close/>
                    <a:moveTo>
                      <a:pt x="30550" y="17072"/>
                    </a:moveTo>
                    <a:cubicBezTo>
                      <a:pt x="26828" y="13353"/>
                      <a:pt x="20796" y="13355"/>
                      <a:pt x="17077" y="17077"/>
                    </a:cubicBezTo>
                    <a:cubicBezTo>
                      <a:pt x="13358" y="20799"/>
                      <a:pt x="13360" y="26831"/>
                      <a:pt x="17081" y="30550"/>
                    </a:cubicBezTo>
                    <a:cubicBezTo>
                      <a:pt x="20865" y="34204"/>
                      <a:pt x="26895" y="34100"/>
                      <a:pt x="30550" y="30316"/>
                    </a:cubicBezTo>
                    <a:cubicBezTo>
                      <a:pt x="34115" y="26625"/>
                      <a:pt x="34115" y="20773"/>
                      <a:pt x="30550" y="17081"/>
                    </a:cubicBezTo>
                    <a:close/>
                  </a:path>
                </a:pathLst>
              </a:custGeom>
              <a:grpFill/>
              <a:ln w="38100" cap="flat" cmpd="sng" algn="ctr">
                <a:noFill/>
                <a:prstDash val="solid"/>
              </a:ln>
              <a:effectLst>
                <a:outerShdw blurRad="63500" dist="127000" dir="27000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00" b="0" i="0" u="none" strike="noStrike" kern="0" cap="none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60690620-8E59-B730-78D2-787274EDF2F5}"/>
                  </a:ext>
                </a:extLst>
              </p:cNvPr>
              <p:cNvSpPr/>
              <p:nvPr/>
            </p:nvSpPr>
            <p:spPr>
              <a:xfrm>
                <a:off x="-3701172" y="3042249"/>
                <a:ext cx="186917" cy="186657"/>
              </a:xfrm>
              <a:custGeom>
                <a:avLst/>
                <a:gdLst>
                  <a:gd name="connsiteX0" fmla="*/ 164808 w 186917"/>
                  <a:gd name="connsiteY0" fmla="*/ 4841 h 186657"/>
                  <a:gd name="connsiteX1" fmla="*/ 182049 w 186917"/>
                  <a:gd name="connsiteY1" fmla="*/ 22081 h 186657"/>
                  <a:gd name="connsiteX2" fmla="*/ 184020 w 186917"/>
                  <a:gd name="connsiteY2" fmla="*/ 28416 h 186657"/>
                  <a:gd name="connsiteX3" fmla="*/ 168085 w 186917"/>
                  <a:gd name="connsiteY3" fmla="*/ 92957 h 186657"/>
                  <a:gd name="connsiteX4" fmla="*/ 158579 w 186917"/>
                  <a:gd name="connsiteY4" fmla="*/ 102463 h 186657"/>
                  <a:gd name="connsiteX5" fmla="*/ 155455 w 186917"/>
                  <a:gd name="connsiteY5" fmla="*/ 145973 h 186657"/>
                  <a:gd name="connsiteX6" fmla="*/ 143625 w 186917"/>
                  <a:gd name="connsiteY6" fmla="*/ 157803 h 186657"/>
                  <a:gd name="connsiteX7" fmla="*/ 133528 w 186917"/>
                  <a:gd name="connsiteY7" fmla="*/ 157803 h 186657"/>
                  <a:gd name="connsiteX8" fmla="*/ 118383 w 186917"/>
                  <a:gd name="connsiteY8" fmla="*/ 142658 h 186657"/>
                  <a:gd name="connsiteX9" fmla="*/ 116698 w 186917"/>
                  <a:gd name="connsiteY9" fmla="*/ 144344 h 186657"/>
                  <a:gd name="connsiteX10" fmla="*/ 93124 w 186917"/>
                  <a:gd name="connsiteY10" fmla="*/ 144346 h 186657"/>
                  <a:gd name="connsiteX11" fmla="*/ 93123 w 186917"/>
                  <a:gd name="connsiteY11" fmla="*/ 144344 h 186657"/>
                  <a:gd name="connsiteX12" fmla="*/ 88484 w 186917"/>
                  <a:gd name="connsiteY12" fmla="*/ 139706 h 186657"/>
                  <a:gd name="connsiteX13" fmla="*/ 80760 w 186917"/>
                  <a:gd name="connsiteY13" fmla="*/ 152945 h 186657"/>
                  <a:gd name="connsiteX14" fmla="*/ 70991 w 186917"/>
                  <a:gd name="connsiteY14" fmla="*/ 155520 h 186657"/>
                  <a:gd name="connsiteX15" fmla="*/ 69539 w 186917"/>
                  <a:gd name="connsiteY15" fmla="*/ 154403 h 186657"/>
                  <a:gd name="connsiteX16" fmla="*/ 32487 w 186917"/>
                  <a:gd name="connsiteY16" fmla="*/ 117360 h 186657"/>
                  <a:gd name="connsiteX17" fmla="*/ 32491 w 186917"/>
                  <a:gd name="connsiteY17" fmla="*/ 107257 h 186657"/>
                  <a:gd name="connsiteX18" fmla="*/ 33878 w 186917"/>
                  <a:gd name="connsiteY18" fmla="*/ 106178 h 186657"/>
                  <a:gd name="connsiteX19" fmla="*/ 47060 w 186917"/>
                  <a:gd name="connsiteY19" fmla="*/ 98281 h 186657"/>
                  <a:gd name="connsiteX20" fmla="*/ 42584 w 186917"/>
                  <a:gd name="connsiteY20" fmla="*/ 93805 h 186657"/>
                  <a:gd name="connsiteX21" fmla="*/ 42582 w 186917"/>
                  <a:gd name="connsiteY21" fmla="*/ 70232 h 186657"/>
                  <a:gd name="connsiteX22" fmla="*/ 42584 w 186917"/>
                  <a:gd name="connsiteY22" fmla="*/ 70230 h 186657"/>
                  <a:gd name="connsiteX23" fmla="*/ 44298 w 186917"/>
                  <a:gd name="connsiteY23" fmla="*/ 68516 h 186657"/>
                  <a:gd name="connsiteX24" fmla="*/ 29134 w 186917"/>
                  <a:gd name="connsiteY24" fmla="*/ 53371 h 186657"/>
                  <a:gd name="connsiteX25" fmla="*/ 29131 w 186917"/>
                  <a:gd name="connsiteY25" fmla="*/ 43268 h 186657"/>
                  <a:gd name="connsiteX26" fmla="*/ 29134 w 186917"/>
                  <a:gd name="connsiteY26" fmla="*/ 43265 h 186657"/>
                  <a:gd name="connsiteX27" fmla="*/ 40974 w 186917"/>
                  <a:gd name="connsiteY27" fmla="*/ 31426 h 186657"/>
                  <a:gd name="connsiteX28" fmla="*/ 84494 w 186917"/>
                  <a:gd name="connsiteY28" fmla="*/ 28311 h 186657"/>
                  <a:gd name="connsiteX29" fmla="*/ 93980 w 186917"/>
                  <a:gd name="connsiteY29" fmla="*/ 18833 h 186657"/>
                  <a:gd name="connsiteX30" fmla="*/ 158493 w 186917"/>
                  <a:gd name="connsiteY30" fmla="*/ 2889 h 186657"/>
                  <a:gd name="connsiteX31" fmla="*/ 164808 w 186917"/>
                  <a:gd name="connsiteY31" fmla="*/ 4841 h 186657"/>
                  <a:gd name="connsiteX32" fmla="*/ 168409 w 186917"/>
                  <a:gd name="connsiteY32" fmla="*/ 26330 h 186657"/>
                  <a:gd name="connsiteX33" fmla="*/ 160570 w 186917"/>
                  <a:gd name="connsiteY33" fmla="*/ 18491 h 186657"/>
                  <a:gd name="connsiteX34" fmla="*/ 154264 w 186917"/>
                  <a:gd name="connsiteY34" fmla="*/ 16538 h 186657"/>
                  <a:gd name="connsiteX35" fmla="*/ 104077 w 186917"/>
                  <a:gd name="connsiteY35" fmla="*/ 28930 h 186657"/>
                  <a:gd name="connsiteX36" fmla="*/ 52680 w 186917"/>
                  <a:gd name="connsiteY36" fmla="*/ 80336 h 186657"/>
                  <a:gd name="connsiteX37" fmla="*/ 52680 w 186917"/>
                  <a:gd name="connsiteY37" fmla="*/ 83699 h 186657"/>
                  <a:gd name="connsiteX38" fmla="*/ 103229 w 186917"/>
                  <a:gd name="connsiteY38" fmla="*/ 134248 h 186657"/>
                  <a:gd name="connsiteX39" fmla="*/ 106592 w 186917"/>
                  <a:gd name="connsiteY39" fmla="*/ 134248 h 186657"/>
                  <a:gd name="connsiteX40" fmla="*/ 157988 w 186917"/>
                  <a:gd name="connsiteY40" fmla="*/ 82861 h 186657"/>
                  <a:gd name="connsiteX41" fmla="*/ 170371 w 186917"/>
                  <a:gd name="connsiteY41" fmla="*/ 32664 h 186657"/>
                  <a:gd name="connsiteX42" fmla="*/ 168409 w 186917"/>
                  <a:gd name="connsiteY42" fmla="*/ 26330 h 186657"/>
                  <a:gd name="connsiteX43" fmla="*/ 40907 w 186917"/>
                  <a:gd name="connsiteY43" fmla="*/ 156127 h 186657"/>
                  <a:gd name="connsiteX44" fmla="*/ 40736 w 186917"/>
                  <a:gd name="connsiteY44" fmla="*/ 146025 h 186657"/>
                  <a:gd name="connsiteX45" fmla="*/ 30811 w 186917"/>
                  <a:gd name="connsiteY45" fmla="*/ 146021 h 186657"/>
                  <a:gd name="connsiteX46" fmla="*/ 7227 w 186917"/>
                  <a:gd name="connsiteY46" fmla="*/ 169595 h 186657"/>
                  <a:gd name="connsiteX47" fmla="*/ 7407 w 186917"/>
                  <a:gd name="connsiteY47" fmla="*/ 179696 h 186657"/>
                  <a:gd name="connsiteX48" fmla="*/ 17333 w 186917"/>
                  <a:gd name="connsiteY48" fmla="*/ 179692 h 186657"/>
                  <a:gd name="connsiteX49" fmla="*/ 40907 w 186917"/>
                  <a:gd name="connsiteY49" fmla="*/ 156127 h 186657"/>
                  <a:gd name="connsiteX50" fmla="*/ 22381 w 186917"/>
                  <a:gd name="connsiteY50" fmla="*/ 127504 h 186657"/>
                  <a:gd name="connsiteX51" fmla="*/ 22381 w 186917"/>
                  <a:gd name="connsiteY51" fmla="*/ 137601 h 186657"/>
                  <a:gd name="connsiteX52" fmla="*/ 12284 w 186917"/>
                  <a:gd name="connsiteY52" fmla="*/ 147697 h 186657"/>
                  <a:gd name="connsiteX53" fmla="*/ 2183 w 186917"/>
                  <a:gd name="connsiteY53" fmla="*/ 147877 h 186657"/>
                  <a:gd name="connsiteX54" fmla="*/ 2003 w 186917"/>
                  <a:gd name="connsiteY54" fmla="*/ 137776 h 186657"/>
                  <a:gd name="connsiteX55" fmla="*/ 2178 w 186917"/>
                  <a:gd name="connsiteY55" fmla="*/ 137601 h 186657"/>
                  <a:gd name="connsiteX56" fmla="*/ 12275 w 186917"/>
                  <a:gd name="connsiteY56" fmla="*/ 127504 h 186657"/>
                  <a:gd name="connsiteX57" fmla="*/ 22378 w 186917"/>
                  <a:gd name="connsiteY57" fmla="*/ 127501 h 186657"/>
                  <a:gd name="connsiteX58" fmla="*/ 22381 w 186917"/>
                  <a:gd name="connsiteY58" fmla="*/ 127504 h 186657"/>
                  <a:gd name="connsiteX59" fmla="*/ 59405 w 186917"/>
                  <a:gd name="connsiteY59" fmla="*/ 174662 h 186657"/>
                  <a:gd name="connsiteX60" fmla="*/ 59761 w 186917"/>
                  <a:gd name="connsiteY60" fmla="*/ 164566 h 186657"/>
                  <a:gd name="connsiteX61" fmla="*/ 49665 w 186917"/>
                  <a:gd name="connsiteY61" fmla="*/ 164210 h 186657"/>
                  <a:gd name="connsiteX62" fmla="*/ 49308 w 186917"/>
                  <a:gd name="connsiteY62" fmla="*/ 164566 h 186657"/>
                  <a:gd name="connsiteX63" fmla="*/ 39221 w 186917"/>
                  <a:gd name="connsiteY63" fmla="*/ 174643 h 186657"/>
                  <a:gd name="connsiteX64" fmla="*/ 39578 w 186917"/>
                  <a:gd name="connsiteY64" fmla="*/ 184740 h 186657"/>
                  <a:gd name="connsiteX65" fmla="*/ 49318 w 186917"/>
                  <a:gd name="connsiteY65" fmla="*/ 184740 h 186657"/>
                  <a:gd name="connsiteX66" fmla="*/ 59414 w 186917"/>
                  <a:gd name="connsiteY66" fmla="*/ 174662 h 18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86917" h="186657">
                    <a:moveTo>
                      <a:pt x="164808" y="4841"/>
                    </a:moveTo>
                    <a:cubicBezTo>
                      <a:pt x="173042" y="7400"/>
                      <a:pt x="179490" y="13847"/>
                      <a:pt x="182049" y="22081"/>
                    </a:cubicBezTo>
                    <a:lnTo>
                      <a:pt x="184020" y="28416"/>
                    </a:lnTo>
                    <a:cubicBezTo>
                      <a:pt x="191106" y="51219"/>
                      <a:pt x="184970" y="76072"/>
                      <a:pt x="168085" y="92957"/>
                    </a:cubicBezTo>
                    <a:lnTo>
                      <a:pt x="158579" y="102463"/>
                    </a:lnTo>
                    <a:cubicBezTo>
                      <a:pt x="168500" y="115726"/>
                      <a:pt x="167169" y="134264"/>
                      <a:pt x="155455" y="145973"/>
                    </a:cubicBezTo>
                    <a:lnTo>
                      <a:pt x="143625" y="157803"/>
                    </a:lnTo>
                    <a:cubicBezTo>
                      <a:pt x="140836" y="160589"/>
                      <a:pt x="136317" y="160589"/>
                      <a:pt x="133528" y="157803"/>
                    </a:cubicBezTo>
                    <a:lnTo>
                      <a:pt x="118383" y="142658"/>
                    </a:lnTo>
                    <a:lnTo>
                      <a:pt x="116698" y="144344"/>
                    </a:lnTo>
                    <a:cubicBezTo>
                      <a:pt x="110188" y="150854"/>
                      <a:pt x="99634" y="150855"/>
                      <a:pt x="93124" y="144346"/>
                    </a:cubicBezTo>
                    <a:cubicBezTo>
                      <a:pt x="93124" y="144345"/>
                      <a:pt x="93124" y="144345"/>
                      <a:pt x="93123" y="144344"/>
                    </a:cubicBezTo>
                    <a:lnTo>
                      <a:pt x="88484" y="139706"/>
                    </a:lnTo>
                    <a:lnTo>
                      <a:pt x="80760" y="152945"/>
                    </a:lnTo>
                    <a:cubicBezTo>
                      <a:pt x="78773" y="156354"/>
                      <a:pt x="74399" y="157507"/>
                      <a:pt x="70991" y="155520"/>
                    </a:cubicBezTo>
                    <a:cubicBezTo>
                      <a:pt x="70461" y="155212"/>
                      <a:pt x="69973" y="154836"/>
                      <a:pt x="69539" y="154403"/>
                    </a:cubicBezTo>
                    <a:lnTo>
                      <a:pt x="32487" y="117360"/>
                    </a:lnTo>
                    <a:cubicBezTo>
                      <a:pt x="29698" y="114569"/>
                      <a:pt x="29700" y="110046"/>
                      <a:pt x="32491" y="107257"/>
                    </a:cubicBezTo>
                    <a:cubicBezTo>
                      <a:pt x="32907" y="106842"/>
                      <a:pt x="33373" y="106479"/>
                      <a:pt x="33878" y="106178"/>
                    </a:cubicBezTo>
                    <a:lnTo>
                      <a:pt x="47060" y="98281"/>
                    </a:lnTo>
                    <a:lnTo>
                      <a:pt x="42584" y="93805"/>
                    </a:lnTo>
                    <a:cubicBezTo>
                      <a:pt x="36074" y="87296"/>
                      <a:pt x="36073" y="76741"/>
                      <a:pt x="42582" y="70232"/>
                    </a:cubicBezTo>
                    <a:cubicBezTo>
                      <a:pt x="42583" y="70231"/>
                      <a:pt x="42583" y="70231"/>
                      <a:pt x="42584" y="70230"/>
                    </a:cubicBezTo>
                    <a:lnTo>
                      <a:pt x="44298" y="68516"/>
                    </a:lnTo>
                    <a:lnTo>
                      <a:pt x="29134" y="53371"/>
                    </a:lnTo>
                    <a:cubicBezTo>
                      <a:pt x="26344" y="50582"/>
                      <a:pt x="26342" y="46059"/>
                      <a:pt x="29131" y="43268"/>
                    </a:cubicBezTo>
                    <a:cubicBezTo>
                      <a:pt x="29132" y="43267"/>
                      <a:pt x="29133" y="43266"/>
                      <a:pt x="29134" y="43265"/>
                    </a:cubicBezTo>
                    <a:lnTo>
                      <a:pt x="40974" y="31426"/>
                    </a:lnTo>
                    <a:cubicBezTo>
                      <a:pt x="52689" y="19713"/>
                      <a:pt x="71230" y="18386"/>
                      <a:pt x="84494" y="28311"/>
                    </a:cubicBezTo>
                    <a:lnTo>
                      <a:pt x="93980" y="18833"/>
                    </a:lnTo>
                    <a:cubicBezTo>
                      <a:pt x="110858" y="1956"/>
                      <a:pt x="135696" y="-4183"/>
                      <a:pt x="158493" y="2889"/>
                    </a:cubicBezTo>
                    <a:lnTo>
                      <a:pt x="164808" y="4841"/>
                    </a:lnTo>
                    <a:close/>
                    <a:moveTo>
                      <a:pt x="168409" y="26330"/>
                    </a:moveTo>
                    <a:cubicBezTo>
                      <a:pt x="167246" y="22585"/>
                      <a:pt x="164314" y="19653"/>
                      <a:pt x="160570" y="18491"/>
                    </a:cubicBezTo>
                    <a:lnTo>
                      <a:pt x="154264" y="16538"/>
                    </a:lnTo>
                    <a:cubicBezTo>
                      <a:pt x="136532" y="11031"/>
                      <a:pt x="117208" y="15802"/>
                      <a:pt x="104077" y="28930"/>
                    </a:cubicBezTo>
                    <a:lnTo>
                      <a:pt x="52680" y="80336"/>
                    </a:lnTo>
                    <a:cubicBezTo>
                      <a:pt x="51754" y="81266"/>
                      <a:pt x="51754" y="82769"/>
                      <a:pt x="52680" y="83699"/>
                    </a:cubicBezTo>
                    <a:lnTo>
                      <a:pt x="103229" y="134248"/>
                    </a:lnTo>
                    <a:cubicBezTo>
                      <a:pt x="104159" y="135174"/>
                      <a:pt x="105662" y="135174"/>
                      <a:pt x="106592" y="134248"/>
                    </a:cubicBezTo>
                    <a:lnTo>
                      <a:pt x="157988" y="82861"/>
                    </a:lnTo>
                    <a:cubicBezTo>
                      <a:pt x="171116" y="69726"/>
                      <a:pt x="175884" y="50397"/>
                      <a:pt x="170371" y="32664"/>
                    </a:cubicBezTo>
                    <a:lnTo>
                      <a:pt x="168409" y="26330"/>
                    </a:lnTo>
                    <a:close/>
                    <a:moveTo>
                      <a:pt x="40907" y="156127"/>
                    </a:moveTo>
                    <a:cubicBezTo>
                      <a:pt x="43649" y="153290"/>
                      <a:pt x="43573" y="148768"/>
                      <a:pt x="40736" y="146025"/>
                    </a:cubicBezTo>
                    <a:cubicBezTo>
                      <a:pt x="37969" y="143350"/>
                      <a:pt x="33580" y="143348"/>
                      <a:pt x="30811" y="146021"/>
                    </a:cubicBezTo>
                    <a:lnTo>
                      <a:pt x="7227" y="169595"/>
                    </a:lnTo>
                    <a:cubicBezTo>
                      <a:pt x="4487" y="172434"/>
                      <a:pt x="4568" y="176957"/>
                      <a:pt x="7407" y="179696"/>
                    </a:cubicBezTo>
                    <a:cubicBezTo>
                      <a:pt x="10177" y="182369"/>
                      <a:pt x="14566" y="182367"/>
                      <a:pt x="17333" y="179692"/>
                    </a:cubicBezTo>
                    <a:lnTo>
                      <a:pt x="40907" y="156127"/>
                    </a:lnTo>
                    <a:close/>
                    <a:moveTo>
                      <a:pt x="22381" y="127504"/>
                    </a:moveTo>
                    <a:cubicBezTo>
                      <a:pt x="25167" y="130293"/>
                      <a:pt x="25167" y="134812"/>
                      <a:pt x="22381" y="137601"/>
                    </a:cubicBezTo>
                    <a:lnTo>
                      <a:pt x="12284" y="147697"/>
                    </a:lnTo>
                    <a:cubicBezTo>
                      <a:pt x="9545" y="150536"/>
                      <a:pt x="5022" y="150617"/>
                      <a:pt x="2183" y="147877"/>
                    </a:cubicBezTo>
                    <a:cubicBezTo>
                      <a:pt x="-656" y="145138"/>
                      <a:pt x="-737" y="140615"/>
                      <a:pt x="2003" y="137776"/>
                    </a:cubicBezTo>
                    <a:cubicBezTo>
                      <a:pt x="2060" y="137717"/>
                      <a:pt x="2119" y="137658"/>
                      <a:pt x="2178" y="137601"/>
                    </a:cubicBezTo>
                    <a:lnTo>
                      <a:pt x="12275" y="127504"/>
                    </a:lnTo>
                    <a:cubicBezTo>
                      <a:pt x="15064" y="124713"/>
                      <a:pt x="19587" y="124712"/>
                      <a:pt x="22378" y="127501"/>
                    </a:cubicBezTo>
                    <a:cubicBezTo>
                      <a:pt x="22379" y="127502"/>
                      <a:pt x="22380" y="127503"/>
                      <a:pt x="22381" y="127504"/>
                    </a:cubicBezTo>
                    <a:close/>
                    <a:moveTo>
                      <a:pt x="59405" y="174662"/>
                    </a:moveTo>
                    <a:cubicBezTo>
                      <a:pt x="62291" y="171973"/>
                      <a:pt x="62451" y="167452"/>
                      <a:pt x="59761" y="164566"/>
                    </a:cubicBezTo>
                    <a:cubicBezTo>
                      <a:pt x="57071" y="161679"/>
                      <a:pt x="52551" y="161520"/>
                      <a:pt x="49665" y="164210"/>
                    </a:cubicBezTo>
                    <a:cubicBezTo>
                      <a:pt x="49542" y="164324"/>
                      <a:pt x="49423" y="164443"/>
                      <a:pt x="49308" y="164566"/>
                    </a:cubicBezTo>
                    <a:lnTo>
                      <a:pt x="39221" y="174643"/>
                    </a:lnTo>
                    <a:cubicBezTo>
                      <a:pt x="36532" y="177530"/>
                      <a:pt x="36691" y="182050"/>
                      <a:pt x="39578" y="184740"/>
                    </a:cubicBezTo>
                    <a:cubicBezTo>
                      <a:pt x="42321" y="187296"/>
                      <a:pt x="46574" y="187296"/>
                      <a:pt x="49318" y="184740"/>
                    </a:cubicBezTo>
                    <a:lnTo>
                      <a:pt x="59414" y="174662"/>
                    </a:lnTo>
                    <a:close/>
                  </a:path>
                </a:pathLst>
              </a:custGeom>
              <a:grpFill/>
              <a:ln w="38100" cap="flat" cmpd="sng" algn="ctr">
                <a:noFill/>
                <a:prstDash val="solid"/>
              </a:ln>
              <a:effectLst>
                <a:outerShdw blurRad="63500" dist="127000" dir="27000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00" b="0" i="0" u="none" strike="noStrike" kern="0" cap="none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62" name="Graphic 7">
              <a:extLst>
                <a:ext uri="{FF2B5EF4-FFF2-40B4-BE49-F238E27FC236}">
                  <a16:creationId xmlns:a16="http://schemas.microsoft.com/office/drawing/2014/main" id="{C1CE8DF6-CDF6-27A9-B290-182A8AE7B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47920" y="4877424"/>
              <a:ext cx="157028" cy="92913"/>
            </a:xfrm>
            <a:custGeom>
              <a:avLst/>
              <a:gdLst>
                <a:gd name="connsiteX0" fmla="*/ 92587 w 185205"/>
                <a:gd name="connsiteY0" fmla="*/ 33385 h 109585"/>
                <a:gd name="connsiteX1" fmla="*/ 130687 w 185205"/>
                <a:gd name="connsiteY1" fmla="*/ 71485 h 109585"/>
                <a:gd name="connsiteX2" fmla="*/ 92587 w 185205"/>
                <a:gd name="connsiteY2" fmla="*/ 109585 h 109585"/>
                <a:gd name="connsiteX3" fmla="*/ 54487 w 185205"/>
                <a:gd name="connsiteY3" fmla="*/ 71485 h 109585"/>
                <a:gd name="connsiteX4" fmla="*/ 92587 w 185205"/>
                <a:gd name="connsiteY4" fmla="*/ 33385 h 109585"/>
                <a:gd name="connsiteX5" fmla="*/ 92587 w 185205"/>
                <a:gd name="connsiteY5" fmla="*/ 0 h 109585"/>
                <a:gd name="connsiteX6" fmla="*/ 184989 w 185205"/>
                <a:gd name="connsiteY6" fmla="*/ 72047 h 109585"/>
                <a:gd name="connsiteX7" fmla="*/ 179798 w 185205"/>
                <a:gd name="connsiteY7" fmla="*/ 80715 h 109585"/>
                <a:gd name="connsiteX8" fmla="*/ 171130 w 185205"/>
                <a:gd name="connsiteY8" fmla="*/ 75524 h 109585"/>
                <a:gd name="connsiteX9" fmla="*/ 72825 w 185205"/>
                <a:gd name="connsiteY9" fmla="*/ 16742 h 109585"/>
                <a:gd name="connsiteX10" fmla="*/ 14034 w 185205"/>
                <a:gd name="connsiteY10" fmla="*/ 75562 h 109585"/>
                <a:gd name="connsiteX11" fmla="*/ 5256 w 185205"/>
                <a:gd name="connsiteY11" fmla="*/ 80562 h 109585"/>
                <a:gd name="connsiteX12" fmla="*/ 176 w 185205"/>
                <a:gd name="connsiteY12" fmla="*/ 72104 h 109585"/>
                <a:gd name="connsiteX13" fmla="*/ 92587 w 185205"/>
                <a:gd name="connsiteY13" fmla="*/ 0 h 1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205" h="109585">
                  <a:moveTo>
                    <a:pt x="92587" y="33385"/>
                  </a:moveTo>
                  <a:cubicBezTo>
                    <a:pt x="113629" y="33385"/>
                    <a:pt x="130687" y="50443"/>
                    <a:pt x="130687" y="71485"/>
                  </a:cubicBezTo>
                  <a:cubicBezTo>
                    <a:pt x="130687" y="92527"/>
                    <a:pt x="113629" y="109585"/>
                    <a:pt x="92587" y="109585"/>
                  </a:cubicBezTo>
                  <a:cubicBezTo>
                    <a:pt x="71545" y="109585"/>
                    <a:pt x="54487" y="92527"/>
                    <a:pt x="54487" y="71485"/>
                  </a:cubicBezTo>
                  <a:cubicBezTo>
                    <a:pt x="54487" y="50443"/>
                    <a:pt x="71545" y="33385"/>
                    <a:pt x="92587" y="33385"/>
                  </a:cubicBezTo>
                  <a:close/>
                  <a:moveTo>
                    <a:pt x="92587" y="0"/>
                  </a:moveTo>
                  <a:cubicBezTo>
                    <a:pt x="136526" y="0"/>
                    <a:pt x="174464" y="30004"/>
                    <a:pt x="184989" y="72047"/>
                  </a:cubicBezTo>
                  <a:cubicBezTo>
                    <a:pt x="185949" y="75874"/>
                    <a:pt x="183625" y="79755"/>
                    <a:pt x="179798" y="80715"/>
                  </a:cubicBezTo>
                  <a:cubicBezTo>
                    <a:pt x="175971" y="81675"/>
                    <a:pt x="172090" y="79351"/>
                    <a:pt x="171130" y="75524"/>
                  </a:cubicBezTo>
                  <a:cubicBezTo>
                    <a:pt x="160216" y="32146"/>
                    <a:pt x="116203" y="5828"/>
                    <a:pt x="72825" y="16742"/>
                  </a:cubicBezTo>
                  <a:cubicBezTo>
                    <a:pt x="43890" y="24023"/>
                    <a:pt x="21301" y="46623"/>
                    <a:pt x="14034" y="75562"/>
                  </a:cubicBezTo>
                  <a:cubicBezTo>
                    <a:pt x="12991" y="79367"/>
                    <a:pt x="9061" y="81605"/>
                    <a:pt x="5256" y="80562"/>
                  </a:cubicBezTo>
                  <a:cubicBezTo>
                    <a:pt x="1575" y="79553"/>
                    <a:pt x="-662" y="75828"/>
                    <a:pt x="176" y="72104"/>
                  </a:cubicBezTo>
                  <a:cubicBezTo>
                    <a:pt x="10803" y="29724"/>
                    <a:pt x="48894" y="3"/>
                    <a:pt x="92587" y="0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3" name="Graphic 9">
              <a:extLst>
                <a:ext uri="{FF2B5EF4-FFF2-40B4-BE49-F238E27FC236}">
                  <a16:creationId xmlns:a16="http://schemas.microsoft.com/office/drawing/2014/main" id="{97AF86AD-2415-92E7-0668-A685F4E17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91396" y="4867105"/>
              <a:ext cx="113551" cy="113551"/>
            </a:xfrm>
            <a:custGeom>
              <a:avLst/>
              <a:gdLst>
                <a:gd name="connsiteX0" fmla="*/ 85725 w 171450"/>
                <a:gd name="connsiteY0" fmla="*/ 133350 h 171450"/>
                <a:gd name="connsiteX1" fmla="*/ 104775 w 171450"/>
                <a:gd name="connsiteY1" fmla="*/ 152400 h 171450"/>
                <a:gd name="connsiteX2" fmla="*/ 85725 w 171450"/>
                <a:gd name="connsiteY2" fmla="*/ 171450 h 171450"/>
                <a:gd name="connsiteX3" fmla="*/ 66675 w 171450"/>
                <a:gd name="connsiteY3" fmla="*/ 152400 h 171450"/>
                <a:gd name="connsiteX4" fmla="*/ 85725 w 171450"/>
                <a:gd name="connsiteY4" fmla="*/ 133350 h 171450"/>
                <a:gd name="connsiteX5" fmla="*/ 152400 w 171450"/>
                <a:gd name="connsiteY5" fmla="*/ 133350 h 171450"/>
                <a:gd name="connsiteX6" fmla="*/ 171450 w 171450"/>
                <a:gd name="connsiteY6" fmla="*/ 152400 h 171450"/>
                <a:gd name="connsiteX7" fmla="*/ 152400 w 171450"/>
                <a:gd name="connsiteY7" fmla="*/ 171450 h 171450"/>
                <a:gd name="connsiteX8" fmla="*/ 133350 w 171450"/>
                <a:gd name="connsiteY8" fmla="*/ 152400 h 171450"/>
                <a:gd name="connsiteX9" fmla="*/ 152400 w 171450"/>
                <a:gd name="connsiteY9" fmla="*/ 133350 h 171450"/>
                <a:gd name="connsiteX10" fmla="*/ 19050 w 171450"/>
                <a:gd name="connsiteY10" fmla="*/ 133350 h 171450"/>
                <a:gd name="connsiteX11" fmla="*/ 38100 w 171450"/>
                <a:gd name="connsiteY11" fmla="*/ 152400 h 171450"/>
                <a:gd name="connsiteX12" fmla="*/ 19050 w 171450"/>
                <a:gd name="connsiteY12" fmla="*/ 171450 h 171450"/>
                <a:gd name="connsiteX13" fmla="*/ 0 w 171450"/>
                <a:gd name="connsiteY13" fmla="*/ 152400 h 171450"/>
                <a:gd name="connsiteX14" fmla="*/ 19050 w 171450"/>
                <a:gd name="connsiteY14" fmla="*/ 133350 h 171450"/>
                <a:gd name="connsiteX15" fmla="*/ 85725 w 171450"/>
                <a:gd name="connsiteY15" fmla="*/ 66675 h 171450"/>
                <a:gd name="connsiteX16" fmla="*/ 104775 w 171450"/>
                <a:gd name="connsiteY16" fmla="*/ 85725 h 171450"/>
                <a:gd name="connsiteX17" fmla="*/ 85725 w 171450"/>
                <a:gd name="connsiteY17" fmla="*/ 104775 h 171450"/>
                <a:gd name="connsiteX18" fmla="*/ 66675 w 171450"/>
                <a:gd name="connsiteY18" fmla="*/ 85725 h 171450"/>
                <a:gd name="connsiteX19" fmla="*/ 85725 w 171450"/>
                <a:gd name="connsiteY19" fmla="*/ 66675 h 171450"/>
                <a:gd name="connsiteX20" fmla="*/ 152400 w 171450"/>
                <a:gd name="connsiteY20" fmla="*/ 66675 h 171450"/>
                <a:gd name="connsiteX21" fmla="*/ 171450 w 171450"/>
                <a:gd name="connsiteY21" fmla="*/ 85725 h 171450"/>
                <a:gd name="connsiteX22" fmla="*/ 152400 w 171450"/>
                <a:gd name="connsiteY22" fmla="*/ 104775 h 171450"/>
                <a:gd name="connsiteX23" fmla="*/ 133350 w 171450"/>
                <a:gd name="connsiteY23" fmla="*/ 85725 h 171450"/>
                <a:gd name="connsiteX24" fmla="*/ 152400 w 171450"/>
                <a:gd name="connsiteY24" fmla="*/ 66675 h 171450"/>
                <a:gd name="connsiteX25" fmla="*/ 19050 w 171450"/>
                <a:gd name="connsiteY25" fmla="*/ 66675 h 171450"/>
                <a:gd name="connsiteX26" fmla="*/ 38100 w 171450"/>
                <a:gd name="connsiteY26" fmla="*/ 85725 h 171450"/>
                <a:gd name="connsiteX27" fmla="*/ 19050 w 171450"/>
                <a:gd name="connsiteY27" fmla="*/ 104775 h 171450"/>
                <a:gd name="connsiteX28" fmla="*/ 0 w 171450"/>
                <a:gd name="connsiteY28" fmla="*/ 85725 h 171450"/>
                <a:gd name="connsiteX29" fmla="*/ 19050 w 171450"/>
                <a:gd name="connsiteY29" fmla="*/ 66675 h 171450"/>
                <a:gd name="connsiteX30" fmla="*/ 85725 w 171450"/>
                <a:gd name="connsiteY30" fmla="*/ 0 h 171450"/>
                <a:gd name="connsiteX31" fmla="*/ 104775 w 171450"/>
                <a:gd name="connsiteY31" fmla="*/ 19050 h 171450"/>
                <a:gd name="connsiteX32" fmla="*/ 85725 w 171450"/>
                <a:gd name="connsiteY32" fmla="*/ 38100 h 171450"/>
                <a:gd name="connsiteX33" fmla="*/ 66675 w 171450"/>
                <a:gd name="connsiteY33" fmla="*/ 19050 h 171450"/>
                <a:gd name="connsiteX34" fmla="*/ 85725 w 171450"/>
                <a:gd name="connsiteY34" fmla="*/ 0 h 171450"/>
                <a:gd name="connsiteX35" fmla="*/ 152400 w 171450"/>
                <a:gd name="connsiteY35" fmla="*/ 0 h 171450"/>
                <a:gd name="connsiteX36" fmla="*/ 171450 w 171450"/>
                <a:gd name="connsiteY36" fmla="*/ 19050 h 171450"/>
                <a:gd name="connsiteX37" fmla="*/ 152400 w 171450"/>
                <a:gd name="connsiteY37" fmla="*/ 38100 h 171450"/>
                <a:gd name="connsiteX38" fmla="*/ 133350 w 171450"/>
                <a:gd name="connsiteY38" fmla="*/ 19050 h 171450"/>
                <a:gd name="connsiteX39" fmla="*/ 152400 w 171450"/>
                <a:gd name="connsiteY39" fmla="*/ 0 h 171450"/>
                <a:gd name="connsiteX40" fmla="*/ 19050 w 171450"/>
                <a:gd name="connsiteY40" fmla="*/ 0 h 171450"/>
                <a:gd name="connsiteX41" fmla="*/ 38100 w 171450"/>
                <a:gd name="connsiteY41" fmla="*/ 19050 h 171450"/>
                <a:gd name="connsiteX42" fmla="*/ 19050 w 171450"/>
                <a:gd name="connsiteY42" fmla="*/ 38100 h 171450"/>
                <a:gd name="connsiteX43" fmla="*/ 0 w 171450"/>
                <a:gd name="connsiteY43" fmla="*/ 19050 h 171450"/>
                <a:gd name="connsiteX44" fmla="*/ 19050 w 171450"/>
                <a:gd name="connsiteY44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1450" h="171450">
                  <a:moveTo>
                    <a:pt x="85725" y="133350"/>
                  </a:moveTo>
                  <a:cubicBezTo>
                    <a:pt x="96246" y="133350"/>
                    <a:pt x="104775" y="141879"/>
                    <a:pt x="104775" y="152400"/>
                  </a:cubicBezTo>
                  <a:cubicBezTo>
                    <a:pt x="104775" y="162921"/>
                    <a:pt x="96246" y="171450"/>
                    <a:pt x="85725" y="171450"/>
                  </a:cubicBezTo>
                  <a:cubicBezTo>
                    <a:pt x="75204" y="171450"/>
                    <a:pt x="66675" y="162921"/>
                    <a:pt x="66675" y="152400"/>
                  </a:cubicBezTo>
                  <a:cubicBezTo>
                    <a:pt x="66675" y="141879"/>
                    <a:pt x="75204" y="133350"/>
                    <a:pt x="85725" y="133350"/>
                  </a:cubicBezTo>
                  <a:close/>
                  <a:moveTo>
                    <a:pt x="152400" y="133350"/>
                  </a:moveTo>
                  <a:cubicBezTo>
                    <a:pt x="162921" y="133350"/>
                    <a:pt x="171450" y="141879"/>
                    <a:pt x="171450" y="152400"/>
                  </a:cubicBezTo>
                  <a:cubicBezTo>
                    <a:pt x="171450" y="162921"/>
                    <a:pt x="162921" y="171450"/>
                    <a:pt x="152400" y="171450"/>
                  </a:cubicBezTo>
                  <a:cubicBezTo>
                    <a:pt x="141879" y="171450"/>
                    <a:pt x="133350" y="162921"/>
                    <a:pt x="133350" y="152400"/>
                  </a:cubicBezTo>
                  <a:cubicBezTo>
                    <a:pt x="133350" y="141879"/>
                    <a:pt x="141879" y="133350"/>
                    <a:pt x="152400" y="133350"/>
                  </a:cubicBezTo>
                  <a:close/>
                  <a:moveTo>
                    <a:pt x="19050" y="133350"/>
                  </a:moveTo>
                  <a:cubicBezTo>
                    <a:pt x="29571" y="133350"/>
                    <a:pt x="38100" y="141879"/>
                    <a:pt x="38100" y="152400"/>
                  </a:cubicBezTo>
                  <a:cubicBezTo>
                    <a:pt x="38100" y="162921"/>
                    <a:pt x="29571" y="171450"/>
                    <a:pt x="19050" y="171450"/>
                  </a:cubicBezTo>
                  <a:cubicBezTo>
                    <a:pt x="8529" y="171450"/>
                    <a:pt x="0" y="162921"/>
                    <a:pt x="0" y="152400"/>
                  </a:cubicBezTo>
                  <a:cubicBezTo>
                    <a:pt x="0" y="141879"/>
                    <a:pt x="8529" y="133350"/>
                    <a:pt x="19050" y="133350"/>
                  </a:cubicBezTo>
                  <a:close/>
                  <a:moveTo>
                    <a:pt x="85725" y="66675"/>
                  </a:moveTo>
                  <a:cubicBezTo>
                    <a:pt x="96246" y="66675"/>
                    <a:pt x="104775" y="75204"/>
                    <a:pt x="104775" y="85725"/>
                  </a:cubicBezTo>
                  <a:cubicBezTo>
                    <a:pt x="104775" y="96246"/>
                    <a:pt x="96246" y="104775"/>
                    <a:pt x="85725" y="104775"/>
                  </a:cubicBezTo>
                  <a:cubicBezTo>
                    <a:pt x="75204" y="104775"/>
                    <a:pt x="66675" y="96246"/>
                    <a:pt x="66675" y="85725"/>
                  </a:cubicBezTo>
                  <a:cubicBezTo>
                    <a:pt x="66675" y="75204"/>
                    <a:pt x="75204" y="66675"/>
                    <a:pt x="85725" y="66675"/>
                  </a:cubicBezTo>
                  <a:close/>
                  <a:moveTo>
                    <a:pt x="152400" y="66675"/>
                  </a:moveTo>
                  <a:cubicBezTo>
                    <a:pt x="162921" y="66675"/>
                    <a:pt x="171450" y="75204"/>
                    <a:pt x="171450" y="85725"/>
                  </a:cubicBezTo>
                  <a:cubicBezTo>
                    <a:pt x="171450" y="96246"/>
                    <a:pt x="162921" y="104775"/>
                    <a:pt x="152400" y="104775"/>
                  </a:cubicBezTo>
                  <a:cubicBezTo>
                    <a:pt x="141879" y="104775"/>
                    <a:pt x="133350" y="96246"/>
                    <a:pt x="133350" y="85725"/>
                  </a:cubicBezTo>
                  <a:cubicBezTo>
                    <a:pt x="133350" y="75204"/>
                    <a:pt x="141879" y="66675"/>
                    <a:pt x="152400" y="66675"/>
                  </a:cubicBezTo>
                  <a:close/>
                  <a:moveTo>
                    <a:pt x="19050" y="66675"/>
                  </a:moveTo>
                  <a:cubicBezTo>
                    <a:pt x="29571" y="66675"/>
                    <a:pt x="38100" y="75204"/>
                    <a:pt x="38100" y="85725"/>
                  </a:cubicBezTo>
                  <a:cubicBezTo>
                    <a:pt x="38100" y="96246"/>
                    <a:pt x="29571" y="104775"/>
                    <a:pt x="19050" y="104775"/>
                  </a:cubicBezTo>
                  <a:cubicBezTo>
                    <a:pt x="8529" y="104775"/>
                    <a:pt x="0" y="96246"/>
                    <a:pt x="0" y="85725"/>
                  </a:cubicBezTo>
                  <a:cubicBezTo>
                    <a:pt x="0" y="75204"/>
                    <a:pt x="8529" y="66675"/>
                    <a:pt x="19050" y="66675"/>
                  </a:cubicBezTo>
                  <a:close/>
                  <a:moveTo>
                    <a:pt x="85725" y="0"/>
                  </a:moveTo>
                  <a:cubicBezTo>
                    <a:pt x="96246" y="0"/>
                    <a:pt x="104775" y="8529"/>
                    <a:pt x="104775" y="19050"/>
                  </a:cubicBezTo>
                  <a:cubicBezTo>
                    <a:pt x="104775" y="29571"/>
                    <a:pt x="96246" y="38100"/>
                    <a:pt x="85725" y="38100"/>
                  </a:cubicBezTo>
                  <a:cubicBezTo>
                    <a:pt x="75204" y="38100"/>
                    <a:pt x="66675" y="29571"/>
                    <a:pt x="66675" y="19050"/>
                  </a:cubicBezTo>
                  <a:cubicBezTo>
                    <a:pt x="66675" y="8529"/>
                    <a:pt x="75204" y="0"/>
                    <a:pt x="85725" y="0"/>
                  </a:cubicBezTo>
                  <a:close/>
                  <a:moveTo>
                    <a:pt x="152400" y="0"/>
                  </a:moveTo>
                  <a:cubicBezTo>
                    <a:pt x="162921" y="0"/>
                    <a:pt x="171450" y="8529"/>
                    <a:pt x="171450" y="19050"/>
                  </a:cubicBezTo>
                  <a:cubicBezTo>
                    <a:pt x="171450" y="29571"/>
                    <a:pt x="162921" y="38100"/>
                    <a:pt x="152400" y="38100"/>
                  </a:cubicBezTo>
                  <a:cubicBezTo>
                    <a:pt x="141879" y="38100"/>
                    <a:pt x="133350" y="29571"/>
                    <a:pt x="133350" y="19050"/>
                  </a:cubicBezTo>
                  <a:cubicBezTo>
                    <a:pt x="133350" y="8529"/>
                    <a:pt x="141879" y="0"/>
                    <a:pt x="152400" y="0"/>
                  </a:cubicBezTo>
                  <a:close/>
                  <a:moveTo>
                    <a:pt x="19050" y="0"/>
                  </a:moveTo>
                  <a:cubicBezTo>
                    <a:pt x="29571" y="0"/>
                    <a:pt x="38100" y="8529"/>
                    <a:pt x="38100" y="19050"/>
                  </a:cubicBez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8565EC81-D0DA-022A-A9CE-50475C030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739042" y="4484717"/>
              <a:ext cx="121448" cy="121447"/>
              <a:chOff x="-933400" y="3003068"/>
              <a:chExt cx="171451" cy="171450"/>
            </a:xfrm>
            <a:solidFill>
              <a:srgbClr val="E6E6E6"/>
            </a:solidFill>
          </p:grpSpPr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40B2669-BA83-F149-5E5C-0DE408C72ECE}"/>
                  </a:ext>
                </a:extLst>
              </p:cNvPr>
              <p:cNvSpPr/>
              <p:nvPr/>
            </p:nvSpPr>
            <p:spPr>
              <a:xfrm>
                <a:off x="-933400" y="3003068"/>
                <a:ext cx="171451" cy="171450"/>
              </a:xfrm>
              <a:custGeom>
                <a:avLst/>
                <a:gdLst>
                  <a:gd name="connsiteX0" fmla="*/ 0 w 171450"/>
                  <a:gd name="connsiteY0" fmla="*/ 7144 h 171450"/>
                  <a:gd name="connsiteX1" fmla="*/ 7144 w 171450"/>
                  <a:gd name="connsiteY1" fmla="*/ 0 h 171450"/>
                  <a:gd name="connsiteX2" fmla="*/ 14288 w 171450"/>
                  <a:gd name="connsiteY2" fmla="*/ 7144 h 171450"/>
                  <a:gd name="connsiteX3" fmla="*/ 14288 w 171450"/>
                  <a:gd name="connsiteY3" fmla="*/ 157163 h 171450"/>
                  <a:gd name="connsiteX4" fmla="*/ 164306 w 171450"/>
                  <a:gd name="connsiteY4" fmla="*/ 157163 h 171450"/>
                  <a:gd name="connsiteX5" fmla="*/ 171450 w 171450"/>
                  <a:gd name="connsiteY5" fmla="*/ 164306 h 171450"/>
                  <a:gd name="connsiteX6" fmla="*/ 164306 w 171450"/>
                  <a:gd name="connsiteY6" fmla="*/ 171450 h 171450"/>
                  <a:gd name="connsiteX7" fmla="*/ 7144 w 171450"/>
                  <a:gd name="connsiteY7" fmla="*/ 171450 h 171450"/>
                  <a:gd name="connsiteX8" fmla="*/ 0 w 171450"/>
                  <a:gd name="connsiteY8" fmla="*/ 164306 h 171450"/>
                  <a:gd name="connsiteX9" fmla="*/ 0 w 171450"/>
                  <a:gd name="connsiteY9" fmla="*/ 714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" h="171450">
                    <a:moveTo>
                      <a:pt x="0" y="7144"/>
                    </a:moveTo>
                    <a:cubicBezTo>
                      <a:pt x="0" y="3198"/>
                      <a:pt x="3198" y="0"/>
                      <a:pt x="7144" y="0"/>
                    </a:cubicBezTo>
                    <a:cubicBezTo>
                      <a:pt x="11089" y="0"/>
                      <a:pt x="14288" y="3198"/>
                      <a:pt x="14288" y="7144"/>
                    </a:cubicBezTo>
                    <a:lnTo>
                      <a:pt x="14288" y="157163"/>
                    </a:lnTo>
                    <a:lnTo>
                      <a:pt x="164306" y="157163"/>
                    </a:lnTo>
                    <a:cubicBezTo>
                      <a:pt x="168252" y="157163"/>
                      <a:pt x="171450" y="160361"/>
                      <a:pt x="171450" y="164306"/>
                    </a:cubicBezTo>
                    <a:cubicBezTo>
                      <a:pt x="171450" y="168252"/>
                      <a:pt x="168252" y="171450"/>
                      <a:pt x="164306" y="171450"/>
                    </a:cubicBezTo>
                    <a:lnTo>
                      <a:pt x="7144" y="171450"/>
                    </a:lnTo>
                    <a:cubicBezTo>
                      <a:pt x="3198" y="171450"/>
                      <a:pt x="0" y="168252"/>
                      <a:pt x="0" y="164306"/>
                    </a:cubicBezTo>
                    <a:lnTo>
                      <a:pt x="0" y="7144"/>
                    </a:lnTo>
                    <a:close/>
                  </a:path>
                </a:pathLst>
              </a:custGeom>
              <a:grpFill/>
              <a:ln w="38100" cap="flat" cmpd="sng" algn="ctr">
                <a:noFill/>
                <a:prstDash val="solid"/>
              </a:ln>
              <a:effectLst>
                <a:outerShdw blurRad="63500" dist="127000" dir="27000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00" b="0" i="0" u="none" strike="noStrike" kern="0" cap="none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7486B770-6A5B-5082-7156-AFD5DAD5005D}"/>
                  </a:ext>
                </a:extLst>
              </p:cNvPr>
              <p:cNvSpPr/>
              <p:nvPr/>
            </p:nvSpPr>
            <p:spPr>
              <a:xfrm>
                <a:off x="-902373" y="3029981"/>
                <a:ext cx="133350" cy="119062"/>
              </a:xfrm>
              <a:custGeom>
                <a:avLst/>
                <a:gdLst>
                  <a:gd name="connsiteX0" fmla="*/ 133350 w 133350"/>
                  <a:gd name="connsiteY0" fmla="*/ 7144 h 119062"/>
                  <a:gd name="connsiteX1" fmla="*/ 126206 w 133350"/>
                  <a:gd name="connsiteY1" fmla="*/ 0 h 119062"/>
                  <a:gd name="connsiteX2" fmla="*/ 121920 w 133350"/>
                  <a:gd name="connsiteY2" fmla="*/ 1429 h 119062"/>
                  <a:gd name="connsiteX3" fmla="*/ 68580 w 133350"/>
                  <a:gd name="connsiteY3" fmla="*/ 41434 h 119062"/>
                  <a:gd name="connsiteX4" fmla="*/ 32195 w 133350"/>
                  <a:gd name="connsiteY4" fmla="*/ 20041 h 119062"/>
                  <a:gd name="connsiteX5" fmla="*/ 25384 w 133350"/>
                  <a:gd name="connsiteY5" fmla="*/ 19802 h 119062"/>
                  <a:gd name="connsiteX6" fmla="*/ 0 w 133350"/>
                  <a:gd name="connsiteY6" fmla="*/ 32490 h 119062"/>
                  <a:gd name="connsiteX7" fmla="*/ 0 w 133350"/>
                  <a:gd name="connsiteY7" fmla="*/ 119063 h 119062"/>
                  <a:gd name="connsiteX8" fmla="*/ 133350 w 133350"/>
                  <a:gd name="connsiteY8" fmla="*/ 119063 h 119062"/>
                  <a:gd name="connsiteX9" fmla="*/ 133350 w 133350"/>
                  <a:gd name="connsiteY9" fmla="*/ 7144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19062">
                    <a:moveTo>
                      <a:pt x="133350" y="7144"/>
                    </a:moveTo>
                    <a:cubicBezTo>
                      <a:pt x="133350" y="3198"/>
                      <a:pt x="130152" y="0"/>
                      <a:pt x="126206" y="0"/>
                    </a:cubicBezTo>
                    <a:cubicBezTo>
                      <a:pt x="124661" y="0"/>
                      <a:pt x="123157" y="501"/>
                      <a:pt x="121920" y="1429"/>
                    </a:cubicBezTo>
                    <a:lnTo>
                      <a:pt x="68580" y="41434"/>
                    </a:lnTo>
                    <a:lnTo>
                      <a:pt x="32195" y="20041"/>
                    </a:lnTo>
                    <a:cubicBezTo>
                      <a:pt x="30111" y="18814"/>
                      <a:pt x="27548" y="18724"/>
                      <a:pt x="25384" y="19802"/>
                    </a:cubicBezTo>
                    <a:lnTo>
                      <a:pt x="0" y="32490"/>
                    </a:lnTo>
                    <a:lnTo>
                      <a:pt x="0" y="119063"/>
                    </a:lnTo>
                    <a:lnTo>
                      <a:pt x="133350" y="119063"/>
                    </a:lnTo>
                    <a:lnTo>
                      <a:pt x="133350" y="7144"/>
                    </a:lnTo>
                    <a:close/>
                  </a:path>
                </a:pathLst>
              </a:custGeom>
              <a:grpFill/>
              <a:ln w="38100" cap="flat" cmpd="sng" algn="ctr">
                <a:noFill/>
                <a:prstDash val="solid"/>
              </a:ln>
              <a:effectLst>
                <a:outerShdw blurRad="63500" dist="127000" dir="27000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400" b="0" i="0" u="none" strike="noStrike" kern="0" cap="none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65" name="Graphic 13">
              <a:extLst>
                <a:ext uri="{FF2B5EF4-FFF2-40B4-BE49-F238E27FC236}">
                  <a16:creationId xmlns:a16="http://schemas.microsoft.com/office/drawing/2014/main" id="{1654AB2B-DF1A-F7C8-1BA4-F5965881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1137" y="4475382"/>
              <a:ext cx="124654" cy="137762"/>
            </a:xfrm>
            <a:custGeom>
              <a:avLst/>
              <a:gdLst>
                <a:gd name="connsiteX0" fmla="*/ 76200 w 181153"/>
                <a:gd name="connsiteY0" fmla="*/ 76200 h 200203"/>
                <a:gd name="connsiteX1" fmla="*/ 152400 w 181153"/>
                <a:gd name="connsiteY1" fmla="*/ 38100 h 200203"/>
                <a:gd name="connsiteX2" fmla="*/ 76200 w 181153"/>
                <a:gd name="connsiteY2" fmla="*/ 0 h 200203"/>
                <a:gd name="connsiteX3" fmla="*/ 0 w 181153"/>
                <a:gd name="connsiteY3" fmla="*/ 38100 h 200203"/>
                <a:gd name="connsiteX4" fmla="*/ 76200 w 181153"/>
                <a:gd name="connsiteY4" fmla="*/ 76200 h 200203"/>
                <a:gd name="connsiteX5" fmla="*/ 136474 w 181153"/>
                <a:gd name="connsiteY5" fmla="*/ 77819 h 200203"/>
                <a:gd name="connsiteX6" fmla="*/ 152400 w 181153"/>
                <a:gd name="connsiteY6" fmla="*/ 67180 h 200203"/>
                <a:gd name="connsiteX7" fmla="*/ 152400 w 181153"/>
                <a:gd name="connsiteY7" fmla="*/ 97698 h 200203"/>
                <a:gd name="connsiteX8" fmla="*/ 114109 w 181153"/>
                <a:gd name="connsiteY8" fmla="*/ 85954 h 200203"/>
                <a:gd name="connsiteX9" fmla="*/ 136474 w 181153"/>
                <a:gd name="connsiteY9" fmla="*/ 77819 h 200203"/>
                <a:gd name="connsiteX10" fmla="*/ 66675 w 181153"/>
                <a:gd name="connsiteY10" fmla="*/ 138113 h 200203"/>
                <a:gd name="connsiteX11" fmla="*/ 103165 w 181153"/>
                <a:gd name="connsiteY11" fmla="*/ 188043 h 200203"/>
                <a:gd name="connsiteX12" fmla="*/ 76200 w 181153"/>
                <a:gd name="connsiteY12" fmla="*/ 190500 h 200203"/>
                <a:gd name="connsiteX13" fmla="*/ 0 w 181153"/>
                <a:gd name="connsiteY13" fmla="*/ 152400 h 200203"/>
                <a:gd name="connsiteX14" fmla="*/ 0 w 181153"/>
                <a:gd name="connsiteY14" fmla="*/ 67180 h 200203"/>
                <a:gd name="connsiteX15" fmla="*/ 15926 w 181153"/>
                <a:gd name="connsiteY15" fmla="*/ 77819 h 200203"/>
                <a:gd name="connsiteX16" fmla="*/ 76200 w 181153"/>
                <a:gd name="connsiteY16" fmla="*/ 90488 h 200203"/>
                <a:gd name="connsiteX17" fmla="*/ 102651 w 181153"/>
                <a:gd name="connsiteY17" fmla="*/ 88344 h 200203"/>
                <a:gd name="connsiteX18" fmla="*/ 66675 w 181153"/>
                <a:gd name="connsiteY18" fmla="*/ 138113 h 200203"/>
                <a:gd name="connsiteX19" fmla="*/ 119063 w 181153"/>
                <a:gd name="connsiteY19" fmla="*/ 180975 h 200203"/>
                <a:gd name="connsiteX20" fmla="*/ 143894 w 181153"/>
                <a:gd name="connsiteY20" fmla="*/ 173050 h 200203"/>
                <a:gd name="connsiteX21" fmla="*/ 168783 w 181153"/>
                <a:gd name="connsiteY21" fmla="*/ 197930 h 200203"/>
                <a:gd name="connsiteX22" fmla="*/ 178880 w 181153"/>
                <a:gd name="connsiteY22" fmla="*/ 198286 h 200203"/>
                <a:gd name="connsiteX23" fmla="*/ 179236 w 181153"/>
                <a:gd name="connsiteY23" fmla="*/ 188189 h 200203"/>
                <a:gd name="connsiteX24" fmla="*/ 178880 w 181153"/>
                <a:gd name="connsiteY24" fmla="*/ 187833 h 200203"/>
                <a:gd name="connsiteX25" fmla="*/ 154000 w 181153"/>
                <a:gd name="connsiteY25" fmla="*/ 162944 h 200203"/>
                <a:gd name="connsiteX26" fmla="*/ 143895 w 181153"/>
                <a:gd name="connsiteY26" fmla="*/ 103176 h 200203"/>
                <a:gd name="connsiteX27" fmla="*/ 84127 w 181153"/>
                <a:gd name="connsiteY27" fmla="*/ 113281 h 200203"/>
                <a:gd name="connsiteX28" fmla="*/ 94232 w 181153"/>
                <a:gd name="connsiteY28" fmla="*/ 173049 h 200203"/>
                <a:gd name="connsiteX29" fmla="*/ 119063 w 181153"/>
                <a:gd name="connsiteY29" fmla="*/ 180975 h 200203"/>
                <a:gd name="connsiteX30" fmla="*/ 119063 w 181153"/>
                <a:gd name="connsiteY30" fmla="*/ 166688 h 200203"/>
                <a:gd name="connsiteX31" fmla="*/ 90488 w 181153"/>
                <a:gd name="connsiteY31" fmla="*/ 138113 h 200203"/>
                <a:gd name="connsiteX32" fmla="*/ 119063 w 181153"/>
                <a:gd name="connsiteY32" fmla="*/ 109538 h 200203"/>
                <a:gd name="connsiteX33" fmla="*/ 147638 w 181153"/>
                <a:gd name="connsiteY33" fmla="*/ 138113 h 200203"/>
                <a:gd name="connsiteX34" fmla="*/ 119063 w 181153"/>
                <a:gd name="connsiteY34" fmla="*/ 166688 h 20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153" h="200203">
                  <a:moveTo>
                    <a:pt x="76200" y="76200"/>
                  </a:moveTo>
                  <a:cubicBezTo>
                    <a:pt x="118281" y="76200"/>
                    <a:pt x="152400" y="59150"/>
                    <a:pt x="152400" y="38100"/>
                  </a:cubicBezTo>
                  <a:cubicBezTo>
                    <a:pt x="152400" y="17050"/>
                    <a:pt x="118281" y="0"/>
                    <a:pt x="76200" y="0"/>
                  </a:cubicBezTo>
                  <a:cubicBezTo>
                    <a:pt x="34119" y="0"/>
                    <a:pt x="0" y="17050"/>
                    <a:pt x="0" y="38100"/>
                  </a:cubicBezTo>
                  <a:cubicBezTo>
                    <a:pt x="0" y="59150"/>
                    <a:pt x="34119" y="76200"/>
                    <a:pt x="76200" y="76200"/>
                  </a:cubicBezTo>
                  <a:close/>
                  <a:moveTo>
                    <a:pt x="136474" y="77819"/>
                  </a:moveTo>
                  <a:cubicBezTo>
                    <a:pt x="142230" y="74993"/>
                    <a:pt x="147585" y="71415"/>
                    <a:pt x="152400" y="67180"/>
                  </a:cubicBezTo>
                  <a:lnTo>
                    <a:pt x="152400" y="97698"/>
                  </a:lnTo>
                  <a:cubicBezTo>
                    <a:pt x="141707" y="88844"/>
                    <a:pt x="127927" y="84618"/>
                    <a:pt x="114109" y="85954"/>
                  </a:cubicBezTo>
                  <a:cubicBezTo>
                    <a:pt x="121833" y="84050"/>
                    <a:pt x="129331" y="81323"/>
                    <a:pt x="136474" y="77819"/>
                  </a:cubicBezTo>
                  <a:close/>
                  <a:moveTo>
                    <a:pt x="66675" y="138113"/>
                  </a:moveTo>
                  <a:cubicBezTo>
                    <a:pt x="66675" y="160924"/>
                    <a:pt x="81431" y="181115"/>
                    <a:pt x="103165" y="188043"/>
                  </a:cubicBezTo>
                  <a:cubicBezTo>
                    <a:pt x="94783" y="189633"/>
                    <a:pt x="85696" y="190500"/>
                    <a:pt x="76200" y="190500"/>
                  </a:cubicBezTo>
                  <a:cubicBezTo>
                    <a:pt x="34119" y="190500"/>
                    <a:pt x="0" y="173450"/>
                    <a:pt x="0" y="152400"/>
                  </a:cubicBezTo>
                  <a:lnTo>
                    <a:pt x="0" y="67180"/>
                  </a:lnTo>
                  <a:cubicBezTo>
                    <a:pt x="4815" y="71415"/>
                    <a:pt x="10170" y="74993"/>
                    <a:pt x="15926" y="77819"/>
                  </a:cubicBezTo>
                  <a:cubicBezTo>
                    <a:pt x="32099" y="85896"/>
                    <a:pt x="53416" y="90488"/>
                    <a:pt x="76200" y="90488"/>
                  </a:cubicBezTo>
                  <a:cubicBezTo>
                    <a:pt x="85325" y="90488"/>
                    <a:pt x="94221" y="89754"/>
                    <a:pt x="102651" y="88344"/>
                  </a:cubicBezTo>
                  <a:cubicBezTo>
                    <a:pt x="81178" y="95434"/>
                    <a:pt x="66673" y="115498"/>
                    <a:pt x="66675" y="138113"/>
                  </a:cubicBezTo>
                  <a:close/>
                  <a:moveTo>
                    <a:pt x="119063" y="180975"/>
                  </a:moveTo>
                  <a:cubicBezTo>
                    <a:pt x="127964" y="180988"/>
                    <a:pt x="136646" y="178217"/>
                    <a:pt x="143894" y="173050"/>
                  </a:cubicBezTo>
                  <a:lnTo>
                    <a:pt x="168783" y="197930"/>
                  </a:lnTo>
                  <a:cubicBezTo>
                    <a:pt x="171473" y="200816"/>
                    <a:pt x="175993" y="200976"/>
                    <a:pt x="178880" y="198286"/>
                  </a:cubicBezTo>
                  <a:cubicBezTo>
                    <a:pt x="181766" y="195596"/>
                    <a:pt x="181926" y="191076"/>
                    <a:pt x="179236" y="188189"/>
                  </a:cubicBezTo>
                  <a:cubicBezTo>
                    <a:pt x="179121" y="188066"/>
                    <a:pt x="179002" y="187947"/>
                    <a:pt x="178880" y="187833"/>
                  </a:cubicBezTo>
                  <a:lnTo>
                    <a:pt x="154000" y="162944"/>
                  </a:lnTo>
                  <a:cubicBezTo>
                    <a:pt x="167714" y="143649"/>
                    <a:pt x="163190" y="116890"/>
                    <a:pt x="143895" y="103176"/>
                  </a:cubicBezTo>
                  <a:cubicBezTo>
                    <a:pt x="124600" y="89462"/>
                    <a:pt x="97841" y="93986"/>
                    <a:pt x="84127" y="113281"/>
                  </a:cubicBezTo>
                  <a:cubicBezTo>
                    <a:pt x="70413" y="132576"/>
                    <a:pt x="74937" y="159335"/>
                    <a:pt x="94232" y="173049"/>
                  </a:cubicBezTo>
                  <a:cubicBezTo>
                    <a:pt x="101485" y="178205"/>
                    <a:pt x="110163" y="180975"/>
                    <a:pt x="119063" y="180975"/>
                  </a:cubicBezTo>
                  <a:close/>
                  <a:moveTo>
                    <a:pt x="119063" y="166688"/>
                  </a:moveTo>
                  <a:cubicBezTo>
                    <a:pt x="103281" y="166688"/>
                    <a:pt x="90488" y="153894"/>
                    <a:pt x="90488" y="138113"/>
                  </a:cubicBezTo>
                  <a:cubicBezTo>
                    <a:pt x="90488" y="122331"/>
                    <a:pt x="103281" y="109538"/>
                    <a:pt x="119063" y="109538"/>
                  </a:cubicBezTo>
                  <a:cubicBezTo>
                    <a:pt x="134844" y="109538"/>
                    <a:pt x="147638" y="122331"/>
                    <a:pt x="147638" y="138113"/>
                  </a:cubicBezTo>
                  <a:cubicBezTo>
                    <a:pt x="147638" y="153894"/>
                    <a:pt x="134844" y="166688"/>
                    <a:pt x="119063" y="166688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6" name="Graphic 15">
              <a:extLst>
                <a:ext uri="{FF2B5EF4-FFF2-40B4-BE49-F238E27FC236}">
                  <a16:creationId xmlns:a16="http://schemas.microsoft.com/office/drawing/2014/main" id="{D2847A06-432F-4D6D-47AF-2CD26208F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56540" y="4479371"/>
              <a:ext cx="103828" cy="129785"/>
            </a:xfrm>
            <a:custGeom>
              <a:avLst/>
              <a:gdLst>
                <a:gd name="connsiteX0" fmla="*/ 76200 w 152400"/>
                <a:gd name="connsiteY0" fmla="*/ 76200 h 190500"/>
                <a:gd name="connsiteX1" fmla="*/ 152400 w 152400"/>
                <a:gd name="connsiteY1" fmla="*/ 38100 h 190500"/>
                <a:gd name="connsiteX2" fmla="*/ 76200 w 152400"/>
                <a:gd name="connsiteY2" fmla="*/ 0 h 190500"/>
                <a:gd name="connsiteX3" fmla="*/ 0 w 152400"/>
                <a:gd name="connsiteY3" fmla="*/ 38100 h 190500"/>
                <a:gd name="connsiteX4" fmla="*/ 76200 w 152400"/>
                <a:gd name="connsiteY4" fmla="*/ 76200 h 190500"/>
                <a:gd name="connsiteX5" fmla="*/ 136474 w 152400"/>
                <a:gd name="connsiteY5" fmla="*/ 77819 h 190500"/>
                <a:gd name="connsiteX6" fmla="*/ 152400 w 152400"/>
                <a:gd name="connsiteY6" fmla="*/ 67180 h 190500"/>
                <a:gd name="connsiteX7" fmla="*/ 152400 w 152400"/>
                <a:gd name="connsiteY7" fmla="*/ 152400 h 190500"/>
                <a:gd name="connsiteX8" fmla="*/ 76200 w 152400"/>
                <a:gd name="connsiteY8" fmla="*/ 190500 h 190500"/>
                <a:gd name="connsiteX9" fmla="*/ 0 w 152400"/>
                <a:gd name="connsiteY9" fmla="*/ 152400 h 190500"/>
                <a:gd name="connsiteX10" fmla="*/ 0 w 152400"/>
                <a:gd name="connsiteY10" fmla="*/ 67180 h 190500"/>
                <a:gd name="connsiteX11" fmla="*/ 15926 w 152400"/>
                <a:gd name="connsiteY11" fmla="*/ 77819 h 190500"/>
                <a:gd name="connsiteX12" fmla="*/ 76200 w 152400"/>
                <a:gd name="connsiteY12" fmla="*/ 90488 h 190500"/>
                <a:gd name="connsiteX13" fmla="*/ 136474 w 152400"/>
                <a:gd name="connsiteY13" fmla="*/ 7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" h="190500">
                  <a:moveTo>
                    <a:pt x="76200" y="76200"/>
                  </a:moveTo>
                  <a:cubicBezTo>
                    <a:pt x="118281" y="76200"/>
                    <a:pt x="152400" y="59150"/>
                    <a:pt x="152400" y="38100"/>
                  </a:cubicBezTo>
                  <a:cubicBezTo>
                    <a:pt x="152400" y="17050"/>
                    <a:pt x="118281" y="0"/>
                    <a:pt x="76200" y="0"/>
                  </a:cubicBezTo>
                  <a:cubicBezTo>
                    <a:pt x="34119" y="0"/>
                    <a:pt x="0" y="17050"/>
                    <a:pt x="0" y="38100"/>
                  </a:cubicBezTo>
                  <a:cubicBezTo>
                    <a:pt x="0" y="59150"/>
                    <a:pt x="34119" y="76200"/>
                    <a:pt x="76200" y="76200"/>
                  </a:cubicBezTo>
                  <a:close/>
                  <a:moveTo>
                    <a:pt x="136474" y="77819"/>
                  </a:moveTo>
                  <a:cubicBezTo>
                    <a:pt x="142230" y="74993"/>
                    <a:pt x="147585" y="71415"/>
                    <a:pt x="152400" y="67180"/>
                  </a:cubicBezTo>
                  <a:lnTo>
                    <a:pt x="152400" y="152400"/>
                  </a:lnTo>
                  <a:cubicBezTo>
                    <a:pt x="152400" y="173450"/>
                    <a:pt x="118281" y="190500"/>
                    <a:pt x="76200" y="190500"/>
                  </a:cubicBezTo>
                  <a:cubicBezTo>
                    <a:pt x="34119" y="190500"/>
                    <a:pt x="0" y="173450"/>
                    <a:pt x="0" y="152400"/>
                  </a:cubicBezTo>
                  <a:lnTo>
                    <a:pt x="0" y="67180"/>
                  </a:lnTo>
                  <a:cubicBezTo>
                    <a:pt x="4815" y="71415"/>
                    <a:pt x="10170" y="74993"/>
                    <a:pt x="15926" y="77819"/>
                  </a:cubicBezTo>
                  <a:cubicBezTo>
                    <a:pt x="32099" y="85896"/>
                    <a:pt x="53416" y="90488"/>
                    <a:pt x="76200" y="90488"/>
                  </a:cubicBezTo>
                  <a:cubicBezTo>
                    <a:pt x="98984" y="90488"/>
                    <a:pt x="120301" y="85896"/>
                    <a:pt x="136474" y="77819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7" name="Graphic 17">
              <a:extLst>
                <a:ext uri="{FF2B5EF4-FFF2-40B4-BE49-F238E27FC236}">
                  <a16:creationId xmlns:a16="http://schemas.microsoft.com/office/drawing/2014/main" id="{53C557AE-C41F-E309-E81B-3572946B7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7107" y="4476713"/>
              <a:ext cx="135101" cy="135101"/>
            </a:xfrm>
            <a:custGeom>
              <a:avLst/>
              <a:gdLst>
                <a:gd name="connsiteX0" fmla="*/ 95250 w 190500"/>
                <a:gd name="connsiteY0" fmla="*/ 0 h 190499"/>
                <a:gd name="connsiteX1" fmla="*/ 190500 w 190500"/>
                <a:gd name="connsiteY1" fmla="*/ 95250 h 190499"/>
                <a:gd name="connsiteX2" fmla="*/ 95250 w 190500"/>
                <a:gd name="connsiteY2" fmla="*/ 190500 h 190499"/>
                <a:gd name="connsiteX3" fmla="*/ 0 w 190500"/>
                <a:gd name="connsiteY3" fmla="*/ 95250 h 190499"/>
                <a:gd name="connsiteX4" fmla="*/ 95250 w 190500"/>
                <a:gd name="connsiteY4" fmla="*/ 0 h 190499"/>
                <a:gd name="connsiteX5" fmla="*/ 102689 w 190500"/>
                <a:gd name="connsiteY5" fmla="*/ 52092 h 190499"/>
                <a:gd name="connsiteX6" fmla="*/ 101889 w 190500"/>
                <a:gd name="connsiteY6" fmla="*/ 51397 h 190499"/>
                <a:gd name="connsiteX7" fmla="*/ 93478 w 190500"/>
                <a:gd name="connsiteY7" fmla="*/ 51330 h 190499"/>
                <a:gd name="connsiteX8" fmla="*/ 92583 w 190500"/>
                <a:gd name="connsiteY8" fmla="*/ 52092 h 190499"/>
                <a:gd name="connsiteX9" fmla="*/ 91897 w 190500"/>
                <a:gd name="connsiteY9" fmla="*/ 52892 h 190499"/>
                <a:gd name="connsiteX10" fmla="*/ 91831 w 190500"/>
                <a:gd name="connsiteY10" fmla="*/ 61303 h 190499"/>
                <a:gd name="connsiteX11" fmla="*/ 92593 w 190500"/>
                <a:gd name="connsiteY11" fmla="*/ 62198 h 190499"/>
                <a:gd name="connsiteX12" fmla="*/ 118491 w 190500"/>
                <a:gd name="connsiteY12" fmla="*/ 88106 h 190499"/>
                <a:gd name="connsiteX13" fmla="*/ 54769 w 190500"/>
                <a:gd name="connsiteY13" fmla="*/ 88106 h 190499"/>
                <a:gd name="connsiteX14" fmla="*/ 53797 w 190500"/>
                <a:gd name="connsiteY14" fmla="*/ 88163 h 190499"/>
                <a:gd name="connsiteX15" fmla="*/ 47692 w 190500"/>
                <a:gd name="connsiteY15" fmla="*/ 94278 h 190499"/>
                <a:gd name="connsiteX16" fmla="*/ 47625 w 190500"/>
                <a:gd name="connsiteY16" fmla="*/ 95240 h 190499"/>
                <a:gd name="connsiteX17" fmla="*/ 47692 w 190500"/>
                <a:gd name="connsiteY17" fmla="*/ 96212 h 190499"/>
                <a:gd name="connsiteX18" fmla="*/ 53797 w 190500"/>
                <a:gd name="connsiteY18" fmla="*/ 102318 h 190499"/>
                <a:gd name="connsiteX19" fmla="*/ 54769 w 190500"/>
                <a:gd name="connsiteY19" fmla="*/ 102384 h 190499"/>
                <a:gd name="connsiteX20" fmla="*/ 118491 w 190500"/>
                <a:gd name="connsiteY20" fmla="*/ 102384 h 190499"/>
                <a:gd name="connsiteX21" fmla="*/ 92583 w 190500"/>
                <a:gd name="connsiteY21" fmla="*/ 128292 h 190499"/>
                <a:gd name="connsiteX22" fmla="*/ 91888 w 190500"/>
                <a:gd name="connsiteY22" fmla="*/ 129102 h 190499"/>
                <a:gd name="connsiteX23" fmla="*/ 93316 w 190500"/>
                <a:gd name="connsiteY23" fmla="*/ 139103 h 190499"/>
                <a:gd name="connsiteX24" fmla="*/ 101889 w 190500"/>
                <a:gd name="connsiteY24" fmla="*/ 139103 h 190499"/>
                <a:gd name="connsiteX25" fmla="*/ 102680 w 190500"/>
                <a:gd name="connsiteY25" fmla="*/ 138408 h 190499"/>
                <a:gd name="connsiteX26" fmla="*/ 140799 w 190500"/>
                <a:gd name="connsiteY26" fmla="*/ 100308 h 190499"/>
                <a:gd name="connsiteX27" fmla="*/ 141484 w 190500"/>
                <a:gd name="connsiteY27" fmla="*/ 99498 h 190499"/>
                <a:gd name="connsiteX28" fmla="*/ 141561 w 190500"/>
                <a:gd name="connsiteY28" fmla="*/ 91097 h 190499"/>
                <a:gd name="connsiteX29" fmla="*/ 140799 w 190500"/>
                <a:gd name="connsiteY29" fmla="*/ 90202 h 190499"/>
                <a:gd name="connsiteX30" fmla="*/ 102699 w 190500"/>
                <a:gd name="connsiteY30" fmla="*/ 52092 h 190499"/>
                <a:gd name="connsiteX31" fmla="*/ 101889 w 190500"/>
                <a:gd name="connsiteY31" fmla="*/ 51397 h 190499"/>
                <a:gd name="connsiteX32" fmla="*/ 102689 w 190500"/>
                <a:gd name="connsiteY32" fmla="*/ 52092 h 19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500" h="190499">
                  <a:moveTo>
                    <a:pt x="95250" y="0"/>
                  </a:moveTo>
                  <a:cubicBezTo>
                    <a:pt x="147866" y="0"/>
                    <a:pt x="190500" y="42643"/>
                    <a:pt x="190500" y="95250"/>
                  </a:cubicBezTo>
                  <a:cubicBezTo>
                    <a:pt x="190500" y="147857"/>
                    <a:pt x="147866" y="190500"/>
                    <a:pt x="95250" y="190500"/>
                  </a:cubicBezTo>
                  <a:cubicBezTo>
                    <a:pt x="42653" y="190500"/>
                    <a:pt x="0" y="147857"/>
                    <a:pt x="0" y="95250"/>
                  </a:cubicBezTo>
                  <a:cubicBezTo>
                    <a:pt x="0" y="42643"/>
                    <a:pt x="42653" y="0"/>
                    <a:pt x="95250" y="0"/>
                  </a:cubicBezTo>
                  <a:close/>
                  <a:moveTo>
                    <a:pt x="102689" y="52092"/>
                  </a:moveTo>
                  <a:lnTo>
                    <a:pt x="101889" y="51397"/>
                  </a:lnTo>
                  <a:cubicBezTo>
                    <a:pt x="99397" y="49552"/>
                    <a:pt x="96000" y="49525"/>
                    <a:pt x="93478" y="51330"/>
                  </a:cubicBezTo>
                  <a:lnTo>
                    <a:pt x="92583" y="52092"/>
                  </a:lnTo>
                  <a:lnTo>
                    <a:pt x="91897" y="52892"/>
                  </a:lnTo>
                  <a:cubicBezTo>
                    <a:pt x="90052" y="55384"/>
                    <a:pt x="90026" y="58782"/>
                    <a:pt x="91831" y="61303"/>
                  </a:cubicBezTo>
                  <a:lnTo>
                    <a:pt x="92593" y="62198"/>
                  </a:lnTo>
                  <a:lnTo>
                    <a:pt x="118491" y="88106"/>
                  </a:lnTo>
                  <a:lnTo>
                    <a:pt x="54769" y="88106"/>
                  </a:lnTo>
                  <a:lnTo>
                    <a:pt x="53797" y="88163"/>
                  </a:lnTo>
                  <a:cubicBezTo>
                    <a:pt x="50620" y="88601"/>
                    <a:pt x="48124" y="91101"/>
                    <a:pt x="47692" y="94278"/>
                  </a:cubicBezTo>
                  <a:lnTo>
                    <a:pt x="47625" y="95240"/>
                  </a:lnTo>
                  <a:lnTo>
                    <a:pt x="47692" y="96212"/>
                  </a:lnTo>
                  <a:cubicBezTo>
                    <a:pt x="48128" y="99386"/>
                    <a:pt x="50623" y="101881"/>
                    <a:pt x="53797" y="102318"/>
                  </a:cubicBezTo>
                  <a:lnTo>
                    <a:pt x="54769" y="102384"/>
                  </a:lnTo>
                  <a:lnTo>
                    <a:pt x="118491" y="102384"/>
                  </a:lnTo>
                  <a:lnTo>
                    <a:pt x="92583" y="128292"/>
                  </a:lnTo>
                  <a:lnTo>
                    <a:pt x="91888" y="129102"/>
                  </a:lnTo>
                  <a:cubicBezTo>
                    <a:pt x="89521" y="132258"/>
                    <a:pt x="90160" y="136736"/>
                    <a:pt x="93316" y="139103"/>
                  </a:cubicBezTo>
                  <a:cubicBezTo>
                    <a:pt x="95857" y="141008"/>
                    <a:pt x="99349" y="141008"/>
                    <a:pt x="101889" y="139103"/>
                  </a:cubicBezTo>
                  <a:lnTo>
                    <a:pt x="102680" y="138408"/>
                  </a:lnTo>
                  <a:lnTo>
                    <a:pt x="140799" y="100308"/>
                  </a:lnTo>
                  <a:lnTo>
                    <a:pt x="141484" y="99498"/>
                  </a:lnTo>
                  <a:cubicBezTo>
                    <a:pt x="143327" y="97010"/>
                    <a:pt x="143359" y="93618"/>
                    <a:pt x="141561" y="91097"/>
                  </a:cubicBezTo>
                  <a:lnTo>
                    <a:pt x="140799" y="90202"/>
                  </a:lnTo>
                  <a:lnTo>
                    <a:pt x="102699" y="52092"/>
                  </a:lnTo>
                  <a:lnTo>
                    <a:pt x="101889" y="51397"/>
                  </a:lnTo>
                  <a:lnTo>
                    <a:pt x="102689" y="52092"/>
                  </a:ln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8" name="Graphic 10">
              <a:extLst>
                <a:ext uri="{FF2B5EF4-FFF2-40B4-BE49-F238E27FC236}">
                  <a16:creationId xmlns:a16="http://schemas.microsoft.com/office/drawing/2014/main" id="{B32CAE8F-581E-7777-DDB7-E5FE19330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40612" y="4854167"/>
              <a:ext cx="139498" cy="139428"/>
            </a:xfrm>
            <a:custGeom>
              <a:avLst/>
              <a:gdLst>
                <a:gd name="connsiteX0" fmla="*/ 77534 w 190500"/>
                <a:gd name="connsiteY0" fmla="*/ 0 h 190404"/>
                <a:gd name="connsiteX1" fmla="*/ 88106 w 190500"/>
                <a:gd name="connsiteY1" fmla="*/ 13440 h 190404"/>
                <a:gd name="connsiteX2" fmla="*/ 88106 w 190500"/>
                <a:gd name="connsiteY2" fmla="*/ 54712 h 190404"/>
                <a:gd name="connsiteX3" fmla="*/ 79581 w 190500"/>
                <a:gd name="connsiteY3" fmla="*/ 54712 h 190404"/>
                <a:gd name="connsiteX4" fmla="*/ 54778 w 190500"/>
                <a:gd name="connsiteY4" fmla="*/ 44196 h 190404"/>
                <a:gd name="connsiteX5" fmla="*/ 44262 w 190500"/>
                <a:gd name="connsiteY5" fmla="*/ 68999 h 190404"/>
                <a:gd name="connsiteX6" fmla="*/ 69065 w 190500"/>
                <a:gd name="connsiteY6" fmla="*/ 79515 h 190404"/>
                <a:gd name="connsiteX7" fmla="*/ 79581 w 190500"/>
                <a:gd name="connsiteY7" fmla="*/ 68999 h 190404"/>
                <a:gd name="connsiteX8" fmla="*/ 88106 w 190500"/>
                <a:gd name="connsiteY8" fmla="*/ 68999 h 190404"/>
                <a:gd name="connsiteX9" fmla="*/ 88106 w 190500"/>
                <a:gd name="connsiteY9" fmla="*/ 172803 h 190404"/>
                <a:gd name="connsiteX10" fmla="*/ 80648 w 190500"/>
                <a:gd name="connsiteY10" fmla="*/ 186709 h 190404"/>
                <a:gd name="connsiteX11" fmla="*/ 65789 w 190500"/>
                <a:gd name="connsiteY11" fmla="*/ 190405 h 190404"/>
                <a:gd name="connsiteX12" fmla="*/ 33823 w 190500"/>
                <a:gd name="connsiteY12" fmla="*/ 174517 h 190404"/>
                <a:gd name="connsiteX13" fmla="*/ 24108 w 190500"/>
                <a:gd name="connsiteY13" fmla="*/ 154162 h 190404"/>
                <a:gd name="connsiteX14" fmla="*/ 12021 w 190500"/>
                <a:gd name="connsiteY14" fmla="*/ 147590 h 190404"/>
                <a:gd name="connsiteX15" fmla="*/ 0 w 190500"/>
                <a:gd name="connsiteY15" fmla="*/ 118681 h 190404"/>
                <a:gd name="connsiteX16" fmla="*/ 1810 w 190500"/>
                <a:gd name="connsiteY16" fmla="*/ 99955 h 190404"/>
                <a:gd name="connsiteX17" fmla="*/ 41910 w 190500"/>
                <a:gd name="connsiteY17" fmla="*/ 99955 h 190404"/>
                <a:gd name="connsiteX18" fmla="*/ 54626 w 190500"/>
                <a:gd name="connsiteY18" fmla="*/ 110919 h 190404"/>
                <a:gd name="connsiteX19" fmla="*/ 44305 w 190500"/>
                <a:gd name="connsiteY19" fmla="*/ 135805 h 190404"/>
                <a:gd name="connsiteX20" fmla="*/ 69191 w 190500"/>
                <a:gd name="connsiteY20" fmla="*/ 146125 h 190404"/>
                <a:gd name="connsiteX21" fmla="*/ 79512 w 190500"/>
                <a:gd name="connsiteY21" fmla="*/ 121239 h 190404"/>
                <a:gd name="connsiteX22" fmla="*/ 68980 w 190500"/>
                <a:gd name="connsiteY22" fmla="*/ 110833 h 190404"/>
                <a:gd name="connsiteX23" fmla="*/ 41910 w 190500"/>
                <a:gd name="connsiteY23" fmla="*/ 85668 h 190404"/>
                <a:gd name="connsiteX24" fmla="*/ 9906 w 190500"/>
                <a:gd name="connsiteY24" fmla="*/ 85668 h 190404"/>
                <a:gd name="connsiteX25" fmla="*/ 14621 w 190500"/>
                <a:gd name="connsiteY25" fmla="*/ 82791 h 190404"/>
                <a:gd name="connsiteX26" fmla="*/ 12925 w 190500"/>
                <a:gd name="connsiteY26" fmla="*/ 72057 h 190404"/>
                <a:gd name="connsiteX27" fmla="*/ 15735 w 190500"/>
                <a:gd name="connsiteY27" fmla="*/ 51283 h 190404"/>
                <a:gd name="connsiteX28" fmla="*/ 25622 w 190500"/>
                <a:gd name="connsiteY28" fmla="*/ 34385 h 190404"/>
                <a:gd name="connsiteX29" fmla="*/ 36062 w 190500"/>
                <a:gd name="connsiteY29" fmla="*/ 28985 h 190404"/>
                <a:gd name="connsiteX30" fmla="*/ 48949 w 190500"/>
                <a:gd name="connsiteY30" fmla="*/ 9582 h 190404"/>
                <a:gd name="connsiteX31" fmla="*/ 77524 w 190500"/>
                <a:gd name="connsiteY31" fmla="*/ 0 h 190404"/>
                <a:gd name="connsiteX32" fmla="*/ 102394 w 190500"/>
                <a:gd name="connsiteY32" fmla="*/ 142818 h 190404"/>
                <a:gd name="connsiteX33" fmla="*/ 118110 w 190500"/>
                <a:gd name="connsiteY33" fmla="*/ 142818 h 190404"/>
                <a:gd name="connsiteX34" fmla="*/ 145256 w 190500"/>
                <a:gd name="connsiteY34" fmla="*/ 115672 h 190404"/>
                <a:gd name="connsiteX35" fmla="*/ 145256 w 190500"/>
                <a:gd name="connsiteY35" fmla="*/ 98574 h 190404"/>
                <a:gd name="connsiteX36" fmla="*/ 155772 w 190500"/>
                <a:gd name="connsiteY36" fmla="*/ 73771 h 190404"/>
                <a:gd name="connsiteX37" fmla="*/ 130969 w 190500"/>
                <a:gd name="connsiteY37" fmla="*/ 63255 h 190404"/>
                <a:gd name="connsiteX38" fmla="*/ 120453 w 190500"/>
                <a:gd name="connsiteY38" fmla="*/ 88058 h 190404"/>
                <a:gd name="connsiteX39" fmla="*/ 130969 w 190500"/>
                <a:gd name="connsiteY39" fmla="*/ 98574 h 190404"/>
                <a:gd name="connsiteX40" fmla="*/ 130969 w 190500"/>
                <a:gd name="connsiteY40" fmla="*/ 115672 h 190404"/>
                <a:gd name="connsiteX41" fmla="*/ 118110 w 190500"/>
                <a:gd name="connsiteY41" fmla="*/ 128530 h 190404"/>
                <a:gd name="connsiteX42" fmla="*/ 102394 w 190500"/>
                <a:gd name="connsiteY42" fmla="*/ 128530 h 190404"/>
                <a:gd name="connsiteX43" fmla="*/ 102394 w 190500"/>
                <a:gd name="connsiteY43" fmla="*/ 13440 h 190404"/>
                <a:gd name="connsiteX44" fmla="*/ 112967 w 190500"/>
                <a:gd name="connsiteY44" fmla="*/ 0 h 190404"/>
                <a:gd name="connsiteX45" fmla="*/ 141551 w 190500"/>
                <a:gd name="connsiteY45" fmla="*/ 9582 h 190404"/>
                <a:gd name="connsiteX46" fmla="*/ 154438 w 190500"/>
                <a:gd name="connsiteY46" fmla="*/ 28985 h 190404"/>
                <a:gd name="connsiteX47" fmla="*/ 164878 w 190500"/>
                <a:gd name="connsiteY47" fmla="*/ 34385 h 190404"/>
                <a:gd name="connsiteX48" fmla="*/ 174765 w 190500"/>
                <a:gd name="connsiteY48" fmla="*/ 51283 h 190404"/>
                <a:gd name="connsiteX49" fmla="*/ 177575 w 190500"/>
                <a:gd name="connsiteY49" fmla="*/ 72057 h 190404"/>
                <a:gd name="connsiteX50" fmla="*/ 175879 w 190500"/>
                <a:gd name="connsiteY50" fmla="*/ 82791 h 190404"/>
                <a:gd name="connsiteX51" fmla="*/ 176508 w 190500"/>
                <a:gd name="connsiteY51" fmla="*/ 83077 h 190404"/>
                <a:gd name="connsiteX52" fmla="*/ 185023 w 190500"/>
                <a:gd name="connsiteY52" fmla="*/ 90792 h 190404"/>
                <a:gd name="connsiteX53" fmla="*/ 190500 w 190500"/>
                <a:gd name="connsiteY53" fmla="*/ 118681 h 190404"/>
                <a:gd name="connsiteX54" fmla="*/ 178479 w 190500"/>
                <a:gd name="connsiteY54" fmla="*/ 147590 h 190404"/>
                <a:gd name="connsiteX55" fmla="*/ 166383 w 190500"/>
                <a:gd name="connsiteY55" fmla="*/ 154162 h 190404"/>
                <a:gd name="connsiteX56" fmla="*/ 156677 w 190500"/>
                <a:gd name="connsiteY56" fmla="*/ 174517 h 190404"/>
                <a:gd name="connsiteX57" fmla="*/ 124701 w 190500"/>
                <a:gd name="connsiteY57" fmla="*/ 190405 h 190404"/>
                <a:gd name="connsiteX58" fmla="*/ 109842 w 190500"/>
                <a:gd name="connsiteY58" fmla="*/ 186719 h 190404"/>
                <a:gd name="connsiteX59" fmla="*/ 102394 w 190500"/>
                <a:gd name="connsiteY59" fmla="*/ 172803 h 190404"/>
                <a:gd name="connsiteX60" fmla="*/ 102394 w 190500"/>
                <a:gd name="connsiteY60" fmla="*/ 142818 h 190404"/>
                <a:gd name="connsiteX61" fmla="*/ 57150 w 190500"/>
                <a:gd name="connsiteY61" fmla="*/ 61855 h 190404"/>
                <a:gd name="connsiteX62" fmla="*/ 61913 w 190500"/>
                <a:gd name="connsiteY62" fmla="*/ 57093 h 190404"/>
                <a:gd name="connsiteX63" fmla="*/ 66675 w 190500"/>
                <a:gd name="connsiteY63" fmla="*/ 61855 h 190404"/>
                <a:gd name="connsiteX64" fmla="*/ 61913 w 190500"/>
                <a:gd name="connsiteY64" fmla="*/ 66618 h 190404"/>
                <a:gd name="connsiteX65" fmla="*/ 57150 w 190500"/>
                <a:gd name="connsiteY65" fmla="*/ 61855 h 190404"/>
                <a:gd name="connsiteX66" fmla="*/ 61913 w 190500"/>
                <a:gd name="connsiteY66" fmla="*/ 123768 h 190404"/>
                <a:gd name="connsiteX67" fmla="*/ 57150 w 190500"/>
                <a:gd name="connsiteY67" fmla="*/ 128530 h 190404"/>
                <a:gd name="connsiteX68" fmla="*/ 61913 w 190500"/>
                <a:gd name="connsiteY68" fmla="*/ 133293 h 190404"/>
                <a:gd name="connsiteX69" fmla="*/ 66675 w 190500"/>
                <a:gd name="connsiteY69" fmla="*/ 128530 h 190404"/>
                <a:gd name="connsiteX70" fmla="*/ 61913 w 190500"/>
                <a:gd name="connsiteY70" fmla="*/ 123768 h 190404"/>
                <a:gd name="connsiteX71" fmla="*/ 133350 w 190500"/>
                <a:gd name="connsiteY71" fmla="*/ 80905 h 190404"/>
                <a:gd name="connsiteX72" fmla="*/ 138113 w 190500"/>
                <a:gd name="connsiteY72" fmla="*/ 85668 h 190404"/>
                <a:gd name="connsiteX73" fmla="*/ 142875 w 190500"/>
                <a:gd name="connsiteY73" fmla="*/ 80905 h 190404"/>
                <a:gd name="connsiteX74" fmla="*/ 138113 w 190500"/>
                <a:gd name="connsiteY74" fmla="*/ 76143 h 190404"/>
                <a:gd name="connsiteX75" fmla="*/ 133350 w 190500"/>
                <a:gd name="connsiteY75" fmla="*/ 80905 h 19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90500" h="190404">
                  <a:moveTo>
                    <a:pt x="77534" y="0"/>
                  </a:moveTo>
                  <a:cubicBezTo>
                    <a:pt x="84268" y="0"/>
                    <a:pt x="88106" y="6706"/>
                    <a:pt x="88106" y="13440"/>
                  </a:cubicBezTo>
                  <a:lnTo>
                    <a:pt x="88106" y="54712"/>
                  </a:lnTo>
                  <a:lnTo>
                    <a:pt x="79581" y="54712"/>
                  </a:lnTo>
                  <a:cubicBezTo>
                    <a:pt x="75636" y="44958"/>
                    <a:pt x="64531" y="40250"/>
                    <a:pt x="54778" y="44196"/>
                  </a:cubicBezTo>
                  <a:cubicBezTo>
                    <a:pt x="45025" y="48141"/>
                    <a:pt x="40316" y="59246"/>
                    <a:pt x="44262" y="68999"/>
                  </a:cubicBezTo>
                  <a:cubicBezTo>
                    <a:pt x="48207" y="78753"/>
                    <a:pt x="59312" y="83461"/>
                    <a:pt x="69065" y="79515"/>
                  </a:cubicBezTo>
                  <a:cubicBezTo>
                    <a:pt x="73851" y="77579"/>
                    <a:pt x="77646" y="73784"/>
                    <a:pt x="79581" y="68999"/>
                  </a:cubicBezTo>
                  <a:lnTo>
                    <a:pt x="88106" y="68999"/>
                  </a:lnTo>
                  <a:lnTo>
                    <a:pt x="88106" y="172803"/>
                  </a:lnTo>
                  <a:cubicBezTo>
                    <a:pt x="88106" y="178479"/>
                    <a:pt x="85706" y="184128"/>
                    <a:pt x="80648" y="186709"/>
                  </a:cubicBezTo>
                  <a:cubicBezTo>
                    <a:pt x="76062" y="189111"/>
                    <a:pt x="70966" y="190379"/>
                    <a:pt x="65789" y="190405"/>
                  </a:cubicBezTo>
                  <a:cubicBezTo>
                    <a:pt x="51406" y="190405"/>
                    <a:pt x="40710" y="183128"/>
                    <a:pt x="33823" y="174517"/>
                  </a:cubicBezTo>
                  <a:cubicBezTo>
                    <a:pt x="29054" y="168575"/>
                    <a:pt x="25728" y="161607"/>
                    <a:pt x="24108" y="154162"/>
                  </a:cubicBezTo>
                  <a:cubicBezTo>
                    <a:pt x="19660" y="152850"/>
                    <a:pt x="15540" y="150609"/>
                    <a:pt x="12021" y="147590"/>
                  </a:cubicBezTo>
                  <a:cubicBezTo>
                    <a:pt x="5258" y="141770"/>
                    <a:pt x="0" y="132436"/>
                    <a:pt x="0" y="118681"/>
                  </a:cubicBezTo>
                  <a:cubicBezTo>
                    <a:pt x="0" y="111490"/>
                    <a:pt x="514" y="105223"/>
                    <a:pt x="1810" y="99955"/>
                  </a:cubicBezTo>
                  <a:lnTo>
                    <a:pt x="41910" y="99955"/>
                  </a:lnTo>
                  <a:cubicBezTo>
                    <a:pt x="48368" y="99955"/>
                    <a:pt x="53721" y="104718"/>
                    <a:pt x="54626" y="110919"/>
                  </a:cubicBezTo>
                  <a:cubicBezTo>
                    <a:pt x="44904" y="114941"/>
                    <a:pt x="40283" y="126082"/>
                    <a:pt x="44305" y="135805"/>
                  </a:cubicBezTo>
                  <a:cubicBezTo>
                    <a:pt x="48327" y="145526"/>
                    <a:pt x="59469" y="150146"/>
                    <a:pt x="69191" y="146125"/>
                  </a:cubicBezTo>
                  <a:cubicBezTo>
                    <a:pt x="78913" y="142103"/>
                    <a:pt x="83533" y="130961"/>
                    <a:pt x="79512" y="121239"/>
                  </a:cubicBezTo>
                  <a:cubicBezTo>
                    <a:pt x="77548" y="116493"/>
                    <a:pt x="73750" y="112740"/>
                    <a:pt x="68980" y="110833"/>
                  </a:cubicBezTo>
                  <a:cubicBezTo>
                    <a:pt x="67942" y="96648"/>
                    <a:pt x="56132" y="85670"/>
                    <a:pt x="41910" y="85668"/>
                  </a:cubicBezTo>
                  <a:lnTo>
                    <a:pt x="9906" y="85668"/>
                  </a:lnTo>
                  <a:cubicBezTo>
                    <a:pt x="11332" y="84489"/>
                    <a:pt x="12920" y="83520"/>
                    <a:pt x="14621" y="82791"/>
                  </a:cubicBezTo>
                  <a:cubicBezTo>
                    <a:pt x="13639" y="79292"/>
                    <a:pt x="13070" y="75689"/>
                    <a:pt x="12925" y="72057"/>
                  </a:cubicBezTo>
                  <a:cubicBezTo>
                    <a:pt x="12611" y="65056"/>
                    <a:pt x="13659" y="57769"/>
                    <a:pt x="15735" y="51283"/>
                  </a:cubicBezTo>
                  <a:cubicBezTo>
                    <a:pt x="17793" y="44901"/>
                    <a:pt x="21050" y="38681"/>
                    <a:pt x="25622" y="34385"/>
                  </a:cubicBezTo>
                  <a:cubicBezTo>
                    <a:pt x="28490" y="31591"/>
                    <a:pt x="32124" y="29711"/>
                    <a:pt x="36062" y="28985"/>
                  </a:cubicBezTo>
                  <a:cubicBezTo>
                    <a:pt x="37957" y="20984"/>
                    <a:pt x="42786" y="14373"/>
                    <a:pt x="48949" y="9582"/>
                  </a:cubicBezTo>
                  <a:cubicBezTo>
                    <a:pt x="56864" y="3410"/>
                    <a:pt x="67237" y="0"/>
                    <a:pt x="77524" y="0"/>
                  </a:cubicBezTo>
                  <a:close/>
                  <a:moveTo>
                    <a:pt x="102394" y="142818"/>
                  </a:moveTo>
                  <a:lnTo>
                    <a:pt x="118110" y="142818"/>
                  </a:lnTo>
                  <a:cubicBezTo>
                    <a:pt x="133102" y="142818"/>
                    <a:pt x="145256" y="130664"/>
                    <a:pt x="145256" y="115672"/>
                  </a:cubicBezTo>
                  <a:lnTo>
                    <a:pt x="145256" y="98574"/>
                  </a:lnTo>
                  <a:cubicBezTo>
                    <a:pt x="155010" y="94629"/>
                    <a:pt x="159718" y="83524"/>
                    <a:pt x="155772" y="73771"/>
                  </a:cubicBezTo>
                  <a:cubicBezTo>
                    <a:pt x="151827" y="64017"/>
                    <a:pt x="140722" y="59309"/>
                    <a:pt x="130969" y="63255"/>
                  </a:cubicBezTo>
                  <a:cubicBezTo>
                    <a:pt x="121215" y="67200"/>
                    <a:pt x="116507" y="78305"/>
                    <a:pt x="120453" y="88058"/>
                  </a:cubicBezTo>
                  <a:cubicBezTo>
                    <a:pt x="122389" y="92844"/>
                    <a:pt x="126183" y="96639"/>
                    <a:pt x="130969" y="98574"/>
                  </a:cubicBezTo>
                  <a:lnTo>
                    <a:pt x="130969" y="115672"/>
                  </a:lnTo>
                  <a:cubicBezTo>
                    <a:pt x="130969" y="122773"/>
                    <a:pt x="125212" y="128530"/>
                    <a:pt x="118110" y="128530"/>
                  </a:cubicBezTo>
                  <a:lnTo>
                    <a:pt x="102394" y="128530"/>
                  </a:lnTo>
                  <a:lnTo>
                    <a:pt x="102394" y="13440"/>
                  </a:lnTo>
                  <a:cubicBezTo>
                    <a:pt x="102394" y="6706"/>
                    <a:pt x="106232" y="0"/>
                    <a:pt x="112967" y="0"/>
                  </a:cubicBezTo>
                  <a:cubicBezTo>
                    <a:pt x="123273" y="0"/>
                    <a:pt x="133636" y="3410"/>
                    <a:pt x="141551" y="9582"/>
                  </a:cubicBezTo>
                  <a:cubicBezTo>
                    <a:pt x="147714" y="14373"/>
                    <a:pt x="152543" y="20993"/>
                    <a:pt x="154438" y="28985"/>
                  </a:cubicBezTo>
                  <a:cubicBezTo>
                    <a:pt x="158439" y="29651"/>
                    <a:pt x="162001" y="31690"/>
                    <a:pt x="164878" y="34385"/>
                  </a:cubicBezTo>
                  <a:cubicBezTo>
                    <a:pt x="169450" y="38681"/>
                    <a:pt x="172707" y="44891"/>
                    <a:pt x="174765" y="51283"/>
                  </a:cubicBezTo>
                  <a:cubicBezTo>
                    <a:pt x="176841" y="57769"/>
                    <a:pt x="177889" y="65056"/>
                    <a:pt x="177575" y="72057"/>
                  </a:cubicBezTo>
                  <a:cubicBezTo>
                    <a:pt x="177413" y="75638"/>
                    <a:pt x="176889" y="79296"/>
                    <a:pt x="175879" y="82791"/>
                  </a:cubicBezTo>
                  <a:lnTo>
                    <a:pt x="176508" y="83077"/>
                  </a:lnTo>
                  <a:cubicBezTo>
                    <a:pt x="180032" y="84734"/>
                    <a:pt x="182890" y="87335"/>
                    <a:pt x="185023" y="90792"/>
                  </a:cubicBezTo>
                  <a:cubicBezTo>
                    <a:pt x="189071" y="97317"/>
                    <a:pt x="190500" y="106709"/>
                    <a:pt x="190500" y="118681"/>
                  </a:cubicBezTo>
                  <a:cubicBezTo>
                    <a:pt x="190500" y="132445"/>
                    <a:pt x="185242" y="141789"/>
                    <a:pt x="178479" y="147590"/>
                  </a:cubicBezTo>
                  <a:cubicBezTo>
                    <a:pt x="174957" y="150611"/>
                    <a:pt x="170834" y="152851"/>
                    <a:pt x="166383" y="154162"/>
                  </a:cubicBezTo>
                  <a:cubicBezTo>
                    <a:pt x="164764" y="161606"/>
                    <a:pt x="161442" y="168573"/>
                    <a:pt x="156677" y="174517"/>
                  </a:cubicBezTo>
                  <a:cubicBezTo>
                    <a:pt x="149790" y="183128"/>
                    <a:pt x="139094" y="190405"/>
                    <a:pt x="124701" y="190405"/>
                  </a:cubicBezTo>
                  <a:cubicBezTo>
                    <a:pt x="119524" y="190382"/>
                    <a:pt x="114430" y="189118"/>
                    <a:pt x="109842" y="186719"/>
                  </a:cubicBezTo>
                  <a:cubicBezTo>
                    <a:pt x="104794" y="184128"/>
                    <a:pt x="102394" y="178479"/>
                    <a:pt x="102394" y="172803"/>
                  </a:cubicBezTo>
                  <a:lnTo>
                    <a:pt x="102394" y="142818"/>
                  </a:lnTo>
                  <a:close/>
                  <a:moveTo>
                    <a:pt x="57150" y="61855"/>
                  </a:moveTo>
                  <a:cubicBezTo>
                    <a:pt x="57150" y="59225"/>
                    <a:pt x="59282" y="57093"/>
                    <a:pt x="61913" y="57093"/>
                  </a:cubicBezTo>
                  <a:cubicBezTo>
                    <a:pt x="64543" y="57093"/>
                    <a:pt x="66675" y="59225"/>
                    <a:pt x="66675" y="61855"/>
                  </a:cubicBezTo>
                  <a:cubicBezTo>
                    <a:pt x="66675" y="64486"/>
                    <a:pt x="64543" y="66618"/>
                    <a:pt x="61913" y="66618"/>
                  </a:cubicBezTo>
                  <a:cubicBezTo>
                    <a:pt x="59282" y="66618"/>
                    <a:pt x="57150" y="64486"/>
                    <a:pt x="57150" y="61855"/>
                  </a:cubicBezTo>
                  <a:close/>
                  <a:moveTo>
                    <a:pt x="61913" y="123768"/>
                  </a:moveTo>
                  <a:cubicBezTo>
                    <a:pt x="59282" y="123768"/>
                    <a:pt x="57150" y="125900"/>
                    <a:pt x="57150" y="128530"/>
                  </a:cubicBezTo>
                  <a:cubicBezTo>
                    <a:pt x="57150" y="131160"/>
                    <a:pt x="59282" y="133293"/>
                    <a:pt x="61913" y="133293"/>
                  </a:cubicBezTo>
                  <a:cubicBezTo>
                    <a:pt x="64543" y="133293"/>
                    <a:pt x="66675" y="131160"/>
                    <a:pt x="66675" y="128530"/>
                  </a:cubicBezTo>
                  <a:cubicBezTo>
                    <a:pt x="66675" y="125900"/>
                    <a:pt x="64543" y="123768"/>
                    <a:pt x="61913" y="123768"/>
                  </a:cubicBezTo>
                  <a:close/>
                  <a:moveTo>
                    <a:pt x="133350" y="80905"/>
                  </a:moveTo>
                  <a:cubicBezTo>
                    <a:pt x="133350" y="83535"/>
                    <a:pt x="135483" y="85668"/>
                    <a:pt x="138113" y="85668"/>
                  </a:cubicBezTo>
                  <a:cubicBezTo>
                    <a:pt x="140742" y="85668"/>
                    <a:pt x="142875" y="83535"/>
                    <a:pt x="142875" y="80905"/>
                  </a:cubicBezTo>
                  <a:cubicBezTo>
                    <a:pt x="142875" y="78275"/>
                    <a:pt x="140742" y="76143"/>
                    <a:pt x="138113" y="76143"/>
                  </a:cubicBezTo>
                  <a:cubicBezTo>
                    <a:pt x="135483" y="76143"/>
                    <a:pt x="133350" y="78275"/>
                    <a:pt x="133350" y="80905"/>
                  </a:cubicBezTo>
                  <a:close/>
                </a:path>
              </a:pathLst>
            </a:custGeom>
            <a:solidFill>
              <a:srgbClr val="E6E6E6"/>
            </a:solidFill>
            <a:ln w="38100" cap="flat" cmpd="sng" algn="ctr">
              <a:noFill/>
              <a:prstDash val="solid"/>
            </a:ln>
            <a:effectLst>
              <a:outerShdw blurRad="63500" dist="127000" dir="27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00" b="0" i="0" u="none" strike="noStrike" kern="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9" name="Graphic 233">
              <a:extLst>
                <a:ext uri="{FF2B5EF4-FFF2-40B4-BE49-F238E27FC236}">
                  <a16:creationId xmlns:a16="http://schemas.microsoft.com/office/drawing/2014/main" id="{91518A50-2FEE-CCD2-5A82-EA7D12750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5236" y="4477689"/>
              <a:ext cx="158247" cy="152315"/>
            </a:xfrm>
            <a:custGeom>
              <a:avLst/>
              <a:gdLst>
                <a:gd name="connsiteX0" fmla="*/ 190500 w 400050"/>
                <a:gd name="connsiteY0" fmla="*/ 0 h 400050"/>
                <a:gd name="connsiteX1" fmla="*/ 381000 w 400050"/>
                <a:gd name="connsiteY1" fmla="*/ 190500 h 400050"/>
                <a:gd name="connsiteX2" fmla="*/ 379505 w 400050"/>
                <a:gd name="connsiteY2" fmla="*/ 214490 h 400050"/>
                <a:gd name="connsiteX3" fmla="*/ 314325 w 400050"/>
                <a:gd name="connsiteY3" fmla="*/ 161925 h 400050"/>
                <a:gd name="connsiteX4" fmla="*/ 247650 w 400050"/>
                <a:gd name="connsiteY4" fmla="*/ 228600 h 400050"/>
                <a:gd name="connsiteX5" fmla="*/ 247650 w 400050"/>
                <a:gd name="connsiteY5" fmla="*/ 229553 h 400050"/>
                <a:gd name="connsiteX6" fmla="*/ 209550 w 400050"/>
                <a:gd name="connsiteY6" fmla="*/ 276225 h 400050"/>
                <a:gd name="connsiteX7" fmla="*/ 209550 w 400050"/>
                <a:gd name="connsiteY7" fmla="*/ 371475 h 400050"/>
                <a:gd name="connsiteX8" fmla="*/ 210308 w 400050"/>
                <a:gd name="connsiteY8" fmla="*/ 379983 h 400050"/>
                <a:gd name="connsiteX9" fmla="*/ 190500 w 400050"/>
                <a:gd name="connsiteY9" fmla="*/ 381000 h 400050"/>
                <a:gd name="connsiteX10" fmla="*/ 0 w 400050"/>
                <a:gd name="connsiteY10" fmla="*/ 190500 h 400050"/>
                <a:gd name="connsiteX11" fmla="*/ 190500 w 400050"/>
                <a:gd name="connsiteY11" fmla="*/ 0 h 400050"/>
                <a:gd name="connsiteX12" fmla="*/ 251835 w 400050"/>
                <a:gd name="connsiteY12" fmla="*/ 132772 h 400050"/>
                <a:gd name="connsiteX13" fmla="*/ 166688 w 400050"/>
                <a:gd name="connsiteY13" fmla="*/ 217919 h 400050"/>
                <a:gd name="connsiteX14" fmla="*/ 129165 w 400050"/>
                <a:gd name="connsiteY14" fmla="*/ 180398 h 400050"/>
                <a:gd name="connsiteX15" fmla="*/ 108960 w 400050"/>
                <a:gd name="connsiteY15" fmla="*/ 180398 h 400050"/>
                <a:gd name="connsiteX16" fmla="*/ 108960 w 400050"/>
                <a:gd name="connsiteY16" fmla="*/ 200602 h 400050"/>
                <a:gd name="connsiteX17" fmla="*/ 156585 w 400050"/>
                <a:gd name="connsiteY17" fmla="*/ 248227 h 400050"/>
                <a:gd name="connsiteX18" fmla="*/ 176790 w 400050"/>
                <a:gd name="connsiteY18" fmla="*/ 248227 h 400050"/>
                <a:gd name="connsiteX19" fmla="*/ 272040 w 400050"/>
                <a:gd name="connsiteY19" fmla="*/ 152977 h 400050"/>
                <a:gd name="connsiteX20" fmla="*/ 272040 w 400050"/>
                <a:gd name="connsiteY20" fmla="*/ 132772 h 400050"/>
                <a:gd name="connsiteX21" fmla="*/ 251835 w 400050"/>
                <a:gd name="connsiteY21" fmla="*/ 132772 h 400050"/>
                <a:gd name="connsiteX22" fmla="*/ 314325 w 400050"/>
                <a:gd name="connsiteY22" fmla="*/ 180975 h 400050"/>
                <a:gd name="connsiteX23" fmla="*/ 361950 w 400050"/>
                <a:gd name="connsiteY23" fmla="*/ 228600 h 400050"/>
                <a:gd name="connsiteX24" fmla="*/ 361950 w 400050"/>
                <a:gd name="connsiteY24" fmla="*/ 247650 h 400050"/>
                <a:gd name="connsiteX25" fmla="*/ 371475 w 400050"/>
                <a:gd name="connsiteY25" fmla="*/ 247650 h 400050"/>
                <a:gd name="connsiteX26" fmla="*/ 372275 w 400050"/>
                <a:gd name="connsiteY26" fmla="*/ 247661 h 400050"/>
                <a:gd name="connsiteX27" fmla="*/ 400050 w 400050"/>
                <a:gd name="connsiteY27" fmla="*/ 276225 h 400050"/>
                <a:gd name="connsiteX28" fmla="*/ 400050 w 400050"/>
                <a:gd name="connsiteY28" fmla="*/ 371475 h 400050"/>
                <a:gd name="connsiteX29" fmla="*/ 371475 w 400050"/>
                <a:gd name="connsiteY29" fmla="*/ 400050 h 400050"/>
                <a:gd name="connsiteX30" fmla="*/ 257175 w 400050"/>
                <a:gd name="connsiteY30" fmla="*/ 400050 h 400050"/>
                <a:gd name="connsiteX31" fmla="*/ 229149 w 400050"/>
                <a:gd name="connsiteY31" fmla="*/ 377078 h 400050"/>
                <a:gd name="connsiteX32" fmla="*/ 228600 w 400050"/>
                <a:gd name="connsiteY32" fmla="*/ 371475 h 400050"/>
                <a:gd name="connsiteX33" fmla="*/ 228600 w 400050"/>
                <a:gd name="connsiteY33" fmla="*/ 276225 h 400050"/>
                <a:gd name="connsiteX34" fmla="*/ 257175 w 400050"/>
                <a:gd name="connsiteY34" fmla="*/ 247650 h 400050"/>
                <a:gd name="connsiteX35" fmla="*/ 266700 w 400050"/>
                <a:gd name="connsiteY35" fmla="*/ 247650 h 400050"/>
                <a:gd name="connsiteX36" fmla="*/ 266700 w 400050"/>
                <a:gd name="connsiteY36" fmla="*/ 228600 h 400050"/>
                <a:gd name="connsiteX37" fmla="*/ 314325 w 400050"/>
                <a:gd name="connsiteY37" fmla="*/ 180975 h 400050"/>
                <a:gd name="connsiteX38" fmla="*/ 306829 w 400050"/>
                <a:gd name="connsiteY38" fmla="*/ 341368 h 400050"/>
                <a:gd name="connsiteX39" fmla="*/ 314325 w 400050"/>
                <a:gd name="connsiteY39" fmla="*/ 342900 h 400050"/>
                <a:gd name="connsiteX40" fmla="*/ 333375 w 400050"/>
                <a:gd name="connsiteY40" fmla="*/ 323850 h 400050"/>
                <a:gd name="connsiteX41" fmla="*/ 332348 w 400050"/>
                <a:gd name="connsiteY41" fmla="*/ 317663 h 400050"/>
                <a:gd name="connsiteX42" fmla="*/ 314325 w 400050"/>
                <a:gd name="connsiteY42" fmla="*/ 304800 h 400050"/>
                <a:gd name="connsiteX43" fmla="*/ 295275 w 400050"/>
                <a:gd name="connsiteY43" fmla="*/ 323850 h 400050"/>
                <a:gd name="connsiteX44" fmla="*/ 306829 w 400050"/>
                <a:gd name="connsiteY44" fmla="*/ 341368 h 400050"/>
                <a:gd name="connsiteX45" fmla="*/ 295275 w 400050"/>
                <a:gd name="connsiteY45" fmla="*/ 228600 h 400050"/>
                <a:gd name="connsiteX46" fmla="*/ 295275 w 400050"/>
                <a:gd name="connsiteY46" fmla="*/ 247650 h 400050"/>
                <a:gd name="connsiteX47" fmla="*/ 333375 w 400050"/>
                <a:gd name="connsiteY47" fmla="*/ 247650 h 400050"/>
                <a:gd name="connsiteX48" fmla="*/ 333375 w 400050"/>
                <a:gd name="connsiteY48" fmla="*/ 228600 h 400050"/>
                <a:gd name="connsiteX49" fmla="*/ 314325 w 400050"/>
                <a:gd name="connsiteY49" fmla="*/ 209550 h 400050"/>
                <a:gd name="connsiteX50" fmla="*/ 295275 w 400050"/>
                <a:gd name="connsiteY50" fmla="*/ 2286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00050" h="400050">
                  <a:moveTo>
                    <a:pt x="190500" y="0"/>
                  </a:moveTo>
                  <a:cubicBezTo>
                    <a:pt x="295709" y="0"/>
                    <a:pt x="381000" y="85290"/>
                    <a:pt x="381000" y="190500"/>
                  </a:cubicBezTo>
                  <a:cubicBezTo>
                    <a:pt x="381000" y="198625"/>
                    <a:pt x="380491" y="206632"/>
                    <a:pt x="379505" y="214490"/>
                  </a:cubicBezTo>
                  <a:cubicBezTo>
                    <a:pt x="373029" y="184442"/>
                    <a:pt x="346308" y="161925"/>
                    <a:pt x="314325" y="161925"/>
                  </a:cubicBezTo>
                  <a:cubicBezTo>
                    <a:pt x="277501" y="161925"/>
                    <a:pt x="247650" y="191776"/>
                    <a:pt x="247650" y="228600"/>
                  </a:cubicBezTo>
                  <a:lnTo>
                    <a:pt x="247650" y="229553"/>
                  </a:lnTo>
                  <a:cubicBezTo>
                    <a:pt x="225912" y="233964"/>
                    <a:pt x="209550" y="253184"/>
                    <a:pt x="209550" y="276225"/>
                  </a:cubicBezTo>
                  <a:lnTo>
                    <a:pt x="209550" y="371475"/>
                  </a:lnTo>
                  <a:cubicBezTo>
                    <a:pt x="209550" y="374378"/>
                    <a:pt x="209809" y="377222"/>
                    <a:pt x="210308" y="379983"/>
                  </a:cubicBezTo>
                  <a:cubicBezTo>
                    <a:pt x="203797" y="380655"/>
                    <a:pt x="197188" y="381000"/>
                    <a:pt x="190500" y="381000"/>
                  </a:cubicBezTo>
                  <a:cubicBezTo>
                    <a:pt x="85290" y="381000"/>
                    <a:pt x="0" y="295709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lose/>
                  <a:moveTo>
                    <a:pt x="251835" y="132772"/>
                  </a:moveTo>
                  <a:lnTo>
                    <a:pt x="166688" y="217919"/>
                  </a:lnTo>
                  <a:lnTo>
                    <a:pt x="129165" y="180398"/>
                  </a:lnTo>
                  <a:cubicBezTo>
                    <a:pt x="123586" y="174818"/>
                    <a:pt x="114539" y="174818"/>
                    <a:pt x="108960" y="180398"/>
                  </a:cubicBezTo>
                  <a:cubicBezTo>
                    <a:pt x="103380" y="185978"/>
                    <a:pt x="103380" y="195022"/>
                    <a:pt x="108960" y="200602"/>
                  </a:cubicBezTo>
                  <a:lnTo>
                    <a:pt x="156585" y="248227"/>
                  </a:lnTo>
                  <a:cubicBezTo>
                    <a:pt x="162165" y="253807"/>
                    <a:pt x="171210" y="253807"/>
                    <a:pt x="176790" y="248227"/>
                  </a:cubicBezTo>
                  <a:lnTo>
                    <a:pt x="272040" y="152977"/>
                  </a:lnTo>
                  <a:cubicBezTo>
                    <a:pt x="277619" y="147398"/>
                    <a:pt x="277619" y="138352"/>
                    <a:pt x="272040" y="132772"/>
                  </a:cubicBezTo>
                  <a:cubicBezTo>
                    <a:pt x="266460" y="127193"/>
                    <a:pt x="257415" y="127193"/>
                    <a:pt x="251835" y="132772"/>
                  </a:cubicBezTo>
                  <a:close/>
                  <a:moveTo>
                    <a:pt x="314325" y="180975"/>
                  </a:moveTo>
                  <a:cubicBezTo>
                    <a:pt x="340627" y="180975"/>
                    <a:pt x="361950" y="202298"/>
                    <a:pt x="361950" y="228600"/>
                  </a:cubicBezTo>
                  <a:lnTo>
                    <a:pt x="361950" y="247650"/>
                  </a:lnTo>
                  <a:lnTo>
                    <a:pt x="371475" y="247650"/>
                  </a:lnTo>
                  <a:cubicBezTo>
                    <a:pt x="371744" y="247650"/>
                    <a:pt x="372010" y="247654"/>
                    <a:pt x="372275" y="247661"/>
                  </a:cubicBezTo>
                  <a:cubicBezTo>
                    <a:pt x="387687" y="248084"/>
                    <a:pt x="400050" y="260711"/>
                    <a:pt x="400050" y="276225"/>
                  </a:cubicBezTo>
                  <a:lnTo>
                    <a:pt x="400050" y="371475"/>
                  </a:lnTo>
                  <a:cubicBezTo>
                    <a:pt x="400050" y="387256"/>
                    <a:pt x="387256" y="400050"/>
                    <a:pt x="371475" y="400050"/>
                  </a:cubicBezTo>
                  <a:lnTo>
                    <a:pt x="257175" y="400050"/>
                  </a:lnTo>
                  <a:cubicBezTo>
                    <a:pt x="243310" y="400050"/>
                    <a:pt x="231753" y="390176"/>
                    <a:pt x="229149" y="377078"/>
                  </a:cubicBezTo>
                  <a:cubicBezTo>
                    <a:pt x="228789" y="375266"/>
                    <a:pt x="228600" y="373391"/>
                    <a:pt x="228600" y="371475"/>
                  </a:cubicBezTo>
                  <a:lnTo>
                    <a:pt x="228600" y="276225"/>
                  </a:lnTo>
                  <a:cubicBezTo>
                    <a:pt x="228600" y="260444"/>
                    <a:pt x="241394" y="247650"/>
                    <a:pt x="257175" y="247650"/>
                  </a:cubicBezTo>
                  <a:lnTo>
                    <a:pt x="266700" y="247650"/>
                  </a:lnTo>
                  <a:lnTo>
                    <a:pt x="266700" y="228600"/>
                  </a:lnTo>
                  <a:cubicBezTo>
                    <a:pt x="266700" y="202298"/>
                    <a:pt x="288023" y="180975"/>
                    <a:pt x="314325" y="180975"/>
                  </a:cubicBezTo>
                  <a:close/>
                  <a:moveTo>
                    <a:pt x="306829" y="341368"/>
                  </a:moveTo>
                  <a:cubicBezTo>
                    <a:pt x="309130" y="342353"/>
                    <a:pt x="311664" y="342900"/>
                    <a:pt x="314325" y="342900"/>
                  </a:cubicBezTo>
                  <a:cubicBezTo>
                    <a:pt x="324846" y="342900"/>
                    <a:pt x="333375" y="334371"/>
                    <a:pt x="333375" y="323850"/>
                  </a:cubicBezTo>
                  <a:cubicBezTo>
                    <a:pt x="333375" y="321684"/>
                    <a:pt x="333013" y="319602"/>
                    <a:pt x="332348" y="317663"/>
                  </a:cubicBezTo>
                  <a:cubicBezTo>
                    <a:pt x="329778" y="310178"/>
                    <a:pt x="322680" y="304800"/>
                    <a:pt x="314325" y="304800"/>
                  </a:cubicBezTo>
                  <a:cubicBezTo>
                    <a:pt x="303804" y="304800"/>
                    <a:pt x="295275" y="313329"/>
                    <a:pt x="295275" y="323850"/>
                  </a:cubicBezTo>
                  <a:cubicBezTo>
                    <a:pt x="295275" y="331710"/>
                    <a:pt x="300036" y="338458"/>
                    <a:pt x="306829" y="341368"/>
                  </a:cubicBezTo>
                  <a:close/>
                  <a:moveTo>
                    <a:pt x="295275" y="228600"/>
                  </a:moveTo>
                  <a:lnTo>
                    <a:pt x="295275" y="247650"/>
                  </a:lnTo>
                  <a:lnTo>
                    <a:pt x="333375" y="247650"/>
                  </a:lnTo>
                  <a:lnTo>
                    <a:pt x="333375" y="228600"/>
                  </a:lnTo>
                  <a:cubicBezTo>
                    <a:pt x="333375" y="218079"/>
                    <a:pt x="324846" y="209550"/>
                    <a:pt x="314325" y="209550"/>
                  </a:cubicBezTo>
                  <a:cubicBezTo>
                    <a:pt x="303804" y="209550"/>
                    <a:pt x="295275" y="218079"/>
                    <a:pt x="295275" y="228600"/>
                  </a:cubicBezTo>
                  <a:close/>
                </a:path>
              </a:pathLst>
            </a:custGeom>
            <a:solidFill>
              <a:srgbClr val="E6E6E6"/>
            </a:solidFill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700" kern="0">
                <a:gradFill flip="none" rotWithShape="1">
                  <a:gsLst>
                    <a:gs pos="1629">
                      <a:srgbClr val="2F2F2F"/>
                    </a:gs>
                    <a:gs pos="39000">
                      <a:srgbClr val="2F2F2F"/>
                    </a:gs>
                  </a:gsLst>
                  <a:lin ang="270000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2080C211-D671-0CD1-8072-E36C20DEFA79}"/>
                </a:ext>
              </a:extLst>
            </p:cNvPr>
            <p:cNvSpPr txBox="1"/>
            <p:nvPr/>
          </p:nvSpPr>
          <p:spPr>
            <a:xfrm>
              <a:off x="6064465" y="4636873"/>
              <a:ext cx="173258" cy="8113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ctr">
                <a:defRPr sz="2400" b="1" kern="1000" spc="-50">
                  <a:latin typeface="+mj-lt"/>
                </a:defRPr>
              </a:lvl1pPr>
            </a:lstStyle>
            <a:p>
              <a:pPr defTabSz="913874">
                <a:defRPr/>
              </a:pPr>
              <a:r>
                <a:rPr lang="en-US" sz="400" b="0" spc="0" dirty="0">
                  <a:solidFill>
                    <a:srgbClr val="E6E6E6">
                      <a:lumMod val="75000"/>
                    </a:srgb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Safety</a:t>
              </a:r>
            </a:p>
          </p:txBody>
        </p:sp>
      </p:grpSp>
      <p:sp>
        <p:nvSpPr>
          <p:cNvPr id="477" name="Rounded Rectangle 20">
            <a:extLst>
              <a:ext uri="{FF2B5EF4-FFF2-40B4-BE49-F238E27FC236}">
                <a16:creationId xmlns:a16="http://schemas.microsoft.com/office/drawing/2014/main" id="{96103DA9-DF91-4743-10FE-021CC472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905517" y="5477556"/>
            <a:ext cx="526133" cy="840464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52451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0C23FE88-DED5-A023-9157-E672E04ACBEA}"/>
              </a:ext>
            </a:extLst>
          </p:cNvPr>
          <p:cNvSpPr txBox="1"/>
          <p:nvPr/>
        </p:nvSpPr>
        <p:spPr>
          <a:xfrm>
            <a:off x="10922810" y="6044143"/>
            <a:ext cx="488973" cy="18363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sz="300" dirty="0"/>
              <a:t>Tools providing model and data exploration and assessment user interfaces and libraries that enable a better understanding of AI systems</a:t>
            </a:r>
            <a:endParaRPr lang="en-AU" sz="300" dirty="0"/>
          </a:p>
        </p:txBody>
      </p:sp>
      <p:sp>
        <p:nvSpPr>
          <p:cNvPr id="518" name="TextBox 517">
            <a:hlinkClick r:id="rId203"/>
            <a:extLst>
              <a:ext uri="{FF2B5EF4-FFF2-40B4-BE49-F238E27FC236}">
                <a16:creationId xmlns:a16="http://schemas.microsoft.com/office/drawing/2014/main" id="{46C680FB-CF88-8BFE-19A4-D5C3594288D6}"/>
              </a:ext>
            </a:extLst>
          </p:cNvPr>
          <p:cNvSpPr txBox="1"/>
          <p:nvPr/>
        </p:nvSpPr>
        <p:spPr>
          <a:xfrm>
            <a:off x="10912167" y="5517216"/>
            <a:ext cx="508250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Responsible AI </a:t>
            </a:r>
            <a:r>
              <a:rPr lang="en-US" sz="7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Toolbox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86" name="Picture 485">
            <a:extLst>
              <a:ext uri="{FF2B5EF4-FFF2-40B4-BE49-F238E27FC236}">
                <a16:creationId xmlns:a16="http://schemas.microsoft.com/office/drawing/2014/main" id="{95EC66A8-E3E3-385E-9BA4-261B82908D26}"/>
              </a:ext>
            </a:extLst>
          </p:cNvPr>
          <p:cNvPicPr>
            <a:picLocks noChangeAspect="1"/>
          </p:cNvPicPr>
          <p:nvPr/>
        </p:nvPicPr>
        <p:blipFill>
          <a:blip r:embed="rId204"/>
          <a:stretch>
            <a:fillRect/>
          </a:stretch>
        </p:blipFill>
        <p:spPr>
          <a:xfrm>
            <a:off x="11052242" y="5744223"/>
            <a:ext cx="235177" cy="251530"/>
          </a:xfrm>
          <a:prstGeom prst="rect">
            <a:avLst/>
          </a:prstGeom>
        </p:spPr>
      </p:pic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CF37684-E30F-38BD-8967-0B9E8C03B3F8}"/>
              </a:ext>
            </a:extLst>
          </p:cNvPr>
          <p:cNvGrpSpPr/>
          <p:nvPr/>
        </p:nvGrpSpPr>
        <p:grpSpPr>
          <a:xfrm>
            <a:off x="4999098" y="3755013"/>
            <a:ext cx="546140" cy="432552"/>
            <a:chOff x="5001956" y="3772161"/>
            <a:chExt cx="546140" cy="432552"/>
          </a:xfrm>
        </p:grpSpPr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043083EB-1A36-E97C-B6AA-899BF8FCB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5"/>
            <a:stretch>
              <a:fillRect/>
            </a:stretch>
          </p:blipFill>
          <p:spPr>
            <a:xfrm>
              <a:off x="5160257" y="3772161"/>
              <a:ext cx="231770" cy="275917"/>
            </a:xfrm>
            <a:prstGeom prst="rect">
              <a:avLst/>
            </a:prstGeom>
          </p:spPr>
        </p:pic>
        <p:sp>
          <p:nvSpPr>
            <p:cNvPr id="559" name="TextBox 558">
              <a:hlinkClick r:id="rId206"/>
              <a:extLst>
                <a:ext uri="{FF2B5EF4-FFF2-40B4-BE49-F238E27FC236}">
                  <a16:creationId xmlns:a16="http://schemas.microsoft.com/office/drawing/2014/main" id="{2339C1A0-6960-B2FF-AEDF-4F641445B103}"/>
                </a:ext>
              </a:extLst>
            </p:cNvPr>
            <p:cNvSpPr txBox="1"/>
            <p:nvPr/>
          </p:nvSpPr>
          <p:spPr>
            <a:xfrm>
              <a:off x="5001956" y="4033568"/>
              <a:ext cx="546140" cy="1711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Variable Display Light" pitchFamily="2" charset="0"/>
                  <a:ea typeface="+mn-ea"/>
                  <a:cs typeface="+mn-cs"/>
                </a:rPr>
                <a:t>Assistants</a:t>
              </a:r>
            </a:p>
          </p:txBody>
        </p:sp>
      </p:grpSp>
      <p:pic>
        <p:nvPicPr>
          <p:cNvPr id="564" name="Graphic 563" descr="World outline">
            <a:extLst>
              <a:ext uri="{FF2B5EF4-FFF2-40B4-BE49-F238E27FC236}">
                <a16:creationId xmlns:a16="http://schemas.microsoft.com/office/drawing/2014/main" id="{F7AB04E6-A792-9DB1-298F-9191C02E1099}"/>
              </a:ext>
            </a:extLst>
          </p:cNvPr>
          <p:cNvPicPr>
            <a:picLocks noChangeAspect="1"/>
          </p:cNvPicPr>
          <p:nvPr/>
        </p:nvPicPr>
        <p:blipFill>
          <a:blip r:embed="rId20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8"/>
              </a:ext>
            </a:extLst>
          </a:blip>
          <a:stretch>
            <a:fillRect/>
          </a:stretch>
        </p:blipFill>
        <p:spPr>
          <a:xfrm>
            <a:off x="59538" y="6567238"/>
            <a:ext cx="152830" cy="152830"/>
          </a:xfrm>
          <a:prstGeom prst="rect">
            <a:avLst/>
          </a:prstGeom>
        </p:spPr>
      </p:pic>
      <p:sp>
        <p:nvSpPr>
          <p:cNvPr id="565" name="TextBox 564">
            <a:hlinkClick r:id="rId209"/>
            <a:extLst>
              <a:ext uri="{FF2B5EF4-FFF2-40B4-BE49-F238E27FC236}">
                <a16:creationId xmlns:a16="http://schemas.microsoft.com/office/drawing/2014/main" id="{5013F53E-1BCB-2A84-0AA8-6E4828773DC2}"/>
              </a:ext>
            </a:extLst>
          </p:cNvPr>
          <p:cNvSpPr txBox="1"/>
          <p:nvPr/>
        </p:nvSpPr>
        <p:spPr>
          <a:xfrm>
            <a:off x="9211308" y="4932014"/>
            <a:ext cx="727037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Microsoft Research Open Data</a:t>
            </a:r>
          </a:p>
        </p:txBody>
      </p:sp>
      <p:sp>
        <p:nvSpPr>
          <p:cNvPr id="568" name="TextBox 567">
            <a:hlinkClick r:id="rId210"/>
            <a:extLst>
              <a:ext uri="{FF2B5EF4-FFF2-40B4-BE49-F238E27FC236}">
                <a16:creationId xmlns:a16="http://schemas.microsoft.com/office/drawing/2014/main" id="{391E26F1-F68B-A064-3D8E-76703ABED78E}"/>
              </a:ext>
            </a:extLst>
          </p:cNvPr>
          <p:cNvSpPr txBox="1"/>
          <p:nvPr/>
        </p:nvSpPr>
        <p:spPr>
          <a:xfrm>
            <a:off x="10033113" y="4932014"/>
            <a:ext cx="470753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Azure Open Datasets</a:t>
            </a:r>
          </a:p>
        </p:txBody>
      </p:sp>
      <p:sp>
        <p:nvSpPr>
          <p:cNvPr id="571" name="TextBox 570">
            <a:hlinkClick r:id="rId211"/>
            <a:extLst>
              <a:ext uri="{FF2B5EF4-FFF2-40B4-BE49-F238E27FC236}">
                <a16:creationId xmlns:a16="http://schemas.microsoft.com/office/drawing/2014/main" id="{57F92E3B-DD3F-BE1D-E28B-75029E8063C3}"/>
              </a:ext>
            </a:extLst>
          </p:cNvPr>
          <p:cNvSpPr txBox="1"/>
          <p:nvPr/>
        </p:nvSpPr>
        <p:spPr>
          <a:xfrm>
            <a:off x="10766212" y="4932014"/>
            <a:ext cx="400137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Planetary Computer</a:t>
            </a:r>
          </a:p>
        </p:txBody>
      </p:sp>
      <p:sp>
        <p:nvSpPr>
          <p:cNvPr id="573" name="TextBox 572">
            <a:hlinkClick r:id="rId212"/>
            <a:extLst>
              <a:ext uri="{FF2B5EF4-FFF2-40B4-BE49-F238E27FC236}">
                <a16:creationId xmlns:a16="http://schemas.microsoft.com/office/drawing/2014/main" id="{EB49051B-000D-4E98-2B66-E954D47EB9C2}"/>
              </a:ext>
            </a:extLst>
          </p:cNvPr>
          <p:cNvSpPr txBox="1"/>
          <p:nvPr/>
        </p:nvSpPr>
        <p:spPr>
          <a:xfrm>
            <a:off x="11421409" y="4932014"/>
            <a:ext cx="499097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Industry Data Models</a:t>
            </a:r>
          </a:p>
        </p:txBody>
      </p:sp>
      <p:pic>
        <p:nvPicPr>
          <p:cNvPr id="475" name="Graphic 474" descr="Cloud with solid fill">
            <a:extLst>
              <a:ext uri="{FF2B5EF4-FFF2-40B4-BE49-F238E27FC236}">
                <a16:creationId xmlns:a16="http://schemas.microsoft.com/office/drawing/2014/main" id="{B28C3A22-D6BF-C6FC-5269-19F4305C92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3"/>
              </a:ext>
            </a:extLst>
          </a:blip>
          <a:stretch>
            <a:fillRect/>
          </a:stretch>
        </p:blipFill>
        <p:spPr>
          <a:xfrm>
            <a:off x="10172678" y="4776116"/>
            <a:ext cx="185885" cy="18588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92" name="Graphic 491" descr="Hierarchy with solid fill">
            <a:extLst>
              <a:ext uri="{FF2B5EF4-FFF2-40B4-BE49-F238E27FC236}">
                <a16:creationId xmlns:a16="http://schemas.microsoft.com/office/drawing/2014/main" id="{3D3ECD66-284F-A631-72E1-ADE71E25C395}"/>
              </a:ext>
            </a:extLst>
          </p:cNvPr>
          <p:cNvPicPr>
            <a:picLocks noChangeAspect="1"/>
          </p:cNvPicPr>
          <p:nvPr/>
        </p:nvPicPr>
        <p:blipFill>
          <a:blip r:embed="rId2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5"/>
              </a:ext>
            </a:extLst>
          </a:blip>
          <a:stretch>
            <a:fillRect/>
          </a:stretch>
        </p:blipFill>
        <p:spPr>
          <a:xfrm>
            <a:off x="11575583" y="4785859"/>
            <a:ext cx="166399" cy="16639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98" name="Graphic 497" descr="Solar system with solid fill">
            <a:extLst>
              <a:ext uri="{FF2B5EF4-FFF2-40B4-BE49-F238E27FC236}">
                <a16:creationId xmlns:a16="http://schemas.microsoft.com/office/drawing/2014/main" id="{B093B583-819D-022F-9917-46BC4723C4E5}"/>
              </a:ext>
            </a:extLst>
          </p:cNvPr>
          <p:cNvPicPr>
            <a:picLocks noChangeAspect="1"/>
          </p:cNvPicPr>
          <p:nvPr/>
        </p:nvPicPr>
        <p:blipFill>
          <a:blip r:embed="rId2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7"/>
              </a:ext>
            </a:extLst>
          </a:blip>
          <a:stretch>
            <a:fillRect/>
          </a:stretch>
        </p:blipFill>
        <p:spPr>
          <a:xfrm>
            <a:off x="10883873" y="4785858"/>
            <a:ext cx="166400" cy="16640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36" name="Graphic 535" descr="Atom with solid fill">
            <a:extLst>
              <a:ext uri="{FF2B5EF4-FFF2-40B4-BE49-F238E27FC236}">
                <a16:creationId xmlns:a16="http://schemas.microsoft.com/office/drawing/2014/main" id="{52686268-37EA-03DC-A3D0-C52BDA2B9E53}"/>
              </a:ext>
            </a:extLst>
          </p:cNvPr>
          <p:cNvPicPr>
            <a:picLocks noChangeAspect="1"/>
          </p:cNvPicPr>
          <p:nvPr/>
        </p:nvPicPr>
        <p:blipFill>
          <a:blip r:embed="rId2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9"/>
              </a:ext>
            </a:extLst>
          </a:blip>
          <a:stretch>
            <a:fillRect/>
          </a:stretch>
        </p:blipFill>
        <p:spPr>
          <a:xfrm>
            <a:off x="9510751" y="4800750"/>
            <a:ext cx="136617" cy="13661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74" name="Picture 573">
            <a:extLst>
              <a:ext uri="{FF2B5EF4-FFF2-40B4-BE49-F238E27FC236}">
                <a16:creationId xmlns:a16="http://schemas.microsoft.com/office/drawing/2014/main" id="{2BA43096-3A4C-82EC-FE96-B9AA244C485C}"/>
              </a:ext>
            </a:extLst>
          </p:cNvPr>
          <p:cNvPicPr>
            <a:picLocks noChangeAspect="1"/>
          </p:cNvPicPr>
          <p:nvPr/>
        </p:nvPicPr>
        <p:blipFill>
          <a:blip r:embed="rId220"/>
          <a:stretch>
            <a:fillRect/>
          </a:stretch>
        </p:blipFill>
        <p:spPr>
          <a:xfrm>
            <a:off x="6099644" y="990019"/>
            <a:ext cx="89994" cy="8902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8EA2800-C1AD-6B72-B4FD-5D083B1FE778}"/>
              </a:ext>
            </a:extLst>
          </p:cNvPr>
          <p:cNvPicPr>
            <a:picLocks noChangeAspect="1"/>
          </p:cNvPicPr>
          <p:nvPr/>
        </p:nvPicPr>
        <p:blipFill>
          <a:blip r:embed="rId221"/>
          <a:stretch>
            <a:fillRect/>
          </a:stretch>
        </p:blipFill>
        <p:spPr>
          <a:xfrm>
            <a:off x="6181174" y="929912"/>
            <a:ext cx="89994" cy="8902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4CD9962-2D3E-50C4-B574-109402E20374}"/>
              </a:ext>
            </a:extLst>
          </p:cNvPr>
          <p:cNvPicPr>
            <a:picLocks noChangeAspect="1"/>
          </p:cNvPicPr>
          <p:nvPr/>
        </p:nvPicPr>
        <p:blipFill>
          <a:blip r:embed="rId222"/>
          <a:stretch>
            <a:fillRect/>
          </a:stretch>
        </p:blipFill>
        <p:spPr>
          <a:xfrm>
            <a:off x="6198191" y="1021604"/>
            <a:ext cx="89508" cy="89022"/>
          </a:xfrm>
          <a:prstGeom prst="rect">
            <a:avLst/>
          </a:prstGeom>
        </p:spPr>
      </p:pic>
      <p:sp>
        <p:nvSpPr>
          <p:cNvPr id="83" name="TextBox 82">
            <a:hlinkClick r:id="rId82"/>
            <a:extLst>
              <a:ext uri="{FF2B5EF4-FFF2-40B4-BE49-F238E27FC236}">
                <a16:creationId xmlns:a16="http://schemas.microsoft.com/office/drawing/2014/main" id="{3025345F-340B-72F1-5B25-B75A2C6A31DC}"/>
              </a:ext>
            </a:extLst>
          </p:cNvPr>
          <p:cNvSpPr txBox="1"/>
          <p:nvPr/>
        </p:nvSpPr>
        <p:spPr>
          <a:xfrm>
            <a:off x="6320649" y="950291"/>
            <a:ext cx="502157" cy="1853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schemeClr val="bg1"/>
                </a:solidFill>
                <a:latin typeface="Segoe UI Variable Display" pitchFamily="2" charset="0"/>
              </a:rPr>
              <a:t>Copilot experiences for Apps and Services</a:t>
            </a:r>
            <a:endParaRPr kumimoji="0" lang="en-US" sz="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Variable Display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9525D9-B27D-497D-3864-9919D665E6E4}"/>
              </a:ext>
            </a:extLst>
          </p:cNvPr>
          <p:cNvSpPr txBox="1"/>
          <p:nvPr/>
        </p:nvSpPr>
        <p:spPr>
          <a:xfrm>
            <a:off x="8114626" y="1542095"/>
            <a:ext cx="989207" cy="18363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7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 pitchFamily="34" charset="0"/>
              </a:defRPr>
            </a:lvl1pPr>
          </a:lstStyle>
          <a:p>
            <a:r>
              <a:rPr lang="en-GB" dirty="0"/>
              <a:t>Connect AI to your data and build new AI and AI enabled experiences.</a:t>
            </a:r>
            <a:endParaRPr lang="en-AU" dirty="0"/>
          </a:p>
        </p:txBody>
      </p:sp>
      <p:pic>
        <p:nvPicPr>
          <p:cNvPr id="85" name="Picture 84">
            <a:hlinkClick r:id="rId223"/>
            <a:extLst>
              <a:ext uri="{FF2B5EF4-FFF2-40B4-BE49-F238E27FC236}">
                <a16:creationId xmlns:a16="http://schemas.microsoft.com/office/drawing/2014/main" id="{29B88E74-45F5-EC5E-0213-170DAF9D07FE}"/>
              </a:ext>
            </a:extLst>
          </p:cNvPr>
          <p:cNvPicPr>
            <a:picLocks noChangeAspect="1"/>
          </p:cNvPicPr>
          <p:nvPr/>
        </p:nvPicPr>
        <p:blipFill>
          <a:blip r:embed="rId224"/>
          <a:stretch>
            <a:fillRect/>
          </a:stretch>
        </p:blipFill>
        <p:spPr>
          <a:xfrm>
            <a:off x="8896828" y="6439480"/>
            <a:ext cx="47917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981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788</Words>
  <Application>Microsoft Office PowerPoint</Application>
  <PresentationFormat>Widescreen</PresentationFormat>
  <Paragraphs>163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Segoe UI</vt:lpstr>
      <vt:lpstr>Segoe UI Light</vt:lpstr>
      <vt:lpstr>Segoe UI Semibold</vt:lpstr>
      <vt:lpstr>Segoe UI Variable Display</vt:lpstr>
      <vt:lpstr>Segoe UI Variable Display Light</vt:lpstr>
      <vt:lpstr>Segoe UI Variable Display Semib</vt:lpstr>
      <vt:lpstr>Segoe UI Variable Display Semibold</vt:lpstr>
      <vt:lpstr>Wingdings</vt:lpstr>
      <vt:lpstr>1_Office Theme</vt:lpstr>
      <vt:lpstr>Microsoft AI Ecosystem</vt:lpstr>
      <vt:lpstr>Microsoft AI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AI Infographic</dc:title>
  <dc:subject>AI Infographic</dc:subject>
  <dc:creator>Dean Corcoran</dc:creator>
  <cp:keywords>AI;ML;Microsoft;Microsoft AI;OpenAI</cp:keywords>
  <cp:lastModifiedBy>Dean Corcoran</cp:lastModifiedBy>
  <cp:revision>2</cp:revision>
  <dcterms:created xsi:type="dcterms:W3CDTF">2024-02-26T02:36:42Z</dcterms:created>
  <dcterms:modified xsi:type="dcterms:W3CDTF">2024-03-10T04:40:40Z</dcterms:modified>
</cp:coreProperties>
</file>