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396" r:id="rId6"/>
    <p:sldId id="331" r:id="rId7"/>
    <p:sldId id="357" r:id="rId8"/>
    <p:sldId id="365" r:id="rId9"/>
    <p:sldId id="388" r:id="rId10"/>
    <p:sldId id="392" r:id="rId11"/>
    <p:sldId id="393" r:id="rId12"/>
    <p:sldId id="363" r:id="rId13"/>
    <p:sldId id="397" r:id="rId14"/>
    <p:sldId id="390" r:id="rId15"/>
    <p:sldId id="394" r:id="rId16"/>
    <p:sldId id="395" r:id="rId17"/>
    <p:sldId id="378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Overvej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business case (den </a:t>
          </a:r>
          <a:r>
            <a:rPr lang="en-US" dirty="0" err="1"/>
            <a:t>må</a:t>
          </a:r>
          <a:r>
            <a:rPr lang="en-US" dirty="0"/>
            <a:t> </a:t>
          </a:r>
          <a:r>
            <a:rPr lang="en-US" dirty="0" err="1"/>
            <a:t>godt</a:t>
          </a:r>
          <a:r>
            <a:rPr lang="en-US" dirty="0"/>
            <a:t> </a:t>
          </a:r>
          <a:r>
            <a:rPr lang="en-US" dirty="0" err="1"/>
            <a:t>allerede</a:t>
          </a:r>
          <a:r>
            <a:rPr lang="en-US" dirty="0"/>
            <a:t> </a:t>
          </a:r>
          <a:r>
            <a:rPr lang="en-US" dirty="0" err="1"/>
            <a:t>være</a:t>
          </a:r>
          <a:r>
            <a:rPr lang="en-US" dirty="0"/>
            <a:t> </a:t>
          </a:r>
          <a:r>
            <a:rPr lang="en-US" dirty="0" err="1"/>
            <a:t>eksisterende</a:t>
          </a:r>
          <a:r>
            <a:rPr lang="en-US" dirty="0"/>
            <a:t>), der </a:t>
          </a:r>
          <a:r>
            <a:rPr lang="en-US" dirty="0" err="1"/>
            <a:t>indeholder</a:t>
          </a:r>
          <a:r>
            <a:rPr lang="en-US" dirty="0"/>
            <a:t> </a:t>
          </a:r>
          <a:r>
            <a:rPr lang="en-US" dirty="0" err="1"/>
            <a:t>billeder</a:t>
          </a:r>
          <a:r>
            <a:rPr lang="en-US" dirty="0"/>
            <a:t>.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Overvej</a:t>
          </a:r>
          <a:r>
            <a:rPr lang="en-US" dirty="0"/>
            <a:t> data </a:t>
          </a:r>
          <a:r>
            <a:rPr lang="en-US" dirty="0" err="1"/>
            <a:t>og</a:t>
          </a:r>
          <a:r>
            <a:rPr lang="en-US" dirty="0"/>
            <a:t> data </a:t>
          </a:r>
          <a:r>
            <a:rPr lang="en-US" dirty="0" err="1"/>
            <a:t>retrievel</a:t>
          </a:r>
          <a:r>
            <a:rPr lang="en-US" dirty="0"/>
            <a:t> for </a:t>
          </a:r>
          <a:r>
            <a:rPr lang="en-US" dirty="0" err="1"/>
            <a:t>jeres</a:t>
          </a:r>
          <a:r>
            <a:rPr lang="en-US" dirty="0"/>
            <a:t> business case.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 err="1"/>
            <a:t>Overvej</a:t>
          </a:r>
          <a:r>
            <a:rPr lang="en-US" dirty="0"/>
            <a:t> </a:t>
          </a:r>
          <a:r>
            <a:rPr lang="en-US" dirty="0" err="1"/>
            <a:t>jeres</a:t>
          </a:r>
          <a:r>
            <a:rPr lang="en-US" dirty="0"/>
            <a:t> business case </a:t>
          </a:r>
          <a:r>
            <a:rPr lang="en-US" dirty="0" err="1"/>
            <a:t>fra</a:t>
          </a:r>
          <a:r>
            <a:rPr lang="en-US" dirty="0"/>
            <a:t> </a:t>
          </a:r>
          <a:r>
            <a:rPr lang="en-US" dirty="0" err="1"/>
            <a:t>tidligere</a:t>
          </a:r>
          <a:endParaRPr lang="en-US" dirty="0"/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Hvor</a:t>
          </a:r>
          <a:r>
            <a:rPr lang="en-US" dirty="0"/>
            <a:t> </a:t>
          </a:r>
          <a:r>
            <a:rPr lang="en-US" dirty="0" err="1"/>
            <a:t>kompleks</a:t>
          </a:r>
          <a:r>
            <a:rPr lang="en-US" dirty="0"/>
            <a:t> ser I </a:t>
          </a:r>
          <a:r>
            <a:rPr lang="en-US" dirty="0" err="1"/>
            <a:t>jeres</a:t>
          </a:r>
          <a:r>
            <a:rPr lang="en-US" dirty="0"/>
            <a:t> business case </a:t>
          </a:r>
          <a:r>
            <a:rPr lang="en-US" dirty="0" err="1"/>
            <a:t>på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skala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1-10? (hint: I </a:t>
          </a:r>
          <a:r>
            <a:rPr lang="en-US" dirty="0" err="1"/>
            <a:t>skal</a:t>
          </a:r>
          <a:r>
            <a:rPr lang="en-US" dirty="0"/>
            <a:t> </a:t>
          </a:r>
          <a:r>
            <a:rPr lang="en-US" dirty="0" err="1"/>
            <a:t>argumentere</a:t>
          </a:r>
          <a:r>
            <a:rPr lang="en-US" dirty="0"/>
            <a:t> </a:t>
          </a:r>
          <a:r>
            <a:rPr lang="en-US" dirty="0" err="1"/>
            <a:t>alene</a:t>
          </a:r>
          <a:r>
            <a:rPr lang="en-US" dirty="0"/>
            <a:t> </a:t>
          </a:r>
          <a:r>
            <a:rPr lang="en-US" dirty="0" err="1"/>
            <a:t>ud</a:t>
          </a:r>
          <a:r>
            <a:rPr lang="en-US" dirty="0"/>
            <a:t> </a:t>
          </a:r>
          <a:r>
            <a:rPr lang="en-US" dirty="0" err="1"/>
            <a:t>fra</a:t>
          </a:r>
          <a:r>
            <a:rPr lang="en-US" dirty="0"/>
            <a:t> data </a:t>
          </a:r>
          <a:r>
            <a:rPr lang="en-US" dirty="0" err="1"/>
            <a:t>og</a:t>
          </a:r>
          <a:r>
            <a:rPr lang="en-US" dirty="0"/>
            <a:t> data </a:t>
          </a:r>
          <a:r>
            <a:rPr lang="en-US" dirty="0" err="1"/>
            <a:t>retrievel</a:t>
          </a:r>
          <a:r>
            <a:rPr lang="en-US" dirty="0"/>
            <a:t>)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D696B-292A-48F6-AD11-27BF5CDA5C6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81F61AA-13E0-4854-9B3E-5367176F5923}">
      <dgm:prSet/>
      <dgm:spPr/>
      <dgm:t>
        <a:bodyPr/>
        <a:lstStyle/>
        <a:p>
          <a:r>
            <a:rPr lang="en-US" dirty="0"/>
            <a:t>Tag 10 </a:t>
          </a:r>
          <a:r>
            <a:rPr lang="en-US" dirty="0" err="1"/>
            <a:t>billeder</a:t>
          </a:r>
          <a:r>
            <a:rPr lang="en-US" dirty="0"/>
            <a:t> </a:t>
          </a:r>
          <a:r>
            <a:rPr lang="en-US" dirty="0" err="1"/>
            <a:t>og</a:t>
          </a:r>
          <a:r>
            <a:rPr lang="en-US" dirty="0"/>
            <a:t> </a:t>
          </a:r>
          <a:r>
            <a:rPr lang="en-US" dirty="0" err="1"/>
            <a:t>indlæs</a:t>
          </a:r>
          <a:r>
            <a:rPr lang="en-US" dirty="0"/>
            <a:t> dem </a:t>
          </a:r>
          <a:r>
            <a:rPr lang="en-US" dirty="0" err="1"/>
            <a:t>i</a:t>
          </a:r>
          <a:r>
            <a:rPr lang="en-US" dirty="0"/>
            <a:t> R</a:t>
          </a:r>
        </a:p>
      </dgm:t>
    </dgm:pt>
    <dgm:pt modelId="{0D7226E0-B80B-4E62-87CC-E39B9296268F}" type="parTrans" cxnId="{2D384512-35D8-4FAC-82F3-A43B14F3DD3E}">
      <dgm:prSet/>
      <dgm:spPr/>
      <dgm:t>
        <a:bodyPr/>
        <a:lstStyle/>
        <a:p>
          <a:endParaRPr lang="en-US"/>
        </a:p>
      </dgm:t>
    </dgm:pt>
    <dgm:pt modelId="{43049179-5C43-4DC4-A2AB-E945ABEBBF4E}" type="sibTrans" cxnId="{2D384512-35D8-4FAC-82F3-A43B14F3DD3E}">
      <dgm:prSet/>
      <dgm:spPr/>
      <dgm:t>
        <a:bodyPr/>
        <a:lstStyle/>
        <a:p>
          <a:endParaRPr lang="en-US"/>
        </a:p>
      </dgm:t>
    </dgm:pt>
    <dgm:pt modelId="{7DB1420C-FEDD-4593-80C5-97BFBEC53EDE}">
      <dgm:prSet/>
      <dgm:spPr/>
      <dgm:t>
        <a:bodyPr/>
        <a:lstStyle/>
        <a:p>
          <a:r>
            <a:rPr lang="en-US" dirty="0" err="1"/>
            <a:t>Lav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gråskalering</a:t>
          </a:r>
          <a:r>
            <a:rPr lang="en-US" dirty="0"/>
            <a:t> </a:t>
          </a:r>
          <a:r>
            <a:rPr lang="en-US" dirty="0" err="1"/>
            <a:t>af</a:t>
          </a:r>
          <a:r>
            <a:rPr lang="en-US" dirty="0"/>
            <a:t> de 10 </a:t>
          </a:r>
          <a:r>
            <a:rPr lang="en-US" dirty="0" err="1"/>
            <a:t>billeder</a:t>
          </a:r>
          <a:r>
            <a:rPr lang="en-US" dirty="0"/>
            <a:t>. </a:t>
          </a:r>
          <a:r>
            <a:rPr lang="en-US" dirty="0" err="1"/>
            <a:t>Hvad</a:t>
          </a:r>
          <a:r>
            <a:rPr lang="en-US" dirty="0"/>
            <a:t> er der </a:t>
          </a:r>
          <a:r>
            <a:rPr lang="en-US" dirty="0" err="1"/>
            <a:t>sket</a:t>
          </a:r>
          <a:r>
            <a:rPr lang="en-US" dirty="0"/>
            <a:t> med </a:t>
          </a:r>
          <a:r>
            <a:rPr lang="en-US" dirty="0" err="1"/>
            <a:t>strukturen</a:t>
          </a:r>
          <a:r>
            <a:rPr lang="en-US" dirty="0"/>
            <a:t> </a:t>
          </a:r>
          <a:r>
            <a:rPr lang="en-US" dirty="0" err="1"/>
            <a:t>i</a:t>
          </a:r>
          <a:r>
            <a:rPr lang="en-US" dirty="0"/>
            <a:t> data?</a:t>
          </a:r>
        </a:p>
      </dgm:t>
    </dgm:pt>
    <dgm:pt modelId="{0C02BFF1-46B9-4643-94A7-41865E5E79C8}" type="parTrans" cxnId="{C9E98E36-4C42-4560-9AB6-B1B4D498D713}">
      <dgm:prSet/>
      <dgm:spPr/>
      <dgm:t>
        <a:bodyPr/>
        <a:lstStyle/>
        <a:p>
          <a:endParaRPr lang="en-US"/>
        </a:p>
      </dgm:t>
    </dgm:pt>
    <dgm:pt modelId="{7D36F8F3-367F-42D0-BED8-594629BDBF06}" type="sibTrans" cxnId="{C9E98E36-4C42-4560-9AB6-B1B4D498D713}">
      <dgm:prSet/>
      <dgm:spPr/>
      <dgm:t>
        <a:bodyPr/>
        <a:lstStyle/>
        <a:p>
          <a:endParaRPr lang="en-US"/>
        </a:p>
      </dgm:t>
    </dgm:pt>
    <dgm:pt modelId="{AE575E62-8291-4101-A780-73109BED636E}" type="pres">
      <dgm:prSet presAssocID="{BC3D696B-292A-48F6-AD11-27BF5CDA5C6D}" presName="vert0" presStyleCnt="0">
        <dgm:presLayoutVars>
          <dgm:dir/>
          <dgm:animOne val="branch"/>
          <dgm:animLvl val="lvl"/>
        </dgm:presLayoutVars>
      </dgm:prSet>
      <dgm:spPr/>
    </dgm:pt>
    <dgm:pt modelId="{31F63F10-2F0A-437E-8D04-BB125DD86F80}" type="pres">
      <dgm:prSet presAssocID="{781F61AA-13E0-4854-9B3E-5367176F5923}" presName="thickLine" presStyleLbl="alignNode1" presStyleIdx="0" presStyleCnt="2"/>
      <dgm:spPr/>
    </dgm:pt>
    <dgm:pt modelId="{FD96935A-EBE3-4E7A-894A-35E06C0C5970}" type="pres">
      <dgm:prSet presAssocID="{781F61AA-13E0-4854-9B3E-5367176F5923}" presName="horz1" presStyleCnt="0"/>
      <dgm:spPr/>
    </dgm:pt>
    <dgm:pt modelId="{BAA90296-549C-41EE-921F-F595A2FB3029}" type="pres">
      <dgm:prSet presAssocID="{781F61AA-13E0-4854-9B3E-5367176F5923}" presName="tx1" presStyleLbl="revTx" presStyleIdx="0" presStyleCnt="2"/>
      <dgm:spPr/>
    </dgm:pt>
    <dgm:pt modelId="{8346C6E1-84C0-45EB-989C-B75665CDACB1}" type="pres">
      <dgm:prSet presAssocID="{781F61AA-13E0-4854-9B3E-5367176F5923}" presName="vert1" presStyleCnt="0"/>
      <dgm:spPr/>
    </dgm:pt>
    <dgm:pt modelId="{358A1CCB-9CBF-4FD1-B798-1E712DF39F1E}" type="pres">
      <dgm:prSet presAssocID="{7DB1420C-FEDD-4593-80C5-97BFBEC53EDE}" presName="thickLine" presStyleLbl="alignNode1" presStyleIdx="1" presStyleCnt="2"/>
      <dgm:spPr/>
    </dgm:pt>
    <dgm:pt modelId="{102B238D-9C74-4CD7-9FBE-FE78D4DFC980}" type="pres">
      <dgm:prSet presAssocID="{7DB1420C-FEDD-4593-80C5-97BFBEC53EDE}" presName="horz1" presStyleCnt="0"/>
      <dgm:spPr/>
    </dgm:pt>
    <dgm:pt modelId="{17D76423-D173-45F5-9783-F44BDB14A40D}" type="pres">
      <dgm:prSet presAssocID="{7DB1420C-FEDD-4593-80C5-97BFBEC53EDE}" presName="tx1" presStyleLbl="revTx" presStyleIdx="1" presStyleCnt="2"/>
      <dgm:spPr/>
    </dgm:pt>
    <dgm:pt modelId="{A6AEE289-9246-4499-9BA0-6B5C26E86DEB}" type="pres">
      <dgm:prSet presAssocID="{7DB1420C-FEDD-4593-80C5-97BFBEC53EDE}" presName="vert1" presStyleCnt="0"/>
      <dgm:spPr/>
    </dgm:pt>
  </dgm:ptLst>
  <dgm:cxnLst>
    <dgm:cxn modelId="{2D384512-35D8-4FAC-82F3-A43B14F3DD3E}" srcId="{BC3D696B-292A-48F6-AD11-27BF5CDA5C6D}" destId="{781F61AA-13E0-4854-9B3E-5367176F5923}" srcOrd="0" destOrd="0" parTransId="{0D7226E0-B80B-4E62-87CC-E39B9296268F}" sibTransId="{43049179-5C43-4DC4-A2AB-E945ABEBBF4E}"/>
    <dgm:cxn modelId="{7310D928-3F73-4F97-B30D-9656DA51ED36}" type="presOf" srcId="{7DB1420C-FEDD-4593-80C5-97BFBEC53EDE}" destId="{17D76423-D173-45F5-9783-F44BDB14A40D}" srcOrd="0" destOrd="0" presId="urn:microsoft.com/office/officeart/2008/layout/LinedList"/>
    <dgm:cxn modelId="{C9E98E36-4C42-4560-9AB6-B1B4D498D713}" srcId="{BC3D696B-292A-48F6-AD11-27BF5CDA5C6D}" destId="{7DB1420C-FEDD-4593-80C5-97BFBEC53EDE}" srcOrd="1" destOrd="0" parTransId="{0C02BFF1-46B9-4643-94A7-41865E5E79C8}" sibTransId="{7D36F8F3-367F-42D0-BED8-594629BDBF06}"/>
    <dgm:cxn modelId="{82B9CD37-399E-4BED-8DA3-B9DF8A0AC5AF}" type="presOf" srcId="{BC3D696B-292A-48F6-AD11-27BF5CDA5C6D}" destId="{AE575E62-8291-4101-A780-73109BED636E}" srcOrd="0" destOrd="0" presId="urn:microsoft.com/office/officeart/2008/layout/LinedList"/>
    <dgm:cxn modelId="{234DD973-6318-4F68-B51C-3A22F35178BA}" type="presOf" srcId="{781F61AA-13E0-4854-9B3E-5367176F5923}" destId="{BAA90296-549C-41EE-921F-F595A2FB3029}" srcOrd="0" destOrd="0" presId="urn:microsoft.com/office/officeart/2008/layout/LinedList"/>
    <dgm:cxn modelId="{B41716A6-C714-4E46-AA63-85C9E19E4B0A}" type="presParOf" srcId="{AE575E62-8291-4101-A780-73109BED636E}" destId="{31F63F10-2F0A-437E-8D04-BB125DD86F80}" srcOrd="0" destOrd="0" presId="urn:microsoft.com/office/officeart/2008/layout/LinedList"/>
    <dgm:cxn modelId="{62DB285A-6C65-4CE6-AE65-2486C21E1F14}" type="presParOf" srcId="{AE575E62-8291-4101-A780-73109BED636E}" destId="{FD96935A-EBE3-4E7A-894A-35E06C0C5970}" srcOrd="1" destOrd="0" presId="urn:microsoft.com/office/officeart/2008/layout/LinedList"/>
    <dgm:cxn modelId="{032E261E-2A5F-4748-BAE0-D6504DD6E778}" type="presParOf" srcId="{FD96935A-EBE3-4E7A-894A-35E06C0C5970}" destId="{BAA90296-549C-41EE-921F-F595A2FB3029}" srcOrd="0" destOrd="0" presId="urn:microsoft.com/office/officeart/2008/layout/LinedList"/>
    <dgm:cxn modelId="{8322E567-E643-436A-B7E5-C1BFF2F120BB}" type="presParOf" srcId="{FD96935A-EBE3-4E7A-894A-35E06C0C5970}" destId="{8346C6E1-84C0-45EB-989C-B75665CDACB1}" srcOrd="1" destOrd="0" presId="urn:microsoft.com/office/officeart/2008/layout/LinedList"/>
    <dgm:cxn modelId="{B84D3CEF-67F9-4CAC-84F7-11CCF8422B5F}" type="presParOf" srcId="{AE575E62-8291-4101-A780-73109BED636E}" destId="{358A1CCB-9CBF-4FD1-B798-1E712DF39F1E}" srcOrd="2" destOrd="0" presId="urn:microsoft.com/office/officeart/2008/layout/LinedList"/>
    <dgm:cxn modelId="{DBE7B8ED-EEA3-4AA5-A8FE-246B62FF2C79}" type="presParOf" srcId="{AE575E62-8291-4101-A780-73109BED636E}" destId="{102B238D-9C74-4CD7-9FBE-FE78D4DFC980}" srcOrd="3" destOrd="0" presId="urn:microsoft.com/office/officeart/2008/layout/LinedList"/>
    <dgm:cxn modelId="{B4854F9B-4639-4EDA-8782-2BD9CDBE0093}" type="presParOf" srcId="{102B238D-9C74-4CD7-9FBE-FE78D4DFC980}" destId="{17D76423-D173-45F5-9783-F44BDB14A40D}" srcOrd="0" destOrd="0" presId="urn:microsoft.com/office/officeart/2008/layout/LinedList"/>
    <dgm:cxn modelId="{3A03B55A-48C0-4933-9981-02767B1104C4}" type="presParOf" srcId="{102B238D-9C74-4CD7-9FBE-FE78D4DFC980}" destId="{A6AEE289-9246-4499-9BA0-6B5C26E86D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99DB87-EA8F-4D5E-8246-2FEF176AEE68}" type="doc">
      <dgm:prSet loTypeId="urn:microsoft.com/office/officeart/2005/8/layout/list1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7596739-B991-48C8-AEC2-2DAE93EBC8E2}">
      <dgm:prSet/>
      <dgm:spPr/>
      <dgm:t>
        <a:bodyPr/>
        <a:lstStyle/>
        <a:p>
          <a:r>
            <a:rPr lang="da-DK"/>
            <a:t>Modeller er trænede på forhånd</a:t>
          </a:r>
          <a:endParaRPr lang="en-US"/>
        </a:p>
      </dgm:t>
    </dgm:pt>
    <dgm:pt modelId="{A7DBAF90-3E4E-4D42-BCD4-4AF0790A2792}" type="parTrans" cxnId="{8F494718-A138-4F49-B322-01EAF1A73559}">
      <dgm:prSet/>
      <dgm:spPr/>
      <dgm:t>
        <a:bodyPr/>
        <a:lstStyle/>
        <a:p>
          <a:endParaRPr lang="en-US"/>
        </a:p>
      </dgm:t>
    </dgm:pt>
    <dgm:pt modelId="{3F15BE01-8841-424E-83BC-F9704CB09441}" type="sibTrans" cxnId="{8F494718-A138-4F49-B322-01EAF1A73559}">
      <dgm:prSet/>
      <dgm:spPr/>
      <dgm:t>
        <a:bodyPr/>
        <a:lstStyle/>
        <a:p>
          <a:endParaRPr lang="en-US"/>
        </a:p>
      </dgm:t>
    </dgm:pt>
    <dgm:pt modelId="{AA77E43C-616C-4A48-83B8-91CCFF019D97}">
      <dgm:prSet/>
      <dgm:spPr/>
      <dgm:t>
        <a:bodyPr/>
        <a:lstStyle/>
        <a:p>
          <a:r>
            <a:rPr lang="da-DK"/>
            <a:t>Image.darknet</a:t>
          </a:r>
          <a:endParaRPr lang="en-US"/>
        </a:p>
      </dgm:t>
    </dgm:pt>
    <dgm:pt modelId="{251A1F0A-7958-42AF-8B1E-0BB15BE119B9}" type="parTrans" cxnId="{0B29D400-45F6-4C14-A1A3-5E906D75625E}">
      <dgm:prSet/>
      <dgm:spPr/>
      <dgm:t>
        <a:bodyPr/>
        <a:lstStyle/>
        <a:p>
          <a:endParaRPr lang="en-US"/>
        </a:p>
      </dgm:t>
    </dgm:pt>
    <dgm:pt modelId="{4B3110B1-BD98-46EF-8A93-BB6B9AA791AB}" type="sibTrans" cxnId="{0B29D400-45F6-4C14-A1A3-5E906D75625E}">
      <dgm:prSet/>
      <dgm:spPr/>
      <dgm:t>
        <a:bodyPr/>
        <a:lstStyle/>
        <a:p>
          <a:endParaRPr lang="en-US"/>
        </a:p>
      </dgm:t>
    </dgm:pt>
    <dgm:pt modelId="{D48CED01-6EF6-47BD-969E-33FF2A2FB20D}">
      <dgm:prSet/>
      <dgm:spPr/>
      <dgm:t>
        <a:bodyPr/>
        <a:lstStyle/>
        <a:p>
          <a:r>
            <a:rPr lang="da-DK"/>
            <a:t>YOLO pakke</a:t>
          </a:r>
          <a:endParaRPr lang="en-US"/>
        </a:p>
      </dgm:t>
    </dgm:pt>
    <dgm:pt modelId="{5AF87DBD-AEFC-4E27-B3FC-1E59879DED43}" type="parTrans" cxnId="{2544FFF8-1850-43A0-9019-935623252C8A}">
      <dgm:prSet/>
      <dgm:spPr/>
      <dgm:t>
        <a:bodyPr/>
        <a:lstStyle/>
        <a:p>
          <a:endParaRPr lang="en-US"/>
        </a:p>
      </dgm:t>
    </dgm:pt>
    <dgm:pt modelId="{F1B0FD13-F5F1-41A7-862F-F2C0F0AE34C9}" type="sibTrans" cxnId="{2544FFF8-1850-43A0-9019-935623252C8A}">
      <dgm:prSet/>
      <dgm:spPr/>
      <dgm:t>
        <a:bodyPr/>
        <a:lstStyle/>
        <a:p>
          <a:endParaRPr lang="en-US"/>
        </a:p>
      </dgm:t>
    </dgm:pt>
    <dgm:pt modelId="{534578AB-0026-424F-BECC-64DC6C8FCB32}" type="pres">
      <dgm:prSet presAssocID="{7499DB87-EA8F-4D5E-8246-2FEF176AEE68}" presName="linear" presStyleCnt="0">
        <dgm:presLayoutVars>
          <dgm:dir/>
          <dgm:animLvl val="lvl"/>
          <dgm:resizeHandles val="exact"/>
        </dgm:presLayoutVars>
      </dgm:prSet>
      <dgm:spPr/>
    </dgm:pt>
    <dgm:pt modelId="{841F321E-37B0-478A-B7BF-47DE4B7C599B}" type="pres">
      <dgm:prSet presAssocID="{07596739-B991-48C8-AEC2-2DAE93EBC8E2}" presName="parentLin" presStyleCnt="0"/>
      <dgm:spPr/>
    </dgm:pt>
    <dgm:pt modelId="{CD278636-5166-4ABB-8B7A-1F8137C45489}" type="pres">
      <dgm:prSet presAssocID="{07596739-B991-48C8-AEC2-2DAE93EBC8E2}" presName="parentLeftMargin" presStyleLbl="node1" presStyleIdx="0" presStyleCnt="3"/>
      <dgm:spPr/>
    </dgm:pt>
    <dgm:pt modelId="{71F35C29-0AE2-49ED-824A-21AB37518D75}" type="pres">
      <dgm:prSet presAssocID="{07596739-B991-48C8-AEC2-2DAE93EBC8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DC6641-ED90-4BB1-AD30-EB079104131C}" type="pres">
      <dgm:prSet presAssocID="{07596739-B991-48C8-AEC2-2DAE93EBC8E2}" presName="negativeSpace" presStyleCnt="0"/>
      <dgm:spPr/>
    </dgm:pt>
    <dgm:pt modelId="{4E70CC16-BA69-4F22-8EB2-6A7576731B35}" type="pres">
      <dgm:prSet presAssocID="{07596739-B991-48C8-AEC2-2DAE93EBC8E2}" presName="childText" presStyleLbl="conFgAcc1" presStyleIdx="0" presStyleCnt="3">
        <dgm:presLayoutVars>
          <dgm:bulletEnabled val="1"/>
        </dgm:presLayoutVars>
      </dgm:prSet>
      <dgm:spPr/>
    </dgm:pt>
    <dgm:pt modelId="{595FC4A8-9E29-4ADE-B52F-09FA9039A087}" type="pres">
      <dgm:prSet presAssocID="{3F15BE01-8841-424E-83BC-F9704CB09441}" presName="spaceBetweenRectangles" presStyleCnt="0"/>
      <dgm:spPr/>
    </dgm:pt>
    <dgm:pt modelId="{05A8762C-BE25-406D-85BF-175170AFDD4B}" type="pres">
      <dgm:prSet presAssocID="{AA77E43C-616C-4A48-83B8-91CCFF019D97}" presName="parentLin" presStyleCnt="0"/>
      <dgm:spPr/>
    </dgm:pt>
    <dgm:pt modelId="{26B27FA4-26BE-4E2C-A822-14BDE2AEE7EF}" type="pres">
      <dgm:prSet presAssocID="{AA77E43C-616C-4A48-83B8-91CCFF019D97}" presName="parentLeftMargin" presStyleLbl="node1" presStyleIdx="0" presStyleCnt="3"/>
      <dgm:spPr/>
    </dgm:pt>
    <dgm:pt modelId="{D766A335-997F-4B71-8890-7DD27DF93F7D}" type="pres">
      <dgm:prSet presAssocID="{AA77E43C-616C-4A48-83B8-91CCFF019D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0BA627-CAF6-4136-8D11-FEE97E3F9AC6}" type="pres">
      <dgm:prSet presAssocID="{AA77E43C-616C-4A48-83B8-91CCFF019D97}" presName="negativeSpace" presStyleCnt="0"/>
      <dgm:spPr/>
    </dgm:pt>
    <dgm:pt modelId="{1404091C-2F9A-45D0-94F3-5A0FAD35006F}" type="pres">
      <dgm:prSet presAssocID="{AA77E43C-616C-4A48-83B8-91CCFF019D97}" presName="childText" presStyleLbl="conFgAcc1" presStyleIdx="1" presStyleCnt="3">
        <dgm:presLayoutVars>
          <dgm:bulletEnabled val="1"/>
        </dgm:presLayoutVars>
      </dgm:prSet>
      <dgm:spPr/>
    </dgm:pt>
    <dgm:pt modelId="{C3B14C38-594A-49F4-9342-44848101328C}" type="pres">
      <dgm:prSet presAssocID="{4B3110B1-BD98-46EF-8A93-BB6B9AA791AB}" presName="spaceBetweenRectangles" presStyleCnt="0"/>
      <dgm:spPr/>
    </dgm:pt>
    <dgm:pt modelId="{620FA913-84D3-4023-BFAF-BAB2FDA9701B}" type="pres">
      <dgm:prSet presAssocID="{D48CED01-6EF6-47BD-969E-33FF2A2FB20D}" presName="parentLin" presStyleCnt="0"/>
      <dgm:spPr/>
    </dgm:pt>
    <dgm:pt modelId="{E03BA3E9-E6BE-4DEF-9AE1-C601D5EA7C15}" type="pres">
      <dgm:prSet presAssocID="{D48CED01-6EF6-47BD-969E-33FF2A2FB20D}" presName="parentLeftMargin" presStyleLbl="node1" presStyleIdx="1" presStyleCnt="3"/>
      <dgm:spPr/>
    </dgm:pt>
    <dgm:pt modelId="{343B2CA5-952C-4787-895F-FE6693361EC5}" type="pres">
      <dgm:prSet presAssocID="{D48CED01-6EF6-47BD-969E-33FF2A2FB2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1CD5C51-F335-4F71-93E6-82F8A2929D1D}" type="pres">
      <dgm:prSet presAssocID="{D48CED01-6EF6-47BD-969E-33FF2A2FB20D}" presName="negativeSpace" presStyleCnt="0"/>
      <dgm:spPr/>
    </dgm:pt>
    <dgm:pt modelId="{0F4079EB-FA5C-4FC5-875C-E1FA17E66FEC}" type="pres">
      <dgm:prSet presAssocID="{D48CED01-6EF6-47BD-969E-33FF2A2FB2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B29D400-45F6-4C14-A1A3-5E906D75625E}" srcId="{7499DB87-EA8F-4D5E-8246-2FEF176AEE68}" destId="{AA77E43C-616C-4A48-83B8-91CCFF019D97}" srcOrd="1" destOrd="0" parTransId="{251A1F0A-7958-42AF-8B1E-0BB15BE119B9}" sibTransId="{4B3110B1-BD98-46EF-8A93-BB6B9AA791AB}"/>
    <dgm:cxn modelId="{8F494718-A138-4F49-B322-01EAF1A73559}" srcId="{7499DB87-EA8F-4D5E-8246-2FEF176AEE68}" destId="{07596739-B991-48C8-AEC2-2DAE93EBC8E2}" srcOrd="0" destOrd="0" parTransId="{A7DBAF90-3E4E-4D42-BCD4-4AF0790A2792}" sibTransId="{3F15BE01-8841-424E-83BC-F9704CB09441}"/>
    <dgm:cxn modelId="{9F47912B-CC65-49B0-B7EE-30E65E949695}" type="presOf" srcId="{AA77E43C-616C-4A48-83B8-91CCFF019D97}" destId="{D766A335-997F-4B71-8890-7DD27DF93F7D}" srcOrd="1" destOrd="0" presId="urn:microsoft.com/office/officeart/2005/8/layout/list1"/>
    <dgm:cxn modelId="{6BA1872E-5D43-484B-9811-A659B3C537DE}" type="presOf" srcId="{AA77E43C-616C-4A48-83B8-91CCFF019D97}" destId="{26B27FA4-26BE-4E2C-A822-14BDE2AEE7EF}" srcOrd="0" destOrd="0" presId="urn:microsoft.com/office/officeart/2005/8/layout/list1"/>
    <dgm:cxn modelId="{66509039-DD50-4389-8E25-C4768BC7DB6D}" type="presOf" srcId="{07596739-B991-48C8-AEC2-2DAE93EBC8E2}" destId="{CD278636-5166-4ABB-8B7A-1F8137C45489}" srcOrd="0" destOrd="0" presId="urn:microsoft.com/office/officeart/2005/8/layout/list1"/>
    <dgm:cxn modelId="{2B78A180-485C-4949-8ACE-93F1CB1BDA6F}" type="presOf" srcId="{07596739-B991-48C8-AEC2-2DAE93EBC8E2}" destId="{71F35C29-0AE2-49ED-824A-21AB37518D75}" srcOrd="1" destOrd="0" presId="urn:microsoft.com/office/officeart/2005/8/layout/list1"/>
    <dgm:cxn modelId="{D2DBE09D-38AA-47E0-9A51-E3E923F556E4}" type="presOf" srcId="{D48CED01-6EF6-47BD-969E-33FF2A2FB20D}" destId="{343B2CA5-952C-4787-895F-FE6693361EC5}" srcOrd="1" destOrd="0" presId="urn:microsoft.com/office/officeart/2005/8/layout/list1"/>
    <dgm:cxn modelId="{CE9354BD-32D0-4D06-823C-B57B963F9E36}" type="presOf" srcId="{D48CED01-6EF6-47BD-969E-33FF2A2FB20D}" destId="{E03BA3E9-E6BE-4DEF-9AE1-C601D5EA7C15}" srcOrd="0" destOrd="0" presId="urn:microsoft.com/office/officeart/2005/8/layout/list1"/>
    <dgm:cxn modelId="{35C7BBE8-DEA4-41E4-8CF0-0FCE716C67B3}" type="presOf" srcId="{7499DB87-EA8F-4D5E-8246-2FEF176AEE68}" destId="{534578AB-0026-424F-BECC-64DC6C8FCB32}" srcOrd="0" destOrd="0" presId="urn:microsoft.com/office/officeart/2005/8/layout/list1"/>
    <dgm:cxn modelId="{2544FFF8-1850-43A0-9019-935623252C8A}" srcId="{7499DB87-EA8F-4D5E-8246-2FEF176AEE68}" destId="{D48CED01-6EF6-47BD-969E-33FF2A2FB20D}" srcOrd="2" destOrd="0" parTransId="{5AF87DBD-AEFC-4E27-B3FC-1E59879DED43}" sibTransId="{F1B0FD13-F5F1-41A7-862F-F2C0F0AE34C9}"/>
    <dgm:cxn modelId="{F79C518E-4AA2-4335-9DE3-F13D945E5F3C}" type="presParOf" srcId="{534578AB-0026-424F-BECC-64DC6C8FCB32}" destId="{841F321E-37B0-478A-B7BF-47DE4B7C599B}" srcOrd="0" destOrd="0" presId="urn:microsoft.com/office/officeart/2005/8/layout/list1"/>
    <dgm:cxn modelId="{62126789-CA17-43D0-8A99-04CC3BC1EEA8}" type="presParOf" srcId="{841F321E-37B0-478A-B7BF-47DE4B7C599B}" destId="{CD278636-5166-4ABB-8B7A-1F8137C45489}" srcOrd="0" destOrd="0" presId="urn:microsoft.com/office/officeart/2005/8/layout/list1"/>
    <dgm:cxn modelId="{D7C0ECA7-DD66-4114-B58D-2849DD280AFE}" type="presParOf" srcId="{841F321E-37B0-478A-B7BF-47DE4B7C599B}" destId="{71F35C29-0AE2-49ED-824A-21AB37518D75}" srcOrd="1" destOrd="0" presId="urn:microsoft.com/office/officeart/2005/8/layout/list1"/>
    <dgm:cxn modelId="{28B30DDB-FACD-4BBD-8C25-323B339D6418}" type="presParOf" srcId="{534578AB-0026-424F-BECC-64DC6C8FCB32}" destId="{A5DC6641-ED90-4BB1-AD30-EB079104131C}" srcOrd="1" destOrd="0" presId="urn:microsoft.com/office/officeart/2005/8/layout/list1"/>
    <dgm:cxn modelId="{DF255508-2CDC-47F2-ABD2-6599B63417C7}" type="presParOf" srcId="{534578AB-0026-424F-BECC-64DC6C8FCB32}" destId="{4E70CC16-BA69-4F22-8EB2-6A7576731B35}" srcOrd="2" destOrd="0" presId="urn:microsoft.com/office/officeart/2005/8/layout/list1"/>
    <dgm:cxn modelId="{820D14A0-79CA-4A96-B00B-2397A69A7D4D}" type="presParOf" srcId="{534578AB-0026-424F-BECC-64DC6C8FCB32}" destId="{595FC4A8-9E29-4ADE-B52F-09FA9039A087}" srcOrd="3" destOrd="0" presId="urn:microsoft.com/office/officeart/2005/8/layout/list1"/>
    <dgm:cxn modelId="{349E7E27-858A-48FE-9B26-71241870C069}" type="presParOf" srcId="{534578AB-0026-424F-BECC-64DC6C8FCB32}" destId="{05A8762C-BE25-406D-85BF-175170AFDD4B}" srcOrd="4" destOrd="0" presId="urn:microsoft.com/office/officeart/2005/8/layout/list1"/>
    <dgm:cxn modelId="{9EF55560-C6C6-4F99-A7F1-F4D3A30CDEB4}" type="presParOf" srcId="{05A8762C-BE25-406D-85BF-175170AFDD4B}" destId="{26B27FA4-26BE-4E2C-A822-14BDE2AEE7EF}" srcOrd="0" destOrd="0" presId="urn:microsoft.com/office/officeart/2005/8/layout/list1"/>
    <dgm:cxn modelId="{39608FF5-7EA7-4739-9F7B-95BEC35AC233}" type="presParOf" srcId="{05A8762C-BE25-406D-85BF-175170AFDD4B}" destId="{D766A335-997F-4B71-8890-7DD27DF93F7D}" srcOrd="1" destOrd="0" presId="urn:microsoft.com/office/officeart/2005/8/layout/list1"/>
    <dgm:cxn modelId="{61582621-812F-4E7E-8D4C-BC473B68FA34}" type="presParOf" srcId="{534578AB-0026-424F-BECC-64DC6C8FCB32}" destId="{E30BA627-CAF6-4136-8D11-FEE97E3F9AC6}" srcOrd="5" destOrd="0" presId="urn:microsoft.com/office/officeart/2005/8/layout/list1"/>
    <dgm:cxn modelId="{94B34CCC-1627-44BA-AC32-B7009F272603}" type="presParOf" srcId="{534578AB-0026-424F-BECC-64DC6C8FCB32}" destId="{1404091C-2F9A-45D0-94F3-5A0FAD35006F}" srcOrd="6" destOrd="0" presId="urn:microsoft.com/office/officeart/2005/8/layout/list1"/>
    <dgm:cxn modelId="{56710BC5-1C3A-4A9D-B8F5-B6E7182DE27A}" type="presParOf" srcId="{534578AB-0026-424F-BECC-64DC6C8FCB32}" destId="{C3B14C38-594A-49F4-9342-44848101328C}" srcOrd="7" destOrd="0" presId="urn:microsoft.com/office/officeart/2005/8/layout/list1"/>
    <dgm:cxn modelId="{EE8249BB-1771-49D6-B801-884FE5D4F88F}" type="presParOf" srcId="{534578AB-0026-424F-BECC-64DC6C8FCB32}" destId="{620FA913-84D3-4023-BFAF-BAB2FDA9701B}" srcOrd="8" destOrd="0" presId="urn:microsoft.com/office/officeart/2005/8/layout/list1"/>
    <dgm:cxn modelId="{79D5DFA8-BDB0-4FE5-9062-E6BBC0719498}" type="presParOf" srcId="{620FA913-84D3-4023-BFAF-BAB2FDA9701B}" destId="{E03BA3E9-E6BE-4DEF-9AE1-C601D5EA7C15}" srcOrd="0" destOrd="0" presId="urn:microsoft.com/office/officeart/2005/8/layout/list1"/>
    <dgm:cxn modelId="{D828CFFE-03FC-4E9C-BB37-6B8CA0A9499B}" type="presParOf" srcId="{620FA913-84D3-4023-BFAF-BAB2FDA9701B}" destId="{343B2CA5-952C-4787-895F-FE6693361EC5}" srcOrd="1" destOrd="0" presId="urn:microsoft.com/office/officeart/2005/8/layout/list1"/>
    <dgm:cxn modelId="{7F2D7A06-49FC-49F9-914B-39C991D3FABD}" type="presParOf" srcId="{534578AB-0026-424F-BECC-64DC6C8FCB32}" destId="{01CD5C51-F335-4F71-93E6-82F8A2929D1D}" srcOrd="9" destOrd="0" presId="urn:microsoft.com/office/officeart/2005/8/layout/list1"/>
    <dgm:cxn modelId="{B39CAE1B-A6C3-47E1-8C6E-E0E2AA430B76}" type="presParOf" srcId="{534578AB-0026-424F-BECC-64DC6C8FCB32}" destId="{0F4079EB-FA5C-4FC5-875C-E1FA17E66F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Overvej</a:t>
          </a:r>
          <a:r>
            <a:rPr lang="en-US" sz="3100" kern="1200" dirty="0"/>
            <a:t> </a:t>
          </a:r>
          <a:r>
            <a:rPr lang="en-US" sz="3100" kern="1200" dirty="0" err="1"/>
            <a:t>en</a:t>
          </a:r>
          <a:r>
            <a:rPr lang="en-US" sz="3100" kern="1200" dirty="0"/>
            <a:t> business case (den </a:t>
          </a:r>
          <a:r>
            <a:rPr lang="en-US" sz="3100" kern="1200" dirty="0" err="1"/>
            <a:t>må</a:t>
          </a:r>
          <a:r>
            <a:rPr lang="en-US" sz="3100" kern="1200" dirty="0"/>
            <a:t> </a:t>
          </a:r>
          <a:r>
            <a:rPr lang="en-US" sz="3100" kern="1200" dirty="0" err="1"/>
            <a:t>godt</a:t>
          </a:r>
          <a:r>
            <a:rPr lang="en-US" sz="3100" kern="1200" dirty="0"/>
            <a:t> </a:t>
          </a:r>
          <a:r>
            <a:rPr lang="en-US" sz="3100" kern="1200" dirty="0" err="1"/>
            <a:t>allerede</a:t>
          </a:r>
          <a:r>
            <a:rPr lang="en-US" sz="3100" kern="1200" dirty="0"/>
            <a:t> </a:t>
          </a:r>
          <a:r>
            <a:rPr lang="en-US" sz="3100" kern="1200" dirty="0" err="1"/>
            <a:t>være</a:t>
          </a:r>
          <a:r>
            <a:rPr lang="en-US" sz="3100" kern="1200" dirty="0"/>
            <a:t> </a:t>
          </a:r>
          <a:r>
            <a:rPr lang="en-US" sz="3100" kern="1200" dirty="0" err="1"/>
            <a:t>eksisterende</a:t>
          </a:r>
          <a:r>
            <a:rPr lang="en-US" sz="3100" kern="1200" dirty="0"/>
            <a:t>), der </a:t>
          </a:r>
          <a:r>
            <a:rPr lang="en-US" sz="3100" kern="1200" dirty="0" err="1"/>
            <a:t>indeholder</a:t>
          </a:r>
          <a:r>
            <a:rPr lang="en-US" sz="3100" kern="1200" dirty="0"/>
            <a:t> </a:t>
          </a:r>
          <a:r>
            <a:rPr lang="en-US" sz="3100" kern="1200" dirty="0" err="1"/>
            <a:t>billeder</a:t>
          </a:r>
          <a:r>
            <a:rPr lang="en-US" sz="3100" kern="1200" dirty="0"/>
            <a:t>.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Overvej</a:t>
          </a:r>
          <a:r>
            <a:rPr lang="en-US" sz="3100" kern="1200" dirty="0"/>
            <a:t> data </a:t>
          </a:r>
          <a:r>
            <a:rPr lang="en-US" sz="3100" kern="1200" dirty="0" err="1"/>
            <a:t>og</a:t>
          </a:r>
          <a:r>
            <a:rPr lang="en-US" sz="3100" kern="1200" dirty="0"/>
            <a:t> data </a:t>
          </a:r>
          <a:r>
            <a:rPr lang="en-US" sz="3100" kern="1200" dirty="0" err="1"/>
            <a:t>retrievel</a:t>
          </a:r>
          <a:r>
            <a:rPr lang="en-US" sz="3100" kern="1200" dirty="0"/>
            <a:t> for </a:t>
          </a:r>
          <a:r>
            <a:rPr lang="en-US" sz="3100" kern="1200" dirty="0" err="1"/>
            <a:t>jeres</a:t>
          </a:r>
          <a:r>
            <a:rPr lang="en-US" sz="3100" kern="1200" dirty="0"/>
            <a:t> business case.</a:t>
          </a:r>
        </a:p>
      </dsp:txBody>
      <dsp:txXfrm>
        <a:off x="0" y="2436812"/>
        <a:ext cx="4629150" cy="2436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Overvej</a:t>
          </a:r>
          <a:r>
            <a:rPr lang="en-US" sz="2600" kern="1200" dirty="0"/>
            <a:t> </a:t>
          </a:r>
          <a:r>
            <a:rPr lang="en-US" sz="2600" kern="1200" dirty="0" err="1"/>
            <a:t>jeres</a:t>
          </a:r>
          <a:r>
            <a:rPr lang="en-US" sz="2600" kern="1200" dirty="0"/>
            <a:t> business case </a:t>
          </a:r>
          <a:r>
            <a:rPr lang="en-US" sz="2600" kern="1200" dirty="0" err="1"/>
            <a:t>fra</a:t>
          </a:r>
          <a:r>
            <a:rPr lang="en-US" sz="2600" kern="1200" dirty="0"/>
            <a:t> </a:t>
          </a:r>
          <a:r>
            <a:rPr lang="en-US" sz="2600" kern="1200" dirty="0" err="1"/>
            <a:t>tidligere</a:t>
          </a:r>
          <a:endParaRPr lang="en-US" sz="2600" kern="1200" dirty="0"/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Hvor</a:t>
          </a:r>
          <a:r>
            <a:rPr lang="en-US" sz="2600" kern="1200" dirty="0"/>
            <a:t> </a:t>
          </a:r>
          <a:r>
            <a:rPr lang="en-US" sz="2600" kern="1200" dirty="0" err="1"/>
            <a:t>kompleks</a:t>
          </a:r>
          <a:r>
            <a:rPr lang="en-US" sz="2600" kern="1200" dirty="0"/>
            <a:t> ser I </a:t>
          </a:r>
          <a:r>
            <a:rPr lang="en-US" sz="2600" kern="1200" dirty="0" err="1"/>
            <a:t>jeres</a:t>
          </a:r>
          <a:r>
            <a:rPr lang="en-US" sz="2600" kern="1200" dirty="0"/>
            <a:t> business case </a:t>
          </a:r>
          <a:r>
            <a:rPr lang="en-US" sz="2600" kern="1200" dirty="0" err="1"/>
            <a:t>på</a:t>
          </a:r>
          <a:r>
            <a:rPr lang="en-US" sz="2600" kern="1200" dirty="0"/>
            <a:t> </a:t>
          </a:r>
          <a:r>
            <a:rPr lang="en-US" sz="2600" kern="1200" dirty="0" err="1"/>
            <a:t>en</a:t>
          </a:r>
          <a:r>
            <a:rPr lang="en-US" sz="2600" kern="1200" dirty="0"/>
            <a:t> </a:t>
          </a:r>
          <a:r>
            <a:rPr lang="en-US" sz="2600" kern="1200" dirty="0" err="1"/>
            <a:t>skala</a:t>
          </a:r>
          <a:r>
            <a:rPr lang="en-US" sz="2600" kern="1200" dirty="0"/>
            <a:t> </a:t>
          </a:r>
          <a:r>
            <a:rPr lang="en-US" sz="2600" kern="1200" dirty="0" err="1"/>
            <a:t>fra</a:t>
          </a:r>
          <a:r>
            <a:rPr lang="en-US" sz="2600" kern="1200" dirty="0"/>
            <a:t> 1-10? (hint: I </a:t>
          </a:r>
          <a:r>
            <a:rPr lang="en-US" sz="2600" kern="1200" dirty="0" err="1"/>
            <a:t>skal</a:t>
          </a:r>
          <a:r>
            <a:rPr lang="en-US" sz="2600" kern="1200" dirty="0"/>
            <a:t> </a:t>
          </a:r>
          <a:r>
            <a:rPr lang="en-US" sz="2600" kern="1200" dirty="0" err="1"/>
            <a:t>argumentere</a:t>
          </a:r>
          <a:r>
            <a:rPr lang="en-US" sz="2600" kern="1200" dirty="0"/>
            <a:t> </a:t>
          </a:r>
          <a:r>
            <a:rPr lang="en-US" sz="2600" kern="1200" dirty="0" err="1"/>
            <a:t>alene</a:t>
          </a:r>
          <a:r>
            <a:rPr lang="en-US" sz="2600" kern="1200" dirty="0"/>
            <a:t> </a:t>
          </a:r>
          <a:r>
            <a:rPr lang="en-US" sz="2600" kern="1200" dirty="0" err="1"/>
            <a:t>ud</a:t>
          </a:r>
          <a:r>
            <a:rPr lang="en-US" sz="2600" kern="1200" dirty="0"/>
            <a:t> </a:t>
          </a:r>
          <a:r>
            <a:rPr lang="en-US" sz="2600" kern="1200" dirty="0" err="1"/>
            <a:t>fra</a:t>
          </a:r>
          <a:r>
            <a:rPr lang="en-US" sz="2600" kern="1200" dirty="0"/>
            <a:t> data </a:t>
          </a:r>
          <a:r>
            <a:rPr lang="en-US" sz="2600" kern="1200" dirty="0" err="1"/>
            <a:t>og</a:t>
          </a:r>
          <a:r>
            <a:rPr lang="en-US" sz="2600" kern="1200" dirty="0"/>
            <a:t> data </a:t>
          </a:r>
          <a:r>
            <a:rPr lang="en-US" sz="2600" kern="1200" dirty="0" err="1"/>
            <a:t>retrievel</a:t>
          </a:r>
          <a:r>
            <a:rPr lang="en-US" sz="2600" kern="1200" dirty="0"/>
            <a:t>)</a:t>
          </a:r>
        </a:p>
      </dsp:txBody>
      <dsp:txXfrm>
        <a:off x="0" y="2436812"/>
        <a:ext cx="4629150" cy="2436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63F10-2F0A-437E-8D04-BB125DD86F80}">
      <dsp:nvSpPr>
        <dsp:cNvPr id="0" name=""/>
        <dsp:cNvSpPr/>
      </dsp:nvSpPr>
      <dsp:spPr>
        <a:xfrm>
          <a:off x="0" y="0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90296-549C-41EE-921F-F595A2FB3029}">
      <dsp:nvSpPr>
        <dsp:cNvPr id="0" name=""/>
        <dsp:cNvSpPr/>
      </dsp:nvSpPr>
      <dsp:spPr>
        <a:xfrm>
          <a:off x="0" y="0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Tag 10 </a:t>
          </a:r>
          <a:r>
            <a:rPr lang="en-US" sz="3100" kern="1200" dirty="0" err="1"/>
            <a:t>billeder</a:t>
          </a:r>
          <a:r>
            <a:rPr lang="en-US" sz="3100" kern="1200" dirty="0"/>
            <a:t> </a:t>
          </a:r>
          <a:r>
            <a:rPr lang="en-US" sz="3100" kern="1200" dirty="0" err="1"/>
            <a:t>og</a:t>
          </a:r>
          <a:r>
            <a:rPr lang="en-US" sz="3100" kern="1200" dirty="0"/>
            <a:t> </a:t>
          </a:r>
          <a:r>
            <a:rPr lang="en-US" sz="3100" kern="1200" dirty="0" err="1"/>
            <a:t>indlæs</a:t>
          </a:r>
          <a:r>
            <a:rPr lang="en-US" sz="3100" kern="1200" dirty="0"/>
            <a:t> dem </a:t>
          </a:r>
          <a:r>
            <a:rPr lang="en-US" sz="3100" kern="1200" dirty="0" err="1"/>
            <a:t>i</a:t>
          </a:r>
          <a:r>
            <a:rPr lang="en-US" sz="3100" kern="1200" dirty="0"/>
            <a:t> R</a:t>
          </a:r>
        </a:p>
      </dsp:txBody>
      <dsp:txXfrm>
        <a:off x="0" y="0"/>
        <a:ext cx="4629150" cy="2436812"/>
      </dsp:txXfrm>
    </dsp:sp>
    <dsp:sp modelId="{358A1CCB-9CBF-4FD1-B798-1E712DF39F1E}">
      <dsp:nvSpPr>
        <dsp:cNvPr id="0" name=""/>
        <dsp:cNvSpPr/>
      </dsp:nvSpPr>
      <dsp:spPr>
        <a:xfrm>
          <a:off x="0" y="2436812"/>
          <a:ext cx="46291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76423-D173-45F5-9783-F44BDB14A40D}">
      <dsp:nvSpPr>
        <dsp:cNvPr id="0" name=""/>
        <dsp:cNvSpPr/>
      </dsp:nvSpPr>
      <dsp:spPr>
        <a:xfrm>
          <a:off x="0" y="2436812"/>
          <a:ext cx="4629150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Lav</a:t>
          </a:r>
          <a:r>
            <a:rPr lang="en-US" sz="3100" kern="1200" dirty="0"/>
            <a:t> </a:t>
          </a:r>
          <a:r>
            <a:rPr lang="en-US" sz="3100" kern="1200" dirty="0" err="1"/>
            <a:t>en</a:t>
          </a:r>
          <a:r>
            <a:rPr lang="en-US" sz="3100" kern="1200" dirty="0"/>
            <a:t> </a:t>
          </a:r>
          <a:r>
            <a:rPr lang="en-US" sz="3100" kern="1200" dirty="0" err="1"/>
            <a:t>gråskalering</a:t>
          </a:r>
          <a:r>
            <a:rPr lang="en-US" sz="3100" kern="1200" dirty="0"/>
            <a:t> </a:t>
          </a:r>
          <a:r>
            <a:rPr lang="en-US" sz="3100" kern="1200" dirty="0" err="1"/>
            <a:t>af</a:t>
          </a:r>
          <a:r>
            <a:rPr lang="en-US" sz="3100" kern="1200" dirty="0"/>
            <a:t> de 10 </a:t>
          </a:r>
          <a:r>
            <a:rPr lang="en-US" sz="3100" kern="1200" dirty="0" err="1"/>
            <a:t>billeder</a:t>
          </a:r>
          <a:r>
            <a:rPr lang="en-US" sz="3100" kern="1200" dirty="0"/>
            <a:t>. </a:t>
          </a:r>
          <a:r>
            <a:rPr lang="en-US" sz="3100" kern="1200" dirty="0" err="1"/>
            <a:t>Hvad</a:t>
          </a:r>
          <a:r>
            <a:rPr lang="en-US" sz="3100" kern="1200" dirty="0"/>
            <a:t> er der </a:t>
          </a:r>
          <a:r>
            <a:rPr lang="en-US" sz="3100" kern="1200" dirty="0" err="1"/>
            <a:t>sket</a:t>
          </a:r>
          <a:r>
            <a:rPr lang="en-US" sz="3100" kern="1200" dirty="0"/>
            <a:t> med </a:t>
          </a:r>
          <a:r>
            <a:rPr lang="en-US" sz="3100" kern="1200" dirty="0" err="1"/>
            <a:t>strukturen</a:t>
          </a:r>
          <a:r>
            <a:rPr lang="en-US" sz="3100" kern="1200" dirty="0"/>
            <a:t> </a:t>
          </a:r>
          <a:r>
            <a:rPr lang="en-US" sz="3100" kern="1200" dirty="0" err="1"/>
            <a:t>i</a:t>
          </a:r>
          <a:r>
            <a:rPr lang="en-US" sz="3100" kern="1200" dirty="0"/>
            <a:t> data?</a:t>
          </a:r>
        </a:p>
      </dsp:txBody>
      <dsp:txXfrm>
        <a:off x="0" y="2436812"/>
        <a:ext cx="4629150" cy="2436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0CC16-BA69-4F22-8EB2-6A7576731B35}">
      <dsp:nvSpPr>
        <dsp:cNvPr id="0" name=""/>
        <dsp:cNvSpPr/>
      </dsp:nvSpPr>
      <dsp:spPr>
        <a:xfrm>
          <a:off x="0" y="96174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35C29-0AE2-49ED-824A-21AB37518D75}">
      <dsp:nvSpPr>
        <dsp:cNvPr id="0" name=""/>
        <dsp:cNvSpPr/>
      </dsp:nvSpPr>
      <dsp:spPr>
        <a:xfrm>
          <a:off x="394335" y="607509"/>
          <a:ext cx="552069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Modeller er trænede på forhånd</a:t>
          </a:r>
          <a:endParaRPr lang="en-US" sz="2400" kern="1200"/>
        </a:p>
      </dsp:txBody>
      <dsp:txXfrm>
        <a:off x="428920" y="642094"/>
        <a:ext cx="5451520" cy="639310"/>
      </dsp:txXfrm>
    </dsp:sp>
    <dsp:sp modelId="{1404091C-2F9A-45D0-94F3-5A0FAD35006F}">
      <dsp:nvSpPr>
        <dsp:cNvPr id="0" name=""/>
        <dsp:cNvSpPr/>
      </dsp:nvSpPr>
      <dsp:spPr>
        <a:xfrm>
          <a:off x="0" y="205038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66A335-997F-4B71-8890-7DD27DF93F7D}">
      <dsp:nvSpPr>
        <dsp:cNvPr id="0" name=""/>
        <dsp:cNvSpPr/>
      </dsp:nvSpPr>
      <dsp:spPr>
        <a:xfrm>
          <a:off x="394335" y="1696149"/>
          <a:ext cx="552069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Image.darknet</a:t>
          </a:r>
          <a:endParaRPr lang="en-US" sz="2400" kern="1200"/>
        </a:p>
      </dsp:txBody>
      <dsp:txXfrm>
        <a:off x="428920" y="1730734"/>
        <a:ext cx="5451520" cy="639310"/>
      </dsp:txXfrm>
    </dsp:sp>
    <dsp:sp modelId="{0F4079EB-FA5C-4FC5-875C-E1FA17E66FEC}">
      <dsp:nvSpPr>
        <dsp:cNvPr id="0" name=""/>
        <dsp:cNvSpPr/>
      </dsp:nvSpPr>
      <dsp:spPr>
        <a:xfrm>
          <a:off x="0" y="3139029"/>
          <a:ext cx="78867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B2CA5-952C-4787-895F-FE6693361EC5}">
      <dsp:nvSpPr>
        <dsp:cNvPr id="0" name=""/>
        <dsp:cNvSpPr/>
      </dsp:nvSpPr>
      <dsp:spPr>
        <a:xfrm>
          <a:off x="394335" y="2784789"/>
          <a:ext cx="5520690" cy="7084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YOLO pakke</a:t>
          </a:r>
          <a:endParaRPr lang="en-US" sz="2400" kern="1200"/>
        </a:p>
      </dsp:txBody>
      <dsp:txXfrm>
        <a:off x="428920" y="2819374"/>
        <a:ext cx="545152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15-05-2024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15-05-2024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20/10/platypus-r-package-for-object-detection-and-image-segmentation/" TargetMode="External"/><Relationship Id="rId2" Type="http://schemas.openxmlformats.org/officeDocument/2006/relationships/hyperlink" Target="https://tomazweiss.github.io/blog/object_detection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>
                <a:sym typeface="Wingdings" panose="05000000000000000000" pitchFamily="2" charset="2"/>
              </a:rPr>
              <a:t>Billeder i R og objekt på billeder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199"/>
            <a:ext cx="3449026" cy="1525713"/>
          </a:xfrm>
        </p:spPr>
        <p:txBody>
          <a:bodyPr anchor="b">
            <a:normAutofit/>
          </a:bodyPr>
          <a:lstStyle/>
          <a:p>
            <a:r>
              <a:rPr lang="da-DK" dirty="0"/>
              <a:t>Indlæsning af data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227792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93874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887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Objekter på billeder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670" y="5175545"/>
            <a:ext cx="6311917" cy="1500187"/>
          </a:xfrm>
        </p:spPr>
        <p:txBody>
          <a:bodyPr/>
          <a:lstStyle/>
          <a:p>
            <a:r>
              <a:rPr lang="da-DK" dirty="0" err="1"/>
              <a:t>Image.darknet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3221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20CF0-AE5E-113E-64B0-099531AD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Objekter på billeder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EBF3BA4E-8FF1-54F3-FD9C-A790F4DB5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524" y="2293220"/>
            <a:ext cx="4337802" cy="3238893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3C7C11AF-FD03-3EDD-0D99-8DFE582C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777" y="2293221"/>
            <a:ext cx="4261700" cy="323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76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4E572-24B9-5D12-7F9B-96EFA98F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/>
              <a:t>Objekter på billeder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D8B5893D-D63A-9D31-07BE-1DFD169F4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2257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51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Objekter på billeder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BBAC7D-80FE-40E9-8AC1-E29E6F21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https://tomazweiss.github.io/blog/object_detection/</a:t>
            </a:r>
            <a:endParaRPr lang="da-DK" dirty="0"/>
          </a:p>
          <a:p>
            <a:endParaRPr lang="da-DK" dirty="0"/>
          </a:p>
          <a:p>
            <a:r>
              <a:rPr lang="da-DK" dirty="0">
                <a:hlinkClick r:id="rId3"/>
              </a:rPr>
              <a:t>https://www.r-bloggers.com/2020/10/platypus-r-package-for-object-detection-and-image-segmentation/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32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199"/>
            <a:ext cx="3449026" cy="1525713"/>
          </a:xfrm>
        </p:spPr>
        <p:txBody>
          <a:bodyPr anchor="b">
            <a:normAutofit/>
          </a:bodyPr>
          <a:lstStyle/>
          <a:p>
            <a:r>
              <a:rPr lang="da-DK" dirty="0"/>
              <a:t>Opgaver – jeres business case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227792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66963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53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240" y="2397381"/>
            <a:ext cx="4797874" cy="3779582"/>
          </a:xfrm>
        </p:spPr>
        <p:txBody>
          <a:bodyPr>
            <a:normAutofit/>
          </a:bodyPr>
          <a:lstStyle/>
          <a:p>
            <a:r>
              <a:rPr lang="da-DK" dirty="0"/>
              <a:t>Indlæs billeder i R</a:t>
            </a:r>
          </a:p>
          <a:p>
            <a:endParaRPr lang="da-DK" dirty="0"/>
          </a:p>
          <a:p>
            <a:r>
              <a:rPr lang="da-DK" dirty="0"/>
              <a:t>Opbygning af billeder</a:t>
            </a:r>
          </a:p>
          <a:p>
            <a:endParaRPr lang="da-DK" dirty="0"/>
          </a:p>
          <a:p>
            <a:r>
              <a:rPr lang="da-DK" dirty="0"/>
              <a:t>Objekter i billeder</a:t>
            </a:r>
          </a:p>
          <a:p>
            <a:endParaRPr lang="da-DK" b="0" i="0" u="none" strike="noStrike" baseline="0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9A4B115F-62AD-4B12-A944-07573019C8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703" b="11753"/>
          <a:stretch/>
        </p:blipFill>
        <p:spPr>
          <a:xfrm>
            <a:off x="5092504" y="2397381"/>
            <a:ext cx="3886200" cy="320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Indlæs billeder i 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Imager – endnu en pakke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68105-1BF1-42A4-B3C0-CBC890ED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Indlæsning af billeder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070FA-29C5-44C8-9292-8A73DE300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5898"/>
            <a:ext cx="7886700" cy="4832029"/>
          </a:xfrm>
        </p:spPr>
        <p:txBody>
          <a:bodyPr>
            <a:normAutofit/>
          </a:bodyPr>
          <a:lstStyle/>
          <a:p>
            <a:r>
              <a:rPr lang="da-DK" dirty="0"/>
              <a:t>Input i ML-modeller </a:t>
            </a:r>
            <a:r>
              <a:rPr lang="da-DK" dirty="0">
                <a:sym typeface="Wingdings" panose="05000000000000000000" pitchFamily="2" charset="2"/>
              </a:rPr>
              <a:t> matrix, data frame – TAL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Er et billede tal? Flere typer af billeder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>
                <a:sym typeface="Wingdings" panose="05000000000000000000" pitchFamily="2" charset="2"/>
              </a:rPr>
              <a:t>Pakke i R: ”imager”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001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Opbygning af billeder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8670" y="5175545"/>
            <a:ext cx="6311917" cy="1500187"/>
          </a:xfrm>
        </p:spPr>
        <p:txBody>
          <a:bodyPr/>
          <a:lstStyle/>
          <a:p>
            <a:r>
              <a:rPr lang="da-DK" dirty="0"/>
              <a:t>Dataframe og RGB</a:t>
            </a:r>
          </a:p>
        </p:txBody>
      </p:sp>
    </p:spTree>
    <p:extLst>
      <p:ext uri="{BB962C8B-B14F-4D97-AF65-F5344CB8AC3E}">
        <p14:creationId xmlns:p14="http://schemas.microsoft.com/office/powerpoint/2010/main" val="243336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771FD-72F7-8918-AA90-B1E2A6C8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Opbyg af billeder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20A40A-EE28-438D-3884-17E8CF39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Pixels – reelt set felter i en matrice</a:t>
            </a:r>
          </a:p>
          <a:p>
            <a:endParaRPr lang="da-DK" dirty="0"/>
          </a:p>
          <a:p>
            <a:r>
              <a:rPr lang="da-DK" dirty="0"/>
              <a:t>RGB – Rød, grøn og blå – danne tal</a:t>
            </a:r>
          </a:p>
          <a:p>
            <a:pPr lvl="1"/>
            <a:r>
              <a:rPr lang="da-DK" dirty="0"/>
              <a:t>Min værdi: 0</a:t>
            </a:r>
          </a:p>
          <a:p>
            <a:pPr lvl="1"/>
            <a:r>
              <a:rPr lang="da-DK" dirty="0"/>
              <a:t>Max værdi: 255</a:t>
            </a:r>
          </a:p>
          <a:p>
            <a:endParaRPr lang="da-DK" dirty="0"/>
          </a:p>
          <a:p>
            <a:r>
              <a:rPr lang="da-DK" dirty="0"/>
              <a:t>Farver vs. sort hvid </a:t>
            </a:r>
            <a:r>
              <a:rPr lang="da-DK" dirty="0">
                <a:sym typeface="Wingdings" panose="05000000000000000000" pitchFamily="2" charset="2"/>
              </a:rPr>
              <a:t> Hvad er det reelt set vi bygger vores model efter?</a:t>
            </a:r>
          </a:p>
          <a:p>
            <a:endParaRPr lang="da-DK" dirty="0">
              <a:sym typeface="Wingdings" panose="05000000000000000000" pitchFamily="2" charset="2"/>
            </a:endParaRPr>
          </a:p>
          <a:p>
            <a:r>
              <a:rPr lang="da-DK" dirty="0"/>
              <a:t>Find oversigt over farvekombinationer og grå skalering af billeder</a:t>
            </a:r>
          </a:p>
        </p:txBody>
      </p:sp>
    </p:spTree>
    <p:extLst>
      <p:ext uri="{BB962C8B-B14F-4D97-AF65-F5344CB8AC3E}">
        <p14:creationId xmlns:p14="http://schemas.microsoft.com/office/powerpoint/2010/main" val="213059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FD4D5-50D2-3923-E0CD-B23F53F1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Opbygning af billeder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2D3F0F-69DB-E0AE-4C57-17D0734B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 err="1"/>
              <a:t>Imagr</a:t>
            </a:r>
            <a:r>
              <a:rPr lang="da-DK" dirty="0"/>
              <a:t> indlæser billeder og omdanner dem til tal.</a:t>
            </a:r>
          </a:p>
          <a:p>
            <a:endParaRPr lang="da-DK" dirty="0"/>
          </a:p>
          <a:p>
            <a:r>
              <a:rPr lang="da-DK" dirty="0"/>
              <a:t>Hvordan er strukturen i data? Eksempel fra R</a:t>
            </a:r>
          </a:p>
        </p:txBody>
      </p:sp>
    </p:spTree>
    <p:extLst>
      <p:ext uri="{BB962C8B-B14F-4D97-AF65-F5344CB8AC3E}">
        <p14:creationId xmlns:p14="http://schemas.microsoft.com/office/powerpoint/2010/main" val="1794733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7A53-FF86-4C11-8F59-941465DF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199"/>
            <a:ext cx="3449026" cy="1525713"/>
          </a:xfrm>
        </p:spPr>
        <p:txBody>
          <a:bodyPr anchor="b">
            <a:normAutofit/>
          </a:bodyPr>
          <a:lstStyle/>
          <a:p>
            <a:r>
              <a:rPr lang="da-DK" dirty="0"/>
              <a:t>Opgaver – jeres business case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F4E323C-27E7-4ABB-AC33-A5FAE544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2" y="2227792"/>
            <a:ext cx="3948875" cy="4405312"/>
          </a:xfrm>
          <a:prstGeom prst="rect">
            <a:avLst/>
          </a:prstGeom>
        </p:spPr>
      </p:pic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64A1382-E9FA-494C-91D3-95A93AC19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840830"/>
              </p:ext>
            </p:extLst>
          </p:nvPr>
        </p:nvGraphicFramePr>
        <p:xfrm>
          <a:off x="3887391" y="987426"/>
          <a:ext cx="462915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348445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Initials xmlns="d40e101a-1fec-4fbd-a9d0-ed41492f4cd8" xsi:nil="true"/>
    <Semester xmlns="d40e101a-1fec-4fbd-a9d0-ed41492f4cd8" xsi:nil="true"/>
    <_ip_UnifiedCompliancePolicyProperties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TaxCatchAll xmlns="c3c11eb6-de36-4131-bab2-6a22847efc4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E7AEDA699A6046B28BDB03A4B3ACE5" ma:contentTypeVersion="31" ma:contentTypeDescription="Opret et nyt dokument." ma:contentTypeScope="" ma:versionID="00832263fa9ce03edea0a217b2904139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afc02eba595eec29374f7486b1727d2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Egenskaber for Unified Compliance Policy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Handling for Unified Compliance Policy-grænseflade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t med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lt med detaljer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Billedmærker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customXml/itemProps2.xml><?xml version="1.0" encoding="utf-8"?>
<ds:datastoreItem xmlns:ds="http://schemas.openxmlformats.org/officeDocument/2006/customXml" ds:itemID="{D85BD4C8-0264-40BF-B8DC-B37CBFF0CB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16651</TotalTime>
  <Words>291</Words>
  <Application>Microsoft Office PowerPoint</Application>
  <PresentationFormat>Skærmshow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5" baseType="lpstr">
      <vt:lpstr>Kontortema</vt:lpstr>
      <vt:lpstr>Dataanalyse</vt:lpstr>
      <vt:lpstr>Opgaver – jeres business case</vt:lpstr>
      <vt:lpstr>Agenda</vt:lpstr>
      <vt:lpstr>Indlæs billeder i R </vt:lpstr>
      <vt:lpstr>Indlæsning af billeder</vt:lpstr>
      <vt:lpstr>Opbygning af billeder </vt:lpstr>
      <vt:lpstr>Opbyg af billeder</vt:lpstr>
      <vt:lpstr>Opbygning af billeder</vt:lpstr>
      <vt:lpstr>Opgaver – jeres business case</vt:lpstr>
      <vt:lpstr>Indlæsning af data</vt:lpstr>
      <vt:lpstr>Objekter på billeder </vt:lpstr>
      <vt:lpstr>Objekter på billeder</vt:lpstr>
      <vt:lpstr>Objekter på billeder</vt:lpstr>
      <vt:lpstr>Objekter på billeder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Baum (BAUM - Adjunkt - Cphbusiness)</cp:lastModifiedBy>
  <cp:revision>34</cp:revision>
  <dcterms:created xsi:type="dcterms:W3CDTF">2021-09-26T14:48:40Z</dcterms:created>
  <dcterms:modified xsi:type="dcterms:W3CDTF">2024-05-16T06:33:14Z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  <property fmtid="{D5CDD505-2E9C-101B-9397-08002B2CF9AE}" pid="3" name="MediaServiceImageTags">
    <vt:lpwstr/>
  </property>
</Properties>
</file>