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379" r:id="rId5"/>
    <p:sldId id="392" r:id="rId6"/>
    <p:sldId id="276" r:id="rId7"/>
    <p:sldId id="300" r:id="rId8"/>
    <p:sldId id="380" r:id="rId9"/>
    <p:sldId id="391" r:id="rId10"/>
    <p:sldId id="382" r:id="rId11"/>
    <p:sldId id="384" r:id="rId12"/>
    <p:sldId id="386" r:id="rId13"/>
    <p:sldId id="387" r:id="rId14"/>
    <p:sldId id="388" r:id="rId15"/>
    <p:sldId id="389" r:id="rId16"/>
    <p:sldId id="390" r:id="rId17"/>
    <p:sldId id="385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17:21:42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607 213 24575,'3'-8'0,"6"4"0,11 1 0,14 3 0,18 0 0,22 0 0,2 0 0,9 0 0,7-3 0,4-4 0,-42 1 0,1-1 0,-5-1 0,0-1 0,36-11 0,-13 2 0,-11-1 0,-6 2 0,-3 1 0,-2 4 0,-4 1 0,-5 4 0,-4 0 0,-3 0 0,-3-1 0,1 1 0,-1 2 0,-1 2 0,-2 3 0,-3 0 0,-2 0 0,1 0 0,1 0 0,2 0 0,4 0 0,2 0 0,1 2 0,0 3 0,-3 4 0,-3 3 0,-3 2 0,-4 1 0,-2 4 0,-3 4 0,2 5 0,-1 3 0,2 4 0,1 3 0,0 2 0,0 1 0,-2-6 0,-3-7 0,-5-3 0,-4 3 0,-4 7 0,-2 10 0,-1 3 0,-3 1 0,-7-2 0,-8-3 0,-9-2 0,-4-5 0,-3-3 0,-2-7 0,-4-5 0,-6-3 0,-6-6 0,-8-5 0,-6-4 0,-2-4 0,4 0 0,5 0 0,7-2 0,5-2 0,3-3 0,0-1 0,1 1 0,0 3 0,3 2 0,0 2 0,2-2 0,0 0 0,-4-2 0,-2-2 0,-4-2 0,-3-1 0,-1-3 0,-1 0 0,-1-2 0,0-2 0,-2 2 0,-2 0 0,3 0 0,1 3 0,3 0 0,5 0 0,1 1 0,5-1 0,4 1 0,1-1 0,0 0 0,-3-2 0,-4-2 0,-4-2 0,-1-1 0,0 3 0,0 0 0,4 0 0,0 2 0,2-2 0,4 1 0,3-1 0,6-1 0,0-1 0,0-4 0,0-3 0,-2-5 0,2-4 0,6 1 0,4 4 0,7 6 0,6 8 0,3 3 0,2-1 0,3-4 0,7-5 0,6-1 0,7 3 0,6 1 0,1 4 0,5 2 0,0 4 0,-2 4 0,-1 2 0,-2 2 0,3 0 0,5 0 0,3 0 0,2 0 0,-3 2 0,-4 0 0,-4 0 0,-4 0 0,-2-2 0,0 0 0,-5 0 0,-3 0 0,-4 0 0,-5 0 0,-2 0 0,-1 2 0,5 5 0,6 4 0,6 3 0,1 0 0,-7-4 0,-8-4 0,-5-4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17:21:47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747 37 24575,'-4'0'0,"-4"0"0,-4 0 0,-6 0 0,-6 0 0,-1 0 0,-3-2 0,4 0 0,1 0 0,0 0 0,3 2 0,-1 0 0,-1 0 0,-2 0 0,-4 0 0,-2-1 0,-3 0 0,1-2 0,3 0 0,4 0 0,7 0 0,7 0 0,0 1 0,-2-1 0,-5 0 0,-3 1 0,-1 1 0,-3 1 0,9 0 0,-4 0 0,8 0 0,-3 2 0,0 5 0,1 7 0,1 6 0,2 3 0,1 2 0,3-3 0,1-3 0,2-3 0,2-5 0,0-2 0,1 0 0,0 1 0,-1 4 0,0 0 0,1 3 0,1-6 0,1 4 0,3-2 0,2 3 0,2 0 0,1-3 0,0-4 0,7 0 0,10 3 0,11 3 0,7 3 0,1-4 0,-5-3 0,-8-2 0,-7-4 0,-5 0 0,-3-2 0,-6 1 0,0 1 0,6 3 0,10 5 0,12 4 0,7 3 0,0-1 0,-3 0 0,-4-4 0,-5-3 0,-3-5 0,-4-4 0,0-2 0,-3-1 0,2 0 0,0 0 0,0-2 0,-3-3 0,-1-7 0,-9 3 0,-2-7 0,-8 4 0,0-11 0,0-10 0,-1-5 0,-1-4 0,-1 3 0,0 6 0,0 7 0,0 4 0,0 2 0,0 3 0,0 0 0,0 8 0,-2 0 0,-4 4 0,-6-2 0,-6-2 0,-7-1 0,-3 2 0,-1-2 0,-1 0 0,6 0 0,4 0 0,5 1 0,6 1 0,3 2 0,4 1 0,-2 2 0,2 1 0,-2 0 0,3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17:21:55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311 122 24575,'-4'0'0,"-7"0"0,-10 0 0,-11 0 0,-13 0 0,15 0 0,-5 0 0,10 0 0,10 0 0,-7 0 0,14 0 0,-3 0 0,-2 0 0,-2 0 0,5 0 0,0 3 0,8-1 0,1 4 0,1-3 0,0 2 0,0 2 0,0 4 0,0 9 0,0 8 0,0 8 0,0 2 0,0-3 0,0-5 0,0-6 0,0-10 0,0-3 0,0-8 0,0 3 0,0 5 0,0 6 0,0 2 0,0 0 0,0-4 0,0-4 0,0-5 0,0-1 0,0-2 0,0 0 0,0 0 0,0 1 0,0 0 0,0 4 0,0 4 0,0 3 0,0 5 0,0-8 0,2 1 0,6-7 0,28 11 0,-16-8 0,33 10 0,-10-9 0,14 0 0,5-4 0,-6-4 0,-7-2 0,-4 0 0,-5 0 0,-5 0 0,-4 0 0,-5 0 0,-4 0 0,-1 0 0,0 0 0,2 0 0,2 0 0,1 0 0,2 0 0,4 0 0,4 0 0,5 0 0,3 0 0,1 0 0,0 0 0,3 0 0,0 0 0,0 0 0,0 0 0,0 0 0,-2 0 0,1 0 0,1 0 0,4-2 0,7 0 0,4 0 0,3 0 0,1 2 0,-5 0 0,-5 0 0,-6 0 0,-5 0 0,-1 0 0,1 0 0,3 0 0,4 0 0,2 0 0,7 0 0,5 0 0,5 0 0,8 0 0,7 0 0,5 0 0,2 0 0,-3 0 0,-10 0 0,-8 0 0,-6 1 0,-6 3 0,0 3 0,3 2 0,2 1 0,4-1 0,4 0 0,1-2 0,5 0 0,0-2 0,1 0 0,1 0 0,-4 0 0,0-1 0,-3 1 0,-4-1 0,-5-2 0,-8 0 0,-2-2 0,-4 0 0,-5 0 0,-1 0 0,-1 0 0,2-2 0,1-2 0,0-2 0,0-2 0,-2 1 0,-4 1 0,-5 1 0,-4 1 0,-2 0 0,-2-1 0,3-1 0,3-1 0,4 2 0,4 1 0,2 1 0,1-1 0,1-1 0,0-2 0,-1-1 0,0-1 0,-1-1 0,-5 1 0,-3 0 0,-5-1 0,-7 0 0,-3-3 0,-3-2 0,-2-7 0,-2-7 0,-7-2 0,-1-4 0,-3 2 0,-2 5 0,0 4 0,-2 12 0,0 2 0,-3 0 0,-5-4 0,-6-4 0,-2-2 0,0 4 0,4 5 0,4 2 0,-3-1 0,-3-3 0,-8-5 0,-6 2 0,-2 2 0,-6 6 0,-5 4 0,-6 3 0,-4 1 0,3 0 0,-18 0 0,23 0 0,-15 0 0,23 0 0,-59 0 0,41 0 0,-44 0 0,54 0 0,-3 0 0,-2 0 0,-5 0 0,-3-1 0,-4-1 0,-3-5 0,-2-4 0,-1-1 0,15 0 0,-1-2 0,-32-5 0,25 4 0,1 0 0,-25-5 0,6 4 0,12 4 0,12 5 0,7 5 0,6 0 0,4 2 0,-1 0 0,2 0 0,-2 0 0,-2-2 0,-1-1 0,-3-1 0,3 0 0,2 2 0,1 0 0,-1 2 0,-3 0 0,-2 0 0,-2 0 0,-1 0 0,1 0 0,2 3 0,5 2 0,2 3 0,4 0 0,3-1 0,1-2 0,0-3 0,-1 0 0,-4-2 0,-2 0 0,-1 0 0,-1 0 0,-1 0 0,-3 0 0,-2 0 0,-2 2 0,0 1 0,-1-1 0,2 0 0,4-2 0,1 0 0,0 0 0,-2 0 0,-4 0 0,-6 2 0,-6 2 0,-2 2 0,0-2 0,2-2 0,3-1 0,5-1 0,3 0 0,6 0 0,1 0 0,-2 0 0,-3 0 0,-5 0 0,0 0 0,1 0 0,2 1 0,2 2 0,0 4 0,1 1 0,-2 1 0,-1-1 0,1 1 0,0 0 0,4 0 0,4 1 0,2 0 0,4-1 0,3-2 0,2-1 0,0-3 0,-1 0 0,-1-2 0,-1-1 0,-2 0 0,1 0 0,1 0 0,5 0 0,7 0 0,5 0 0,0 0 0,-6-4 0,-13-6 0,-10-6 0,0 0-6784,9 2 6784,13 6 0,11 5 0,5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17:22:11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0 255 24575,'18'0'0,"11"0"0,18 0 0,17 0 0,15 0 0,21 0 0,-42 0 0,4 0 0,8 0 0,1 0 0,3 0 0,2 0 0,5 0 0,2-1 0,0 0 0,1-1 0,-5-1 0,1 0 0,5-2 0,-1 1 0,-7-1 0,0 1 0,-2 1 0,-1 1 0,-1 0 0,-2 1 0,-7 1 0,-1 0 0,-1 0 0,-1 0 0,0 0 0,0 0 0,1 0 0,0 0 0,1 0 0,0 0 0,1-3 0,1 1 0,-1-1 0,-1-1 0,-3 1 0,-2 0 0,-2 1 0,-1 0 0,-4 2 0,-2 0 0,45-2 0,1-1 0,-2-2 0,1 0 0,0 3 0,-1-1 0,-1 3 0,-7 0 0,-4 0 0,-3 0 0,-3-2 0,9-1 0,12-2 0,-43 3 0,2 0 0,3 0 0,2 1 0,0 0 0,0 0 0,-4 1 0,-1 0 0,41 0 0,-19 0 0,-19 0 0,-12 0 0,-7 0 0,-2 0 0,3 0 0,5 2 0,6 2 0,1 1 0,2 1 0,-1-2 0,-5-1 0,-9-1 0,-12-2 0,-11 0 0,-12 0 0,-17-5 0,-24-8 0,-29-12 0,-22-10 0,40 17 0,1 1 0,-41-13 0,20 9 0,23 10 0,18 5 0,13 4 0,7 2 0,7 1 0,12 8 0,24 11 0,-6-4 0,28 14 0,-13-12 0,8 4 0,-9-4 0,-14-9 0,-10-5 0,-10-4 0,0 0 0,-4 1 0,4 2 0,3 4 0,7 2 0,2 0 0,0-3 0,-11-4 0,-6-1 0,-9 2 0,-4 0 0,-3 8 0,-4 4 0,-5 7 0,0 7 0,-4 7 0,-1 4 0,-4 5 0,-5 4 0,-3 0 0,2-3 0,4-10 0,8-11 0,4-4 0,8-11 0,1 2 0,3-8 0,2-1 0,-1-1 0,3-2 0,0 0 0,1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17:50:01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1 264 24575,'14'0'0,"11"0"0,22 0 0,14 0 0,12 0 0,-1 0 0,-5 0 0,2 0 0,-4 0 0,-1 0 0,-4 0 0,-8 0 0,-5 0 0,-4 0 0,-6 0 0,-3 0 0,-3 0 0,-4 0 0,-3 0 0,-2 0 0,2 0 0,0 0 0,7 0 0,2 0 0,-2 0 0,-1 0 0,-7 0 0,-7 0 0,-5 0 0,-5 0 0,-4 0 0,-5-4 0,-9-7 0,-13-11 0,-10-10 0,-6-5 0,1 1 0,7 7 0,5 8 0,4 7 0,1 2 0,-2 1 0,0-1 0,3 2 0,6 3 0,5 3 0,4 2 0,7 2 0,4 0 0,12 0 0,16 4 0,12 5 0,9 6 0,3 7 0,-9 0 0,-9-1 0,-11-4 0,-12-6 0,-6-3 0,-6-2 0,-3-2 0,0 1 0,0 0 0,0 1 0,3 4 0,2 2 0,1 3 0,1-2 0,-3-4 0,-2-2 0,0-3 0,-2-1 0,0 2 0,0-2 0,-2 2 0,-2 2 0,-8 8 0,-12 14 0,-14 13 0,-9 9 0,0 3 0,7-6 0,8-5 0,6-6 0,6-5 0,4-6 0,2-2 0,3-4 0,0-4 0,3-4 0,4-5 0,3-8 0,1-31 0,0-45 0,0 29 0,0-16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17:50:03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27 24575,'-6'0'0,"-3"3"0,-4 9 0,-1 13 0,3 13 0,5 8 0,3 3 0,3 4 0,0 0 0,0-2 0,3-3 0,6-7 0,7-3 0,7-4 0,4-7 0,-1-5 0,0-3 0,1-6 0,3-4 0,6-5 0,9-4 0,10 0 0,10-4 0,4-4 0,-1-4 0,-3-2 0,-7 4 0,-6-1 0,-5 5 0,-3-1 0,-1-1 0,-2-1 0,-4-1 0,-5-1 0,-3 0 0,-1-2 0,-1-3 0,-2-1 0,-4 1 0,-5 2 0,-8 6 0,-2 0 0,-6-1 0,-9-10 0,-14-9 0,-15-6 0,-10-4 0,2 7 0,5 3 0,4 3 0,6 2 0,1-1 0,3 2 0,3 3 0,10 7 0,-1 1 0,3 5 0,-11-6 0,-12-1 0,-10-2 0,-8 1 0,-7 6 0,-4 2 0,1 4 0,6 2 0,10 0 0,16 0 0,12 0 0,9 0 0,7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17:50:07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506 50 24575,'-7'0'0,"-6"0"0,-11 0 0,-10 0 0,-14 3 0,17 0 0,-11 5 0,19-2 0,-6 4 0,0 3 0,4 1 0,1 1 0,2 3 0,2 3 0,1 3 0,1 3 0,1 1 0,3 1 0,0-2 0,2-1 0,0 0 0,0 2 0,3 3 0,3 2 0,5 2 0,1 3 0,0 2 0,6 0 0,9 0 0,17 2 0,19 2 0,18 5 0,10-4 0,3-5 0,-3-7 0,-7-9 0,-1-5 0,-2-7 0,3-5 0,3-5 0,-2-9 0,1-8 0,0-8 0,-1-11 0,3-8 0,0-10 0,-3-10 0,-6-5 0,-12-1 0,-15-5 0,-13-4 0,-13 0 0,-10 1 0,-14 13 0,-16 12 0,-17 12 0,-15 14 0,-6 10 0,-3 8 0,-3 5 0,0-2 0,2-4 0,7-5 0,13-2 0,12 1 0,12 4 0,7 4 0,6 4 0,0 0 0,-5 2 0,-7 0 0,-7 0 0,-6 0 0,0 0 0,-1 0 0,2 0 0,1 0 0,3 0 0,4 0 0,5 0 0,4 0 0,7 0 0,5 0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17:50:09.8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175 244 24575,'-3'0'0,"1"2"0,1 9 0,1 8 0,0 11 0,0 8 0,0 3 0,0 3 0,0-1 0,0-3 0,1-3 0,3-4 0,7-4 0,5-3 0,6-3 0,4-1 0,1-2 0,1-2 0,-1 0 0,2-5 0,1-2 0,1-4 0,5-3 0,4-2 0,3 0 0,2-2 0,-3-4 0,-5-5 0,-3-6 0,-5-7 0,-3-5 0,-2-7 0,-3-10 0,-3-16 0,-6-12 0,-5-6 0,-5 3 0,-8 10 0,-7 13 0,-7 12 0,-4 8 0,0 6 0,1-1 0,1 0 0,3 2 0,5 5 0,4 7 0,4 7 0,0 3 0,-5 2 0,-7 1 0,-13 0 0,-13 0 0,-10 0 0,-7 3 0,0 4 0,3 6 0,5 4 0,8 2 0,8 1 0,7 0 0,5-1 0,2-2 0,1 0 0,2 1 0,-2 2 0,10-7 0,-2-2 0,11-8 0,-1 0 0,3-1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17:52:22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14153 1 24575,'24'0'0,"33"0"0,-6 0 0,8 0 0,16 0 0,6 0 0,13 0 0,3 0 0,-27 2 0,0 1 0,0 1 0,-1 2 0,1 1 0,-2 3 0,27 5 0,-2 6 0,-7 5 0,-3 5 0,-8 2 0,-4 3 0,-5 4 0,-3 3 0,-2 3 0,-2 3 0,-7 2 0,-4 2 0,-1 7 0,-3 4 0,-4 0 0,-3 3 0,-4 2 0,-4 1 0,-3 0 0,-4-1 0,-4-4 0,-2 0 0,-4-1 0,-2 1 0,-2-2 0,-4 0 0,-3 1 0,-7 0 0,-7-1 0,-9-2 0,-16 4 0,-15-5 0,-1-14 0,-10-4 0,-6-2-675,-1-5 1,-5-3 0,-5-2 0,-4 1 674,3-2 0,-5-1 0,-2 0 0,-3-1 0,-1 0-626,5-3 0,-3 0 0,-1-1 1,-2 0-1,-1-1 0,0 1 626,8-4 0,-1 1 0,-1-1 0,0 0 0,-1 0 0,0-1 0,0 0 0,-2 0 0,-1 0 0,0 0 0,-1-1 0,1 0 0,0-1 0,1 0 0,3-1 0,1 0 0,0-1 0,1-1 0,-1 0 0,1 0 0,-1-1 0,-1 0 0,-1-1 0,1 0 0,-1 0 0,1-1 0,1-1 0,0 0 0,-9 1 0,1-1 0,0 0 0,1-1 0,0 0 0,0 0-433,2-1 1,1 0-1,0 0 1,0 0-1,0-1 1,-1 1 432,-3-1 0,-1 1 0,-1-1 0,1 0 0,1 0 0,1 1 0,7-1 0,2 1 0,1-1 0,0 1 0,-1 0 0,1 0-291,-2 0 0,-1-1 0,1 1 1,-1 1-1,2-1 0,0 0 291,-13 1 0,1 1 0,1 0 0,1 0 0,0-1 0,6 1 0,1-1 0,1 0 0,0 1 0,1-1 50,1-1 0,1 1 0,0-1 1,1 1-1,0-1-50,-14 2 0,1-1 0,1 1 0,0-1 0,3 0 0,0 0 0,1 0 0,1 0 0,2 0 0,0-1 0,1 1 0,1 0 468,4 0 0,1 0 1,1 1-1,1-1-468,-19 3 0,1 0 0,4 0 811,13-1 1,2 0 0,4 0-812,-21 4 0,5-2 1282,8-3 1,1-2-1283,7-2 0,1-2 0,-3-1 0,0-2 0,-10 2 0,-3 0 0,-6 3 0,-1 1 0,-1 1 0,0 3 0,3 2 0,2 1 0,14 0 0,3 1 1030,14-2 1,3 1-1031,-36 6 1259,21-8-1259,5-6 348,-2-4-348,-6-1 0,-11 0 0,37 0 0,-2 0 0,-3 0 0,-1 0 0,0 0 0,1 0 0,4 0 0,2 0 0,-31 1 0,14 1 0,7 6 0,4 4 0,-1 4 0,-2 4 0,1 0 0,-3 3 0,-9 0 0,-5-1 0,-5 2 0,0 0 0,2 3 0,3 0 0,6-4 0,8-2 0,10-6 0,10-3 0,9-3 0,11-4 0,1 1 0,-1-1 0,-8 0 0,-10 1 0,-2 0 0,-4 2 0,1 3 0,4-1 0,7-1 0,10-3 0,9-2 0,6-2 0,3-2 0,1 0 0,-2 0 0,-6 0 0,-6 0 0,-5 1 0,-1 2 0,3-1 0,5 0 0,7-2 0,6 0 0,11 0 0,13 0 0,9 0 0,5 0 0,-2 0 0,-3 0 0,-5 0 0,-11 1 0,-34 20 0,-54 32 0,19-15 0,-7 1 0,-10 7 0,-2-2 0,2-4 0,1-5 0,9-8 0,2-4 0,6-4 0,1-4 0,4-4 0,-1-3 0,-2-1 0,-1 0 0,-6-2 0,-1 0 0,-3 1 0,-1 0 0,0 2 0,1 0 0,5 0 0,2 1 0,-40 11 0,18 1 0,22-1 0,18-1 0,15-4 0,11-6 0,5-2 0,-2-2 0,-5 3 0,-9 3 0,-9 2 0,0 2 0,3 0 0,6-4 0,10-5 0,5-3 0,4-3 0,2-3 0,6-14 0,19-30 0,16-32 0,-11 26 0,0-4 0,2-4 0,-1 0 0,-2 2 0,-2 1 0,-2 5 0,-1 2 0,18-31 0,-7 22 0,-6 20 0,-8 18 0,-7 12 0,-5 9 0,-4 15 0,-10 21 0,-12 25 0,-9 17 0,-7 3 0,2-12 0,4-12 0,0-12 0,-3-4 0,-3-1 0,-4-1 0,-2-1 0,4-2 0,5-6 0,6-4 0,15-12 0,-1-1 0,10-9 0,-6 5 0,1 3 0,-2 3 0,2 1 0,2-6 0,10-3 0,25-4 0,28-2 0,25 0 0,9 1 0,-16 1 0,-21 1 0,-16 0 0,-8 0 0,8 4 0,14 4 0,8 2 0,0 1 0,-12-3 0,-16-5 0,-15-3 0,-7 0 0,-1 0 0,6 4 0,10 4 0,6 2 0,0 0 0,-7-5 0,-13-4 0,-12-19 0,-17-25 0,-8-20 0,-1-12 0,5 13 0,7 19 0,7 17 0,2 12 0,2 6 0,-3-2 0,-6-15 0,-6-15 0,-4-11 0,1 1 0,7 11 0,6 20 0,3 6 0,2 10 0,0 0 0,-1 0 0,-1-3 0,-8-14 0,-7-16 0,-5-9 0,0 0 0,9 11 0,8 14 0,5 3 0,3 7 0,0 1-6784,0 1 6784,0 2 0,0-1 0,0-1 0,0-2 0,-4 0 0,2 1 0,-1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3EA2B-BBE4-A944-AD0C-D10F6D7CBC63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DDF9-B001-5740-B7F8-B9011E1AE6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385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ED84C-3182-3140-A12C-8E546A45E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35415B-ABAA-CB4A-AC64-F42C451BB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5D4029-8FF5-9A46-B04D-74D1994F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035C2-E340-CD4C-B83C-0E2896D4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991976-7256-D340-9C5C-E5BB7B28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06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8829A-8249-D940-8666-DE80EFD0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90D891-2B0B-8249-89EC-682492CF8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EAC348-A15F-FE40-9020-FD8468EC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F663BE-4B0D-8D4B-A0A3-67A8A56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9DA1B7D-25C9-6848-8501-C7B07815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226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38DCC17-9457-DF4F-9681-DE704E62A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27106BC-37F4-384F-9E11-A6BB1FD6C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80D029-140F-C24A-A35A-4239A5C7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B61654-B719-F341-945E-FDF8A75A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D3B282-E704-E148-B5D7-33912002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822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680463" y="669694"/>
            <a:ext cx="1078216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680463" y="2116876"/>
            <a:ext cx="1078216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024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4B1A9-8CAB-A640-A468-3BAB6AB3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4D36A-F070-2E4D-BAE2-E8684584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79CB594-1960-EA4D-A1F8-7F364FC1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2D17D9-C840-064A-ABDF-837B4146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DD4582C-6455-7141-BDFC-29B20085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3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8212B-CF6A-4542-85EB-C8C8507B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003DFD-5726-6743-8DE1-C098A7456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5AB3AC-E1C2-7A4D-8683-BCB1108A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132EBD-5039-9544-98E5-E58A2F27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1942BE-0E99-8745-8D9C-1371AE65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919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3DD00-F279-1948-81A0-46D3F137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3B6FC6-E386-234A-8CD6-30AD8D70F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2D3DF82-4973-6941-9B0F-F4F1CECA2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313B8A4-E8EE-1346-9D1A-7FDB82F9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609151-8794-D848-ACED-E343F6F8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BF16781-650B-9C4F-917F-5DABC5A2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1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1EE18-FD3D-3841-8706-AF36611D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288D180-39C1-154C-8CF1-FEBBBB67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BDAB809-C28F-EC4A-9318-D4193331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26D66C7-272A-7144-8C7E-123337304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9D228EE-BD38-DA4C-95B9-B64A87D05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CE0C947-A417-5E44-841C-492CC7FA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3C7EB66-345C-0943-86FD-6F879C2C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6C389B3-EEE3-FD49-8744-CDB97EE4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25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C5975-FBCD-E04D-B9C4-B68876F8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68A27F5-A14A-7D4C-AAF2-2EBE5469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F547A3B-90A8-8C4A-8575-5A068753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91135A4-CF13-9342-89AA-2F803B8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091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7D06855-48C2-4E48-A623-9BB70C09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481B868-B28E-1B46-B594-5EB29B9A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7D4546C-B439-5F46-A97B-64DDF682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869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A8898-B9A6-564F-A434-7146181A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F10061-7032-F749-85E2-A7320DC3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17FD6EB-A3AE-154F-97FF-B1C10D43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A1AC44-C52C-1243-8005-471AFEDD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1A96CC-9FC8-E747-AA4F-0FEAC797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3A939E-C716-624A-92C5-7726DB39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245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FE234-FBF9-2743-8F44-5508EBC2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590D76C-C759-FC42-B43A-6CB664F74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9184E6C-067C-7542-A319-8D0CDBCC6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E49847-E99F-EE4B-A691-1811615A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D6D7A8-F7D3-B64E-B18F-8C7ED115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513A905-3F85-804A-805B-F6837CCE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360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7DB4A7E-2E5B-BB41-B184-DDE943F0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468EB2B-5B30-E542-B45B-B1301C42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78A71FF-060D-F546-8ADE-2D7DE315A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7CF0-2621-FB4F-B117-92087CACAA3D}" type="datetimeFigureOut">
              <a:rPr lang="da-DK" smtClean="0"/>
              <a:t>06-05-2024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0EF2C4C-64BE-6741-A207-8BC75B55A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8685A2-EFB9-9D4E-B34D-400453AD6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51321-780C-7342-BEB8-3F95651B78B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84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4.xml"/><Relationship Id="rId3" Type="http://schemas.openxmlformats.org/officeDocument/2006/relationships/image" Target="../media/image19.png"/><Relationship Id="rId7" Type="http://schemas.openxmlformats.org/officeDocument/2006/relationships/customXml" Target="../ink/ink1.xml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customXml" Target="../ink/ink3.xml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customXml" Target="../ink/ink2.xml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7.xml"/><Relationship Id="rId1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17" Type="http://schemas.openxmlformats.org/officeDocument/2006/relationships/customXml" Target="../ink/ink9.xml"/><Relationship Id="rId2" Type="http://schemas.openxmlformats.org/officeDocument/2006/relationships/image" Target="../media/image27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customXml" Target="../ink/ink6.xml"/><Relationship Id="rId5" Type="http://schemas.openxmlformats.org/officeDocument/2006/relationships/image" Target="../media/image30.png"/><Relationship Id="rId15" Type="http://schemas.openxmlformats.org/officeDocument/2006/relationships/customXml" Target="../ink/ink8.xml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customXml" Target="../ink/ink5.xm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Kurve, diagram, skærmbillede&#10;&#10;Automatisk genereret beskrivelse">
            <a:extLst>
              <a:ext uri="{FF2B5EF4-FFF2-40B4-BE49-F238E27FC236}">
                <a16:creationId xmlns:a16="http://schemas.microsoft.com/office/drawing/2014/main" id="{60B5781B-0F7E-5FCE-6F1E-C33ECD52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73" y="381849"/>
            <a:ext cx="9498227" cy="6094305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4A33C03-71F2-0CE4-468B-E9E218296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696" y="259496"/>
            <a:ext cx="3088348" cy="6216655"/>
          </a:xfrm>
        </p:spPr>
        <p:txBody>
          <a:bodyPr>
            <a:normAutofit/>
          </a:bodyPr>
          <a:lstStyle/>
          <a:p>
            <a:r>
              <a:rPr lang="en-US" altLang="da-DK" sz="2800" b="0" dirty="0">
                <a:solidFill>
                  <a:schemeClr val="accent6"/>
                </a:solidFill>
              </a:rPr>
              <a:t>Som</a:t>
            </a:r>
            <a:r>
              <a:rPr lang="en-US" altLang="da-DK" sz="2800" b="0" dirty="0"/>
              <a:t> </a:t>
            </a:r>
          </a:p>
          <a:p>
            <a:r>
              <a:rPr lang="en-US" altLang="da-DK" sz="2800" dirty="0">
                <a:solidFill>
                  <a:srgbClr val="FF0000"/>
                </a:solidFill>
              </a:rPr>
              <a:t>leder</a:t>
            </a:r>
            <a:r>
              <a:rPr lang="en-US" altLang="da-DK" sz="2800" b="0" dirty="0"/>
              <a:t> af Elgigantens serviceafd </a:t>
            </a:r>
          </a:p>
          <a:p>
            <a:r>
              <a:rPr lang="en-US" altLang="da-DK" sz="2800" b="0" dirty="0">
                <a:solidFill>
                  <a:schemeClr val="accent6"/>
                </a:solidFill>
              </a:rPr>
              <a:t>vil jeg </a:t>
            </a:r>
          </a:p>
          <a:p>
            <a:r>
              <a:rPr lang="en-US" altLang="da-DK" sz="2800" b="0" dirty="0"/>
              <a:t>gerne kunne </a:t>
            </a:r>
            <a:r>
              <a:rPr lang="en-US" altLang="da-DK" sz="2800" b="0" dirty="0">
                <a:solidFill>
                  <a:srgbClr val="FF0000"/>
                </a:solidFill>
              </a:rPr>
              <a:t>se hvordan vi performer </a:t>
            </a:r>
            <a:r>
              <a:rPr lang="en-US" sz="2800" b="0" dirty="0"/>
              <a:t>på vores KPI’er sammenlignet med konkurrenterne </a:t>
            </a:r>
          </a:p>
          <a:p>
            <a:r>
              <a:rPr lang="en-US" sz="2800" b="0" dirty="0">
                <a:solidFill>
                  <a:schemeClr val="accent6"/>
                </a:solidFill>
              </a:rPr>
              <a:t>så jeg </a:t>
            </a:r>
          </a:p>
          <a:p>
            <a:r>
              <a:rPr lang="en-US" sz="2800" b="0" dirty="0"/>
              <a:t>ved hvor der skal </a:t>
            </a:r>
            <a:r>
              <a:rPr lang="en-US" sz="2800" b="0" dirty="0">
                <a:solidFill>
                  <a:srgbClr val="FF0000"/>
                </a:solidFill>
              </a:rPr>
              <a:t>forbedres</a:t>
            </a:r>
            <a:r>
              <a:rPr lang="en-US" sz="2800" b="0" dirty="0"/>
              <a:t>.</a:t>
            </a:r>
            <a:endParaRPr lang="da-DK" sz="2800" b="0" dirty="0"/>
          </a:p>
        </p:txBody>
      </p:sp>
    </p:spTree>
    <p:extLst>
      <p:ext uri="{BB962C8B-B14F-4D97-AF65-F5344CB8AC3E}">
        <p14:creationId xmlns:p14="http://schemas.microsoft.com/office/powerpoint/2010/main" val="137650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882AA4-DC14-75B1-540A-BE5A4F214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205" y="398291"/>
            <a:ext cx="6386517" cy="809603"/>
          </a:xfrm>
        </p:spPr>
        <p:txBody>
          <a:bodyPr/>
          <a:lstStyle/>
          <a:p>
            <a:r>
              <a:rPr lang="en-US" altLang="da-DK" dirty="0"/>
              <a:t>Data preparation II – Merging dataset </a:t>
            </a:r>
            <a:endParaRPr lang="da-DK" dirty="0"/>
          </a:p>
        </p:txBody>
      </p:sp>
      <p:pic>
        <p:nvPicPr>
          <p:cNvPr id="4" name="Billede 3" descr="Et billede, der indeholder tekst, skærmbillede, Font/skrifttype, design&#10;&#10;Automatisk genereret beskrivelse">
            <a:extLst>
              <a:ext uri="{FF2B5EF4-FFF2-40B4-BE49-F238E27FC236}">
                <a16:creationId xmlns:a16="http://schemas.microsoft.com/office/drawing/2014/main" id="{C597163B-4143-6C91-49E4-84D467CB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2" y="1270000"/>
            <a:ext cx="3784600" cy="4318000"/>
          </a:xfrm>
          <a:prstGeom prst="rect">
            <a:avLst/>
          </a:prstGeom>
        </p:spPr>
      </p:pic>
      <p:pic>
        <p:nvPicPr>
          <p:cNvPr id="8" name="Billede 7" descr="Et billede, der indeholder tekst, Font/skrifttype, nummer/tal, linje/række&#10;&#10;Automatisk genereret beskrivelse">
            <a:extLst>
              <a:ext uri="{FF2B5EF4-FFF2-40B4-BE49-F238E27FC236}">
                <a16:creationId xmlns:a16="http://schemas.microsoft.com/office/drawing/2014/main" id="{CD49AD00-1335-313C-5524-0D94EED0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997" y="1568173"/>
            <a:ext cx="7772400" cy="1368246"/>
          </a:xfrm>
          <a:prstGeom prst="rect">
            <a:avLst/>
          </a:prstGeom>
        </p:spPr>
      </p:pic>
      <p:pic>
        <p:nvPicPr>
          <p:cNvPr id="10" name="Billede 9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8A8E52FB-2845-FCDA-C6C4-3A2EC2BA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238" y="2998525"/>
            <a:ext cx="7772400" cy="13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lede 22" descr="Et billede, der indeholder tekst, Font/skrifttype, skærmbillede, nummer/tal&#10;&#10;Automatisk genereret beskrivelse">
            <a:extLst>
              <a:ext uri="{FF2B5EF4-FFF2-40B4-BE49-F238E27FC236}">
                <a16:creationId xmlns:a16="http://schemas.microsoft.com/office/drawing/2014/main" id="{D6F77DE3-62B0-8246-6FA6-E3DFA674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2" y="1758771"/>
            <a:ext cx="7772400" cy="99623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882AA4-DC14-75B1-540A-BE5A4F214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205" y="398291"/>
            <a:ext cx="6386517" cy="809603"/>
          </a:xfrm>
        </p:spPr>
        <p:txBody>
          <a:bodyPr/>
          <a:lstStyle/>
          <a:p>
            <a:r>
              <a:rPr lang="en-US" altLang="da-DK" dirty="0"/>
              <a:t>Data transformation</a:t>
            </a:r>
            <a:endParaRPr lang="da-DK" dirty="0"/>
          </a:p>
        </p:txBody>
      </p:sp>
      <p:pic>
        <p:nvPicPr>
          <p:cNvPr id="5" name="Billede 4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EBFBF778-D7F0-EA9C-6555-B12C539A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5" y="1123696"/>
            <a:ext cx="7772400" cy="1201109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370244F9-3FC3-A244-0D27-06BCEBFA6F12}"/>
              </a:ext>
            </a:extLst>
          </p:cNvPr>
          <p:cNvSpPr txBox="1"/>
          <p:nvPr/>
        </p:nvSpPr>
        <p:spPr>
          <a:xfrm>
            <a:off x="680205" y="77879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elgrams_sep</a:t>
            </a:r>
          </a:p>
        </p:txBody>
      </p:sp>
      <p:pic>
        <p:nvPicPr>
          <p:cNvPr id="11" name="Billede 10" descr="Et billede, der indeholder tekst, skærmbillede, nummer/tal, Font/skrifttype&#10;&#10;Automatisk genereret beskrivelse">
            <a:extLst>
              <a:ext uri="{FF2B5EF4-FFF2-40B4-BE49-F238E27FC236}">
                <a16:creationId xmlns:a16="http://schemas.microsoft.com/office/drawing/2014/main" id="{5293EEAD-A09E-508C-3FC3-C24E73CB8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38" y="3243301"/>
            <a:ext cx="1831717" cy="2372691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AB35E57F-66E3-977B-ED7F-75A7C59EA6DA}"/>
              </a:ext>
            </a:extLst>
          </p:cNvPr>
          <p:cNvSpPr txBox="1"/>
          <p:nvPr/>
        </p:nvSpPr>
        <p:spPr>
          <a:xfrm>
            <a:off x="680205" y="2811863"/>
            <a:ext cx="2069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elNounsC</a:t>
            </a:r>
          </a:p>
        </p:txBody>
      </p:sp>
      <p:pic>
        <p:nvPicPr>
          <p:cNvPr id="15" name="Billede 14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FEEE22BE-EFB2-3006-3548-31CDAF905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638" y="5021462"/>
            <a:ext cx="10088445" cy="1598857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C3EB210D-52B2-330D-F894-97A10F291081}"/>
              </a:ext>
            </a:extLst>
          </p:cNvPr>
          <p:cNvSpPr txBox="1"/>
          <p:nvPr/>
        </p:nvSpPr>
        <p:spPr>
          <a:xfrm>
            <a:off x="4997425" y="4580049"/>
            <a:ext cx="2318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el_bigrams_filtered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E7278CCF-2AA8-F579-4C8B-69400B4D80EC}"/>
              </a:ext>
            </a:extLst>
          </p:cNvPr>
          <p:cNvSpPr txBox="1"/>
          <p:nvPr/>
        </p:nvSpPr>
        <p:spPr>
          <a:xfrm>
            <a:off x="3109404" y="2785216"/>
            <a:ext cx="1888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dkSenti_adj</a:t>
            </a:r>
          </a:p>
        </p:txBody>
      </p:sp>
      <p:pic>
        <p:nvPicPr>
          <p:cNvPr id="25" name="Billede 24">
            <a:extLst>
              <a:ext uri="{FF2B5EF4-FFF2-40B4-BE49-F238E27FC236}">
                <a16:creationId xmlns:a16="http://schemas.microsoft.com/office/drawing/2014/main" id="{3D7AE110-5466-7559-2C93-0A9CC4EEB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404" y="3158016"/>
            <a:ext cx="7056783" cy="8158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2D6C67F0-2A95-FBDE-66D2-F3DA3E0C030F}"/>
                  </a:ext>
                </a:extLst>
              </p14:cNvPr>
              <p14:cNvContentPartPr/>
              <p14:nvPr/>
            </p14:nvContentPartPr>
            <p14:xfrm>
              <a:off x="1143172" y="4733139"/>
              <a:ext cx="952560" cy="325080"/>
            </p14:xfrm>
          </p:contentPart>
        </mc:Choice>
        <mc:Fallback xmlns=""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2D6C67F0-2A95-FBDE-66D2-F3DA3E0C03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8852" y="4728819"/>
                <a:ext cx="9612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9F4D865B-09EA-7BC7-CBDA-3FDF833E0BD0}"/>
                  </a:ext>
                </a:extLst>
              </p14:cNvPr>
              <p14:cNvContentPartPr/>
              <p14:nvPr/>
            </p14:nvContentPartPr>
            <p14:xfrm>
              <a:off x="3544372" y="3487539"/>
              <a:ext cx="331560" cy="2052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9F4D865B-09EA-7BC7-CBDA-3FDF833E0B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052" y="3483219"/>
                <a:ext cx="3402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7B7BE5F1-C4AB-C89B-9925-20BBD2CF848F}"/>
                  </a:ext>
                </a:extLst>
              </p14:cNvPr>
              <p14:cNvContentPartPr/>
              <p14:nvPr/>
            </p14:nvContentPartPr>
            <p14:xfrm>
              <a:off x="6543892" y="2288739"/>
              <a:ext cx="2004120" cy="27936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7B7BE5F1-C4AB-C89B-9925-20BBD2CF84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39572" y="2284419"/>
                <a:ext cx="2012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Håndskrift 29">
                <a:extLst>
                  <a:ext uri="{FF2B5EF4-FFF2-40B4-BE49-F238E27FC236}">
                    <a16:creationId xmlns:a16="http://schemas.microsoft.com/office/drawing/2014/main" id="{71293D5B-6BCD-8DE2-C4E2-BBC25F9E5245}"/>
                  </a:ext>
                </a:extLst>
              </p14:cNvPr>
              <p14:cNvContentPartPr/>
              <p14:nvPr/>
            </p14:nvContentPartPr>
            <p14:xfrm>
              <a:off x="2864692" y="4679859"/>
              <a:ext cx="1963800" cy="232920"/>
            </p14:xfrm>
          </p:contentPart>
        </mc:Choice>
        <mc:Fallback xmlns="">
          <p:pic>
            <p:nvPicPr>
              <p:cNvPr id="30" name="Håndskrift 29">
                <a:extLst>
                  <a:ext uri="{FF2B5EF4-FFF2-40B4-BE49-F238E27FC236}">
                    <a16:creationId xmlns:a16="http://schemas.microsoft.com/office/drawing/2014/main" id="{71293D5B-6BCD-8DE2-C4E2-BBC25F9E52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0372" y="4675539"/>
                <a:ext cx="197244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73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882AA4-DC14-75B1-540A-BE5A4F214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205" y="398291"/>
            <a:ext cx="6386517" cy="809603"/>
          </a:xfrm>
        </p:spPr>
        <p:txBody>
          <a:bodyPr/>
          <a:lstStyle/>
          <a:p>
            <a:r>
              <a:rPr lang="en-US" altLang="da-DK" dirty="0"/>
              <a:t>Data transformation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43C638E-9283-7493-8A6B-E307937C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0" y="1346876"/>
            <a:ext cx="3126597" cy="2278706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1ABAB706-A38D-B901-8DD6-5EBF701DE401}"/>
              </a:ext>
            </a:extLst>
          </p:cNvPr>
          <p:cNvSpPr txBox="1"/>
          <p:nvPr/>
        </p:nvSpPr>
        <p:spPr>
          <a:xfrm>
            <a:off x="414959" y="977544"/>
            <a:ext cx="2109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el_bigram_counts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2397484B-BA03-70AB-3643-B71B467BDDA3}"/>
              </a:ext>
            </a:extLst>
          </p:cNvPr>
          <p:cNvSpPr txBox="1"/>
          <p:nvPr/>
        </p:nvSpPr>
        <p:spPr>
          <a:xfrm>
            <a:off x="3684255" y="990992"/>
            <a:ext cx="1900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dkSenti_adj_sm</a:t>
            </a:r>
          </a:p>
        </p:txBody>
      </p:sp>
      <p:pic>
        <p:nvPicPr>
          <p:cNvPr id="24" name="Billede 23">
            <a:extLst>
              <a:ext uri="{FF2B5EF4-FFF2-40B4-BE49-F238E27FC236}">
                <a16:creationId xmlns:a16="http://schemas.microsoft.com/office/drawing/2014/main" id="{7AC53295-7790-DF25-6E55-1CBFEB46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241" y="1516634"/>
            <a:ext cx="2066885" cy="1020183"/>
          </a:xfrm>
          <a:prstGeom prst="rect">
            <a:avLst/>
          </a:prstGeom>
        </p:spPr>
      </p:pic>
      <p:sp>
        <p:nvSpPr>
          <p:cNvPr id="31" name="Tekstfelt 30">
            <a:extLst>
              <a:ext uri="{FF2B5EF4-FFF2-40B4-BE49-F238E27FC236}">
                <a16:creationId xmlns:a16="http://schemas.microsoft.com/office/drawing/2014/main" id="{B0F51D6D-A417-6A0F-56F0-DBC3FAC3BC76}"/>
              </a:ext>
            </a:extLst>
          </p:cNvPr>
          <p:cNvSpPr txBox="1"/>
          <p:nvPr/>
        </p:nvSpPr>
        <p:spPr>
          <a:xfrm>
            <a:off x="6179654" y="977544"/>
            <a:ext cx="274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el_bigram_counts_sent</a:t>
            </a:r>
          </a:p>
        </p:txBody>
      </p:sp>
      <p:pic>
        <p:nvPicPr>
          <p:cNvPr id="33" name="Billede 32" descr="Et billede, der indeholder tekst, nummer/tal, Font/skrifttype, skærmbillede&#10;&#10;Automatisk genereret beskrivelse">
            <a:extLst>
              <a:ext uri="{FF2B5EF4-FFF2-40B4-BE49-F238E27FC236}">
                <a16:creationId xmlns:a16="http://schemas.microsoft.com/office/drawing/2014/main" id="{D45FD888-C15C-3012-D193-9869686CD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532" y="1481917"/>
            <a:ext cx="3360300" cy="1735237"/>
          </a:xfrm>
          <a:prstGeom prst="rect">
            <a:avLst/>
          </a:prstGeom>
        </p:spPr>
      </p:pic>
      <p:sp>
        <p:nvSpPr>
          <p:cNvPr id="41" name="Tekstfelt 40">
            <a:extLst>
              <a:ext uri="{FF2B5EF4-FFF2-40B4-BE49-F238E27FC236}">
                <a16:creationId xmlns:a16="http://schemas.microsoft.com/office/drawing/2014/main" id="{8B231BFF-017F-2704-F490-1CCC280747EE}"/>
              </a:ext>
            </a:extLst>
          </p:cNvPr>
          <p:cNvSpPr txBox="1"/>
          <p:nvPr/>
        </p:nvSpPr>
        <p:spPr>
          <a:xfrm>
            <a:off x="824635" y="397527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el_bigram_counts_sent_scored</a:t>
            </a:r>
          </a:p>
        </p:txBody>
      </p:sp>
      <p:pic>
        <p:nvPicPr>
          <p:cNvPr id="43" name="Billede 42" descr="Et billede, der indeholder tekst, Font/skrifttype, skærmbillede, nummer/tal&#10;&#10;Automatisk genereret beskrivelse">
            <a:extLst>
              <a:ext uri="{FF2B5EF4-FFF2-40B4-BE49-F238E27FC236}">
                <a16:creationId xmlns:a16="http://schemas.microsoft.com/office/drawing/2014/main" id="{DC4DE710-B4ED-DE28-5BEE-D2FEB48C5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40" y="4363135"/>
            <a:ext cx="4696655" cy="1479177"/>
          </a:xfrm>
          <a:prstGeom prst="rect">
            <a:avLst/>
          </a:prstGeom>
        </p:spPr>
      </p:pic>
      <p:pic>
        <p:nvPicPr>
          <p:cNvPr id="45" name="Billede 44" descr="Et billede, der indeholder tekst, Font/skrifttype, skærmbillede, nummer/tal&#10;&#10;Automatisk genereret beskrivelse">
            <a:extLst>
              <a:ext uri="{FF2B5EF4-FFF2-40B4-BE49-F238E27FC236}">
                <a16:creationId xmlns:a16="http://schemas.microsoft.com/office/drawing/2014/main" id="{16D42848-1CB9-756C-2A97-C782331B4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304" y="5880456"/>
            <a:ext cx="3844691" cy="805969"/>
          </a:xfrm>
          <a:prstGeom prst="rect">
            <a:avLst/>
          </a:prstGeom>
        </p:spPr>
      </p:pic>
      <p:pic>
        <p:nvPicPr>
          <p:cNvPr id="53" name="Billede 52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79C1D018-DC70-665C-B720-2E5AAB8C5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572" y="4216545"/>
            <a:ext cx="2938117" cy="2478473"/>
          </a:xfrm>
          <a:prstGeom prst="rect">
            <a:avLst/>
          </a:prstGeom>
        </p:spPr>
      </p:pic>
      <p:sp>
        <p:nvSpPr>
          <p:cNvPr id="55" name="Tekstfelt 54">
            <a:extLst>
              <a:ext uri="{FF2B5EF4-FFF2-40B4-BE49-F238E27FC236}">
                <a16:creationId xmlns:a16="http://schemas.microsoft.com/office/drawing/2014/main" id="{66D414C4-A1B7-4907-28A9-28E6EDE99FDC}"/>
              </a:ext>
            </a:extLst>
          </p:cNvPr>
          <p:cNvSpPr txBox="1"/>
          <p:nvPr/>
        </p:nvSpPr>
        <p:spPr>
          <a:xfrm>
            <a:off x="6245135" y="3797671"/>
            <a:ext cx="146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el_tot_plot</a:t>
            </a:r>
          </a:p>
        </p:txBody>
      </p:sp>
      <p:pic>
        <p:nvPicPr>
          <p:cNvPr id="57" name="Billede 56" descr="Et billede, der indeholder tekst, skærmbillede&#10;&#10;Automatisk genereret beskrivelse">
            <a:extLst>
              <a:ext uri="{FF2B5EF4-FFF2-40B4-BE49-F238E27FC236}">
                <a16:creationId xmlns:a16="http://schemas.microsoft.com/office/drawing/2014/main" id="{115ACB80-6360-9E0A-5175-0F9C9CFE6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0622" y="3217154"/>
            <a:ext cx="3668220" cy="3640165"/>
          </a:xfrm>
          <a:prstGeom prst="rect">
            <a:avLst/>
          </a:prstGeom>
        </p:spPr>
      </p:pic>
      <p:grpSp>
        <p:nvGrpSpPr>
          <p:cNvPr id="47" name="Gruppe 46">
            <a:extLst>
              <a:ext uri="{FF2B5EF4-FFF2-40B4-BE49-F238E27FC236}">
                <a16:creationId xmlns:a16="http://schemas.microsoft.com/office/drawing/2014/main" id="{BA2771FF-9A6D-F1AB-D61B-50B5940A3DFC}"/>
              </a:ext>
            </a:extLst>
          </p:cNvPr>
          <p:cNvGrpSpPr/>
          <p:nvPr/>
        </p:nvGrpSpPr>
        <p:grpSpPr>
          <a:xfrm>
            <a:off x="5385772" y="2065899"/>
            <a:ext cx="5991120" cy="2167920"/>
            <a:chOff x="5385772" y="2065899"/>
            <a:chExt cx="5991120" cy="21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Håndskrift 33">
                  <a:extLst>
                    <a:ext uri="{FF2B5EF4-FFF2-40B4-BE49-F238E27FC236}">
                      <a16:creationId xmlns:a16="http://schemas.microsoft.com/office/drawing/2014/main" id="{8ECEFBA5-DED7-BAA0-83FE-2368F2C4F776}"/>
                    </a:ext>
                  </a:extLst>
                </p14:cNvPr>
                <p14:cNvContentPartPr/>
                <p14:nvPr/>
              </p14:nvContentPartPr>
              <p14:xfrm>
                <a:off x="5796532" y="2065899"/>
                <a:ext cx="420840" cy="253800"/>
              </p14:xfrm>
            </p:contentPart>
          </mc:Choice>
          <mc:Fallback xmlns="">
            <p:pic>
              <p:nvPicPr>
                <p:cNvPr id="34" name="Håndskrift 33">
                  <a:extLst>
                    <a:ext uri="{FF2B5EF4-FFF2-40B4-BE49-F238E27FC236}">
                      <a16:creationId xmlns:a16="http://schemas.microsoft.com/office/drawing/2014/main" id="{8ECEFBA5-DED7-BAA0-83FE-2368F2C4F7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92212" y="2061579"/>
                  <a:ext cx="429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Håndskrift 34">
                  <a:extLst>
                    <a:ext uri="{FF2B5EF4-FFF2-40B4-BE49-F238E27FC236}">
                      <a16:creationId xmlns:a16="http://schemas.microsoft.com/office/drawing/2014/main" id="{0025EF09-0E43-EDEE-1EE0-F5A4EDA485A8}"/>
                    </a:ext>
                  </a:extLst>
                </p14:cNvPr>
                <p14:cNvContentPartPr/>
                <p14:nvPr/>
              </p14:nvContentPartPr>
              <p14:xfrm>
                <a:off x="5385772" y="2079579"/>
                <a:ext cx="397800" cy="220680"/>
              </p14:xfrm>
            </p:contentPart>
          </mc:Choice>
          <mc:Fallback xmlns="">
            <p:pic>
              <p:nvPicPr>
                <p:cNvPr id="35" name="Håndskrift 34">
                  <a:extLst>
                    <a:ext uri="{FF2B5EF4-FFF2-40B4-BE49-F238E27FC236}">
                      <a16:creationId xmlns:a16="http://schemas.microsoft.com/office/drawing/2014/main" id="{0025EF09-0E43-EDEE-1EE0-F5A4EDA485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81452" y="2075259"/>
                  <a:ext cx="406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7" name="Håndskrift 36">
                  <a:extLst>
                    <a:ext uri="{FF2B5EF4-FFF2-40B4-BE49-F238E27FC236}">
                      <a16:creationId xmlns:a16="http://schemas.microsoft.com/office/drawing/2014/main" id="{6F817F97-839D-A3E8-F2DD-F950322387CC}"/>
                    </a:ext>
                  </a:extLst>
                </p14:cNvPr>
                <p14:cNvContentPartPr/>
                <p14:nvPr/>
              </p14:nvContentPartPr>
              <p14:xfrm>
                <a:off x="9185212" y="2131419"/>
                <a:ext cx="540000" cy="342000"/>
              </p14:xfrm>
            </p:contentPart>
          </mc:Choice>
          <mc:Fallback xmlns="">
            <p:pic>
              <p:nvPicPr>
                <p:cNvPr id="37" name="Håndskrift 36">
                  <a:extLst>
                    <a:ext uri="{FF2B5EF4-FFF2-40B4-BE49-F238E27FC236}">
                      <a16:creationId xmlns:a16="http://schemas.microsoft.com/office/drawing/2014/main" id="{6F817F97-839D-A3E8-F2DD-F950322387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80892" y="2127099"/>
                  <a:ext cx="548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Håndskrift 37">
                  <a:extLst>
                    <a:ext uri="{FF2B5EF4-FFF2-40B4-BE49-F238E27FC236}">
                      <a16:creationId xmlns:a16="http://schemas.microsoft.com/office/drawing/2014/main" id="{0CCAFE77-BFBC-A015-C145-625F51944D6F}"/>
                    </a:ext>
                  </a:extLst>
                </p14:cNvPr>
                <p14:cNvContentPartPr/>
                <p14:nvPr/>
              </p14:nvContentPartPr>
              <p14:xfrm>
                <a:off x="9284572" y="2521299"/>
                <a:ext cx="301320" cy="279720"/>
              </p14:xfrm>
            </p:contentPart>
          </mc:Choice>
          <mc:Fallback xmlns="">
            <p:pic>
              <p:nvPicPr>
                <p:cNvPr id="38" name="Håndskrift 37">
                  <a:extLst>
                    <a:ext uri="{FF2B5EF4-FFF2-40B4-BE49-F238E27FC236}">
                      <a16:creationId xmlns:a16="http://schemas.microsoft.com/office/drawing/2014/main" id="{0CCAFE77-BFBC-A015-C145-625F51944D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80252" y="2516979"/>
                  <a:ext cx="309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6" name="Håndskrift 45">
                  <a:extLst>
                    <a:ext uri="{FF2B5EF4-FFF2-40B4-BE49-F238E27FC236}">
                      <a16:creationId xmlns:a16="http://schemas.microsoft.com/office/drawing/2014/main" id="{AF51C6DA-0A6B-C094-9F86-F4338A6E5310}"/>
                    </a:ext>
                  </a:extLst>
                </p14:cNvPr>
                <p14:cNvContentPartPr/>
                <p14:nvPr/>
              </p14:nvContentPartPr>
              <p14:xfrm>
                <a:off x="5506372" y="2558739"/>
                <a:ext cx="5870520" cy="1675080"/>
              </p14:xfrm>
            </p:contentPart>
          </mc:Choice>
          <mc:Fallback xmlns="">
            <p:pic>
              <p:nvPicPr>
                <p:cNvPr id="46" name="Håndskrift 45">
                  <a:extLst>
                    <a:ext uri="{FF2B5EF4-FFF2-40B4-BE49-F238E27FC236}">
                      <a16:creationId xmlns:a16="http://schemas.microsoft.com/office/drawing/2014/main" id="{AF51C6DA-0A6B-C094-9F86-F4338A6E53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02052" y="2554419"/>
                  <a:ext cx="5879160" cy="168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174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882AA4-DC14-75B1-540A-BE5A4F214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205" y="398291"/>
            <a:ext cx="6386517" cy="809603"/>
          </a:xfrm>
        </p:spPr>
        <p:txBody>
          <a:bodyPr/>
          <a:lstStyle/>
          <a:p>
            <a:r>
              <a:rPr lang="en-US" altLang="da-DK" dirty="0"/>
              <a:t>Data transformation</a:t>
            </a:r>
            <a:endParaRPr lang="da-DK" dirty="0"/>
          </a:p>
        </p:txBody>
      </p:sp>
      <p:pic>
        <p:nvPicPr>
          <p:cNvPr id="4" name="Billede 3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ECBEA8F1-1155-5194-DD0B-4633ADD6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3" y="1207894"/>
            <a:ext cx="4340110" cy="18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882AA4-DC14-75B1-540A-BE5A4F214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205" y="398291"/>
            <a:ext cx="6147977" cy="809603"/>
          </a:xfrm>
        </p:spPr>
        <p:txBody>
          <a:bodyPr/>
          <a:lstStyle/>
          <a:p>
            <a:r>
              <a:rPr lang="en-US" altLang="da-DK" dirty="0"/>
              <a:t>Data exploration – Bauhaus vs Silvan </a:t>
            </a:r>
            <a:endParaRPr lang="da-DK" dirty="0"/>
          </a:p>
        </p:txBody>
      </p:sp>
      <p:pic>
        <p:nvPicPr>
          <p:cNvPr id="3" name="Billede 2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15E2AE9B-B10F-F114-1C85-4ADD027A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6" y="2932042"/>
            <a:ext cx="5560452" cy="33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0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393AC227-C951-8142-A5D7-E27A46B6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35" y="1402743"/>
            <a:ext cx="5816943" cy="4942812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5C08332-E283-3812-577F-B1A3160A2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401" y="512445"/>
            <a:ext cx="4929505" cy="553625"/>
          </a:xfrm>
        </p:spPr>
        <p:txBody>
          <a:bodyPr/>
          <a:lstStyle/>
          <a:p>
            <a:r>
              <a:rPr lang="en-US" dirty="0"/>
              <a:t>Processen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51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0463" y="669694"/>
            <a:ext cx="4929505" cy="553625"/>
          </a:xfrm>
        </p:spPr>
        <p:txBody>
          <a:bodyPr/>
          <a:lstStyle/>
          <a:p>
            <a:r>
              <a:rPr lang="en-US" altLang="da-DK" dirty="0"/>
              <a:t>Research Goal - User Story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1937320" y="1542304"/>
            <a:ext cx="8086620" cy="3773393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As a </a:t>
            </a:r>
            <a:r>
              <a:rPr lang="en-US" sz="1800" b="1" dirty="0">
                <a:solidFill>
                  <a:srgbClr val="00B050"/>
                </a:solidFill>
              </a:rPr>
              <a:t>&lt;role&gt;</a:t>
            </a:r>
            <a:r>
              <a:rPr lang="en-US" sz="1800" b="1" dirty="0"/>
              <a:t> </a:t>
            </a:r>
            <a:r>
              <a:rPr lang="en-US" sz="1800" dirty="0"/>
              <a:t>I can </a:t>
            </a:r>
            <a:r>
              <a:rPr lang="en-US" sz="1800" b="1" dirty="0">
                <a:solidFill>
                  <a:srgbClr val="00B050"/>
                </a:solidFill>
              </a:rPr>
              <a:t>&lt;activity&gt; </a:t>
            </a:r>
            <a:r>
              <a:rPr lang="en-US" sz="1800" dirty="0"/>
              <a:t>so that </a:t>
            </a:r>
            <a:r>
              <a:rPr lang="en-US" sz="1800" b="1" dirty="0">
                <a:solidFill>
                  <a:srgbClr val="00B050"/>
                </a:solidFill>
              </a:rPr>
              <a:t>&lt;business value&gt;</a:t>
            </a:r>
          </a:p>
          <a:p>
            <a:pPr>
              <a:defRPr/>
            </a:pPr>
            <a:endParaRPr lang="en-US" sz="1800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1800" dirty="0"/>
              <a:t>… is short, simple description of a feature told from the perspective of the person who desires the new capability (typically user or customer)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formal template </a:t>
            </a:r>
          </a:p>
          <a:p>
            <a:pPr marL="0" indent="0">
              <a:buNone/>
              <a:defRPr/>
            </a:pPr>
            <a:r>
              <a:rPr lang="en-US" sz="22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b="1" i="1" dirty="0">
                <a:solidFill>
                  <a:srgbClr val="008000"/>
                </a:solidFill>
              </a:rPr>
              <a:t>As</a:t>
            </a:r>
            <a:r>
              <a:rPr lang="en-US" sz="2000" i="1" dirty="0">
                <a:solidFill>
                  <a:srgbClr val="008000"/>
                </a:solidFill>
              </a:rPr>
              <a:t> </a:t>
            </a:r>
            <a:r>
              <a:rPr lang="en-US" sz="2000" i="1" dirty="0"/>
              <a:t>a registered user,</a:t>
            </a:r>
            <a:r>
              <a:rPr lang="en-US" sz="2000" i="1" dirty="0">
                <a:solidFill>
                  <a:srgbClr val="008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sz="2000" b="1" i="1" dirty="0">
                <a:solidFill>
                  <a:srgbClr val="008000"/>
                </a:solidFill>
              </a:rPr>
              <a:t>	I want</a:t>
            </a:r>
            <a:r>
              <a:rPr lang="en-US" sz="2000" i="1" dirty="0">
                <a:solidFill>
                  <a:srgbClr val="008000"/>
                </a:solidFill>
              </a:rPr>
              <a:t> </a:t>
            </a:r>
            <a:r>
              <a:rPr lang="en-US" sz="2000" i="1" dirty="0"/>
              <a:t>to reset my password,</a:t>
            </a:r>
            <a:r>
              <a:rPr lang="en-US" sz="2000" i="1" dirty="0">
                <a:solidFill>
                  <a:srgbClr val="008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sz="2000" b="1" i="1" dirty="0">
                <a:solidFill>
                  <a:srgbClr val="008000"/>
                </a:solidFill>
              </a:rPr>
              <a:t>	so that</a:t>
            </a:r>
            <a:r>
              <a:rPr lang="en-US" sz="2000" i="1" dirty="0">
                <a:solidFill>
                  <a:srgbClr val="008000"/>
                </a:solidFill>
              </a:rPr>
              <a:t> </a:t>
            </a:r>
            <a:r>
              <a:rPr lang="en-US" sz="2000" i="1" dirty="0"/>
              <a:t>I can get back into the site if I forget my 	password</a:t>
            </a:r>
          </a:p>
          <a:p>
            <a:pPr marL="0" indent="0">
              <a:buNone/>
              <a:defRPr/>
            </a:pPr>
            <a:endParaRPr lang="en-US" sz="2000" i="1" dirty="0"/>
          </a:p>
          <a:p>
            <a:pPr>
              <a:defRPr/>
            </a:pPr>
            <a:endParaRPr lang="da-DK" dirty="0"/>
          </a:p>
        </p:txBody>
      </p:sp>
      <p:pic>
        <p:nvPicPr>
          <p:cNvPr id="17410" name="Billed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149081"/>
            <a:ext cx="1566392" cy="136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7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Research Goal - Writing good User Stories</a:t>
            </a:r>
            <a:endParaRPr lang="da-DK" dirty="0"/>
          </a:p>
        </p:txBody>
      </p:sp>
      <p:sp>
        <p:nvSpPr>
          <p:cNvPr id="5" name="Rounded Rectangle 4"/>
          <p:cNvSpPr/>
          <p:nvPr/>
        </p:nvSpPr>
        <p:spPr>
          <a:xfrm>
            <a:off x="3730109" y="2402886"/>
            <a:ext cx="594066" cy="3078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I</a:t>
            </a:r>
          </a:p>
          <a:p>
            <a:pPr algn="ctr"/>
            <a:r>
              <a:rPr lang="en-GB" sz="3300" dirty="0"/>
              <a:t>N</a:t>
            </a:r>
          </a:p>
          <a:p>
            <a:pPr algn="ctr"/>
            <a:r>
              <a:rPr lang="en-GB" sz="3300" dirty="0"/>
              <a:t>V</a:t>
            </a:r>
          </a:p>
          <a:p>
            <a:pPr algn="ctr"/>
            <a:r>
              <a:rPr lang="en-GB" sz="3300" dirty="0"/>
              <a:t>E</a:t>
            </a:r>
          </a:p>
          <a:p>
            <a:pPr algn="ctr"/>
            <a:r>
              <a:rPr lang="en-GB" sz="3300" dirty="0"/>
              <a:t>S</a:t>
            </a:r>
          </a:p>
          <a:p>
            <a:pPr algn="ctr"/>
            <a:r>
              <a:rPr lang="en-GB" sz="3300" dirty="0"/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7669" y="2402886"/>
            <a:ext cx="20934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ndependent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1305" y="2942946"/>
            <a:ext cx="1639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egotiable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1303" y="3429000"/>
            <a:ext cx="13244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aluable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1305" y="3915054"/>
            <a:ext cx="1520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stimable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1304" y="4464259"/>
            <a:ext cx="4140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mall / appropriately sized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61305" y="4941168"/>
            <a:ext cx="13106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estable</a:t>
            </a:r>
          </a:p>
        </p:txBody>
      </p:sp>
    </p:spTree>
    <p:extLst>
      <p:ext uri="{BB962C8B-B14F-4D97-AF65-F5344CB8AC3E}">
        <p14:creationId xmlns:p14="http://schemas.microsoft.com/office/powerpoint/2010/main" val="4147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Et billede, der indeholder tekst, skærmbillede, Font/skrifttype, Rektangel&#10;&#10;Automatisk genereret beskrivelse">
            <a:extLst>
              <a:ext uri="{FF2B5EF4-FFF2-40B4-BE49-F238E27FC236}">
                <a16:creationId xmlns:a16="http://schemas.microsoft.com/office/drawing/2014/main" id="{F1A1BD44-B4F4-33CD-8302-4D77A047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871" y="1118286"/>
            <a:ext cx="3348261" cy="4621427"/>
          </a:xfrm>
          <a:prstGeom prst="rect">
            <a:avLst/>
          </a:prstGeom>
        </p:spPr>
      </p:pic>
      <p:pic>
        <p:nvPicPr>
          <p:cNvPr id="10" name="Billede 9" descr="Et billede, der indeholder tekst, software, Webside, Website&#10;&#10;Automatisk genereret beskrivelse">
            <a:extLst>
              <a:ext uri="{FF2B5EF4-FFF2-40B4-BE49-F238E27FC236}">
                <a16:creationId xmlns:a16="http://schemas.microsoft.com/office/drawing/2014/main" id="{978725E2-4685-4E8A-1B90-A481BFD2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797" y="1356175"/>
            <a:ext cx="5500511" cy="4145647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536A48-88E9-401C-0982-F5BDDC932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206" y="398291"/>
            <a:ext cx="2967455" cy="809603"/>
          </a:xfrm>
        </p:spPr>
        <p:txBody>
          <a:bodyPr/>
          <a:lstStyle/>
          <a:p>
            <a:r>
              <a:rPr lang="en-US" altLang="da-DK" dirty="0"/>
              <a:t>Data retrieval - I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888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pple MacBook Pro (2022) Sølv M2 8GB 256GB SSD 13.3&quot;">
            <a:extLst>
              <a:ext uri="{FF2B5EF4-FFF2-40B4-BE49-F238E27FC236}">
                <a16:creationId xmlns:a16="http://schemas.microsoft.com/office/drawing/2014/main" id="{F28C803A-3FDB-7B41-40B4-47B97613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16" y="4445605"/>
            <a:ext cx="5962098" cy="213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lede 2" descr="Et billede, der indeholder tekst, skærmbillede, dokument, Font/skrifttype&#10;&#10;Automatisk genereret beskrivelse">
            <a:extLst>
              <a:ext uri="{FF2B5EF4-FFF2-40B4-BE49-F238E27FC236}">
                <a16:creationId xmlns:a16="http://schemas.microsoft.com/office/drawing/2014/main" id="{D6E77664-6E82-3C73-FADE-85AA9C74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7" y="238539"/>
            <a:ext cx="5410117" cy="6380922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536A48-88E9-401C-0982-F5BDDC932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3041" y="90178"/>
            <a:ext cx="3255690" cy="809603"/>
          </a:xfrm>
        </p:spPr>
        <p:txBody>
          <a:bodyPr/>
          <a:lstStyle/>
          <a:p>
            <a:r>
              <a:rPr lang="en-US" altLang="da-DK" dirty="0"/>
              <a:t>Data retrieval - II</a:t>
            </a:r>
            <a:endParaRPr lang="da-DK" dirty="0"/>
          </a:p>
        </p:txBody>
      </p:sp>
      <p:pic>
        <p:nvPicPr>
          <p:cNvPr id="5" name="Billede 4" descr="Et billede, der indeholder tekst, Font/skrifttype, skærmbillede, hvid&#10;&#10;Automatisk genereret beskrivelse">
            <a:extLst>
              <a:ext uri="{FF2B5EF4-FFF2-40B4-BE49-F238E27FC236}">
                <a16:creationId xmlns:a16="http://schemas.microsoft.com/office/drawing/2014/main" id="{51C08004-09BB-2866-1CE5-92B971D73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368" y="4344487"/>
            <a:ext cx="5962098" cy="1170880"/>
          </a:xfrm>
          <a:prstGeom prst="rect">
            <a:avLst/>
          </a:prstGeom>
        </p:spPr>
      </p:pic>
      <p:pic>
        <p:nvPicPr>
          <p:cNvPr id="7" name="Billede 6" descr="Et billede, der indeholder tekst, skærmbillede, software, Webside&#10;&#10;Automatisk genereret beskrivelse">
            <a:extLst>
              <a:ext uri="{FF2B5EF4-FFF2-40B4-BE49-F238E27FC236}">
                <a16:creationId xmlns:a16="http://schemas.microsoft.com/office/drawing/2014/main" id="{E4B8959C-B39D-BF6D-96E4-C743BC528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140" y="960080"/>
            <a:ext cx="6013174" cy="2169081"/>
          </a:xfrm>
          <a:prstGeom prst="rect">
            <a:avLst/>
          </a:prstGeom>
        </p:spPr>
      </p:pic>
      <p:pic>
        <p:nvPicPr>
          <p:cNvPr id="12" name="Billede 11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E4473145-5E7B-6977-E5D9-A4D983BA2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369" y="3154140"/>
            <a:ext cx="5962098" cy="11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8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882AA4-DC14-75B1-540A-BE5A4F214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206" y="398291"/>
            <a:ext cx="2248345" cy="809603"/>
          </a:xfrm>
        </p:spPr>
        <p:txBody>
          <a:bodyPr/>
          <a:lstStyle/>
          <a:p>
            <a:r>
              <a:rPr lang="en-US" altLang="da-DK" dirty="0"/>
              <a:t>Data cleaning</a:t>
            </a:r>
            <a:endParaRPr lang="da-DK" dirty="0"/>
          </a:p>
        </p:txBody>
      </p:sp>
      <p:pic>
        <p:nvPicPr>
          <p:cNvPr id="4" name="Billede 3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4BD57E74-2184-8DC2-C091-EDBCD260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7" y="952346"/>
            <a:ext cx="11869725" cy="20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1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882AA4-DC14-75B1-540A-BE5A4F214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206" y="398291"/>
            <a:ext cx="3315324" cy="809603"/>
          </a:xfrm>
        </p:spPr>
        <p:txBody>
          <a:bodyPr/>
          <a:lstStyle/>
          <a:p>
            <a:r>
              <a:rPr lang="en-US" altLang="da-DK" dirty="0"/>
              <a:t>Data transformation</a:t>
            </a:r>
            <a:endParaRPr lang="da-DK" dirty="0"/>
          </a:p>
        </p:txBody>
      </p:sp>
      <p:pic>
        <p:nvPicPr>
          <p:cNvPr id="5" name="Billede 4" descr="Et billede, der indeholder tekst, kvittering, nummer/tal&#10;&#10;Automatisk genereret beskrivelse">
            <a:extLst>
              <a:ext uri="{FF2B5EF4-FFF2-40B4-BE49-F238E27FC236}">
                <a16:creationId xmlns:a16="http://schemas.microsoft.com/office/drawing/2014/main" id="{9429BD28-8EF6-A05B-5364-9B877DF5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1" y="1539157"/>
            <a:ext cx="10031302" cy="29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9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882AA4-DC14-75B1-540A-BE5A4F214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205" y="398291"/>
            <a:ext cx="2997273" cy="809603"/>
          </a:xfrm>
        </p:spPr>
        <p:txBody>
          <a:bodyPr/>
          <a:lstStyle/>
          <a:p>
            <a:r>
              <a:rPr lang="en-US" altLang="da-DK" dirty="0"/>
              <a:t>Data exploration</a:t>
            </a:r>
            <a:endParaRPr lang="da-DK" dirty="0"/>
          </a:p>
        </p:txBody>
      </p:sp>
      <p:pic>
        <p:nvPicPr>
          <p:cNvPr id="5" name="Billede 4" descr="Et billede, der indeholder skærmbillede, tekst, cirkel, diagram&#10;&#10;Automatisk genereret beskrivelse">
            <a:extLst>
              <a:ext uri="{FF2B5EF4-FFF2-40B4-BE49-F238E27FC236}">
                <a16:creationId xmlns:a16="http://schemas.microsoft.com/office/drawing/2014/main" id="{F103C101-D28C-372B-1F6B-B539BAFE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31" y="1426555"/>
            <a:ext cx="5451889" cy="4332683"/>
          </a:xfrm>
          <a:prstGeom prst="rect">
            <a:avLst/>
          </a:prstGeom>
        </p:spPr>
      </p:pic>
      <p:pic>
        <p:nvPicPr>
          <p:cNvPr id="7" name="Billede 6" descr="Et billede, der indeholder skærmbillede, Kurve, diagram, tekst&#10;&#10;Automatisk genereret beskrivelse">
            <a:extLst>
              <a:ext uri="{FF2B5EF4-FFF2-40B4-BE49-F238E27FC236}">
                <a16:creationId xmlns:a16="http://schemas.microsoft.com/office/drawing/2014/main" id="{40992731-4950-8D85-5A2D-2161FD79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7" y="1639957"/>
            <a:ext cx="6507502" cy="44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6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7AEDA699A6046B28BDB03A4B3ACE5" ma:contentTypeVersion="31" ma:contentTypeDescription="Opret et nyt dokument." ma:contentTypeScope="" ma:versionID="00832263fa9ce03edea0a217b290413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afc02eba595eec29374f7486b1727d2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3F7853-D3F4-46E4-9A1B-8BD9194F25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3E0E2-D097-4044-AAEA-687A989C8B62}">
  <ds:schemaRefs>
    <ds:schemaRef ds:uri="http://schemas.microsoft.com/office/2006/metadata/properties"/>
    <ds:schemaRef ds:uri="http://schemas.microsoft.com/office/infopath/2007/PartnerControls"/>
    <ds:schemaRef ds:uri="d40e101a-1fec-4fbd-a9d0-ed41492f4cd8"/>
    <ds:schemaRef ds:uri="http://schemas.microsoft.com/sharepoint/v3"/>
    <ds:schemaRef ds:uri="c3c11eb6-de36-4131-bab2-6a22847efc48"/>
  </ds:schemaRefs>
</ds:datastoreItem>
</file>

<file path=customXml/itemProps3.xml><?xml version="1.0" encoding="utf-8"?>
<ds:datastoreItem xmlns:ds="http://schemas.openxmlformats.org/officeDocument/2006/customXml" ds:itemID="{A64D3F9D-7FEC-4C71-AEB5-8E99CD55C1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25842</TotalTime>
  <Words>205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5" baseType="lpstr"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Sofie Brosbøl Wulf</dc:creator>
  <cp:lastModifiedBy>Thorbjørn Wulf (THOR - Adjunkt - Cphbusiness)</cp:lastModifiedBy>
  <cp:revision>32</cp:revision>
  <cp:lastPrinted>2021-11-23T07:45:04Z</cp:lastPrinted>
  <dcterms:created xsi:type="dcterms:W3CDTF">2021-11-19T14:44:40Z</dcterms:created>
  <dcterms:modified xsi:type="dcterms:W3CDTF">2024-05-06T10:39:00Z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