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56" r:id="rId5"/>
    <p:sldId id="331" r:id="rId6"/>
    <p:sldId id="431" r:id="rId7"/>
    <p:sldId id="437" r:id="rId8"/>
    <p:sldId id="455" r:id="rId9"/>
    <p:sldId id="457" r:id="rId10"/>
    <p:sldId id="464" r:id="rId11"/>
    <p:sldId id="461" r:id="rId12"/>
    <p:sldId id="462" r:id="rId13"/>
    <p:sldId id="463" r:id="rId14"/>
    <p:sldId id="432" r:id="rId15"/>
    <p:sldId id="414" r:id="rId16"/>
    <p:sldId id="466" r:id="rId1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B"/>
    <a:srgbClr val="FBB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5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3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8B38-53CC-4EF2-BC8B-1DD8CE842D38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684A9-5C9C-4A80-9324-51259C18F5D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5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5" b="7177"/>
          <a:stretch/>
        </p:blipFill>
        <p:spPr>
          <a:xfrm>
            <a:off x="0" y="1122363"/>
            <a:ext cx="9144000" cy="5735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914400"/>
            <a:ext cx="7772400" cy="7620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6858000" cy="47783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27363"/>
            <a:ext cx="1971675" cy="5449599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27363"/>
            <a:ext cx="5800725" cy="5449599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24" b="30025"/>
          <a:stretch/>
        </p:blipFill>
        <p:spPr>
          <a:xfrm>
            <a:off x="0" y="-26521"/>
            <a:ext cx="5987143" cy="4827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736" y="3449782"/>
            <a:ext cx="6151851" cy="1725763"/>
          </a:xfr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736" y="5175545"/>
            <a:ext cx="6151851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1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4236"/>
            <a:ext cx="7886700" cy="104645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3B7649C-A498-2348-927A-8FE587E71C83}" type="datetimeFigureOut">
              <a:rPr lang="da-DK" smtClean="0"/>
              <a:pPr/>
              <a:t>15-05-2024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7135B9B3-E671-A841-8E8B-40D0802D070C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7" name="Picture 6" descr="CPHbusiness_RGB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752" y="-100255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BB040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Deep Learning introduktion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8401050" cy="477837"/>
          </a:xfrm>
        </p:spPr>
        <p:txBody>
          <a:bodyPr>
            <a:normAutofit/>
          </a:bodyPr>
          <a:lstStyle/>
          <a:p>
            <a:r>
              <a:rPr lang="da-DK" dirty="0"/>
              <a:t>Valgfag på Dataanalyse foråret 2024</a:t>
            </a:r>
          </a:p>
        </p:txBody>
      </p:sp>
    </p:spTree>
    <p:extLst>
      <p:ext uri="{BB962C8B-B14F-4D97-AF65-F5344CB8AC3E}">
        <p14:creationId xmlns:p14="http://schemas.microsoft.com/office/powerpoint/2010/main" val="28975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B9662-DFBC-D279-D822-3A924EFA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Information sendes retur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0428181C-B042-F723-AC37-1AFC80695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543" y="1825625"/>
            <a:ext cx="5680913" cy="4351338"/>
          </a:xfrm>
        </p:spPr>
      </p:pic>
    </p:spTree>
    <p:extLst>
      <p:ext uri="{BB962C8B-B14F-4D97-AF65-F5344CB8AC3E}">
        <p14:creationId xmlns:p14="http://schemas.microsoft.com/office/powerpoint/2010/main" val="5926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Hvorfor Deep Learning? Hvorfor nu?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Det tager seriøst lang tid at lave en ordentlig figur – der findes ingen magiske genveje</a:t>
            </a:r>
          </a:p>
        </p:txBody>
      </p:sp>
    </p:spTree>
    <p:extLst>
      <p:ext uri="{BB962C8B-B14F-4D97-AF65-F5344CB8AC3E}">
        <p14:creationId xmlns:p14="http://schemas.microsoft.com/office/powerpoint/2010/main" val="2153274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A7E26-5C44-683B-9D3D-81455BA6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 nu?</a:t>
            </a:r>
          </a:p>
        </p:txBody>
      </p:sp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B8CC0935-BDC1-12FE-FE8D-74394F4F7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47" y="2948683"/>
            <a:ext cx="8965329" cy="2137025"/>
          </a:xfrm>
        </p:spPr>
      </p:pic>
    </p:spTree>
    <p:extLst>
      <p:ext uri="{BB962C8B-B14F-4D97-AF65-F5344CB8AC3E}">
        <p14:creationId xmlns:p14="http://schemas.microsoft.com/office/powerpoint/2010/main" val="71535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E10C7-7CDF-2915-07A5-BE7F69FA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 nu?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9AB081-AF47-9886-DE8D-350725B0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Hardware</a:t>
            </a:r>
          </a:p>
          <a:p>
            <a:pPr lvl="1"/>
            <a:r>
              <a:rPr lang="da-DK" dirty="0"/>
              <a:t>Meget hurtigere CPU’er</a:t>
            </a:r>
          </a:p>
          <a:p>
            <a:pPr lvl="1"/>
            <a:r>
              <a:rPr lang="da-DK" dirty="0"/>
              <a:t>Efterfølgende </a:t>
            </a:r>
            <a:r>
              <a:rPr lang="da-DK" dirty="0" err="1"/>
              <a:t>GPU’er</a:t>
            </a:r>
            <a:endParaRPr lang="da-DK" dirty="0"/>
          </a:p>
          <a:p>
            <a:r>
              <a:rPr lang="da-DK" dirty="0"/>
              <a:t>Data</a:t>
            </a:r>
          </a:p>
          <a:p>
            <a:pPr lvl="1"/>
            <a:r>
              <a:rPr lang="da-DK" dirty="0"/>
              <a:t>Kæmpe mængder af data er og bliver gemt</a:t>
            </a:r>
          </a:p>
          <a:p>
            <a:r>
              <a:rPr lang="da-DK" dirty="0"/>
              <a:t>Algoritmer</a:t>
            </a:r>
          </a:p>
          <a:p>
            <a:pPr lvl="1"/>
            <a:r>
              <a:rPr lang="da-DK"/>
              <a:t>Forbedrede algoritmer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352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F795D6-C601-4670-8E9A-AEF09D7D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660115"/>
          </a:xfrm>
        </p:spPr>
        <p:txBody>
          <a:bodyPr anchor="ctr">
            <a:normAutofit/>
          </a:bodyPr>
          <a:lstStyle/>
          <a:p>
            <a:pPr algn="ctr"/>
            <a:r>
              <a:rPr lang="en-US" sz="3300" dirty="0"/>
              <a:t>Agenda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35230-F3D9-42B4-9D73-AE1666D46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972637"/>
            <a:ext cx="5823521" cy="4654193"/>
          </a:xfrm>
        </p:spPr>
        <p:txBody>
          <a:bodyPr>
            <a:normAutofit/>
          </a:bodyPr>
          <a:lstStyle/>
          <a:p>
            <a:r>
              <a:rPr lang="da-DK" dirty="0"/>
              <a:t>AI, ML og DL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Kort historik om ML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Hvorfor DL? Hvorfor nu?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b="0" i="0" u="none" strike="noStrike" baseline="0" dirty="0"/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9A4B115F-62AD-4B12-A944-07573019C8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703" b="11753"/>
          <a:stretch/>
        </p:blipFill>
        <p:spPr>
          <a:xfrm>
            <a:off x="4726112" y="1684789"/>
            <a:ext cx="4293689" cy="354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3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554B4-879F-5021-06D6-0B22F71C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AI, Machine Learning og Deep Learning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D0D408A-BF69-E51D-1FA0-8EFE35A8F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Sammenhænge mellem de tre områder</a:t>
            </a:r>
          </a:p>
        </p:txBody>
      </p:sp>
    </p:spTree>
    <p:extLst>
      <p:ext uri="{BB962C8B-B14F-4D97-AF65-F5344CB8AC3E}">
        <p14:creationId xmlns:p14="http://schemas.microsoft.com/office/powerpoint/2010/main" val="316149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68279-EE6E-D743-7B6D-581A390A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8371512" cy="1004889"/>
          </a:xfrm>
        </p:spPr>
        <p:txBody>
          <a:bodyPr anchor="ctr">
            <a:normAutofit fontScale="90000"/>
          </a:bodyPr>
          <a:lstStyle/>
          <a:p>
            <a:r>
              <a:rPr lang="da-DK" dirty="0"/>
              <a:t>”The </a:t>
            </a:r>
            <a:r>
              <a:rPr lang="da-DK" dirty="0" err="1"/>
              <a:t>effort</a:t>
            </a:r>
            <a:r>
              <a:rPr lang="da-DK" dirty="0"/>
              <a:t> to </a:t>
            </a:r>
            <a:r>
              <a:rPr lang="da-DK" dirty="0" err="1"/>
              <a:t>automate</a:t>
            </a:r>
            <a:r>
              <a:rPr lang="da-DK" dirty="0"/>
              <a:t> </a:t>
            </a:r>
            <a:r>
              <a:rPr lang="da-DK" dirty="0" err="1"/>
              <a:t>intellectual</a:t>
            </a:r>
            <a:r>
              <a:rPr lang="da-DK" dirty="0"/>
              <a:t> tasks </a:t>
            </a:r>
            <a:r>
              <a:rPr lang="da-DK" dirty="0" err="1"/>
              <a:t>normally</a:t>
            </a:r>
            <a:r>
              <a:rPr lang="da-DK" dirty="0"/>
              <a:t> </a:t>
            </a:r>
            <a:r>
              <a:rPr lang="da-DK" dirty="0" err="1"/>
              <a:t>performed</a:t>
            </a:r>
            <a:r>
              <a:rPr lang="da-DK" dirty="0"/>
              <a:t> by </a:t>
            </a:r>
            <a:r>
              <a:rPr lang="da-DK" dirty="0" err="1"/>
              <a:t>humans</a:t>
            </a:r>
            <a:r>
              <a:rPr lang="da-DK" dirty="0"/>
              <a:t>”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0209903D-2F47-178C-D3B8-87AA44FC8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840" y="1825625"/>
            <a:ext cx="6352319" cy="4351338"/>
          </a:xfrm>
          <a:noFill/>
        </p:spPr>
      </p:pic>
    </p:spTree>
    <p:extLst>
      <p:ext uri="{BB962C8B-B14F-4D97-AF65-F5344CB8AC3E}">
        <p14:creationId xmlns:p14="http://schemas.microsoft.com/office/powerpoint/2010/main" val="149260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A5A1E-AC18-9E2F-7578-20AE7E9B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/>
          <a:p>
            <a:r>
              <a:rPr lang="da-DK" dirty="0"/>
              <a:t>AI til ML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B2D28A-D502-F819-88DF-0D4D68461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2057399"/>
            <a:ext cx="3490097" cy="454888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/>
              <a:t>Et kæmpe sæt af regler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/>
              <a:t>Kan computeren lære?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/>
              <a:t>Et nyt programmerings-paradigme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/>
              <a:t>ML trænes til at genkende i stedet for regler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F91F27F-DC0E-91F5-1550-FF15FC5EB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937" y="2502989"/>
            <a:ext cx="49625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5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F1CF9-716A-F8AB-D001-F4417AE7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Vi har brug for tre input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57F08CFA-0D0B-6792-29A1-DC9C68D21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35" y="2342509"/>
            <a:ext cx="8818315" cy="3000574"/>
          </a:xfrm>
          <a:noFill/>
        </p:spPr>
      </p:pic>
    </p:spTree>
    <p:extLst>
      <p:ext uri="{BB962C8B-B14F-4D97-AF65-F5344CB8AC3E}">
        <p14:creationId xmlns:p14="http://schemas.microsoft.com/office/powerpoint/2010/main" val="393710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6FFFC-7010-B338-88E7-226A8572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Tre figurer til at forstå Deep Learning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DB4650E-026C-9A5B-CE47-FC8D0868E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72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772E6-EEC3-F38C-D6BD-8998BFDA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Parametre for vægtene for lag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D8852AD8-ABF7-E9FF-0004-D51205BA7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13" y="1745879"/>
            <a:ext cx="8774130" cy="4479359"/>
          </a:xfrm>
        </p:spPr>
      </p:pic>
    </p:spTree>
    <p:extLst>
      <p:ext uri="{BB962C8B-B14F-4D97-AF65-F5344CB8AC3E}">
        <p14:creationId xmlns:p14="http://schemas.microsoft.com/office/powerpoint/2010/main" val="118590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BFB62-9FB6-DE10-3CEF-FE92D612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Man skal kunne sammenligne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A9D8EBF5-B835-647B-A6B9-7C12EEA00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965" y="1763980"/>
            <a:ext cx="6030070" cy="4970240"/>
          </a:xfrm>
        </p:spPr>
      </p:pic>
    </p:spTree>
    <p:extLst>
      <p:ext uri="{BB962C8B-B14F-4D97-AF65-F5344CB8AC3E}">
        <p14:creationId xmlns:p14="http://schemas.microsoft.com/office/powerpoint/2010/main" val="546376599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ontor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æsentation2" id="{B5DB543D-DDF3-4146-AC87-87A4FBE6920A}" vid="{D75EBD27-33A3-A24A-9495-67902FBD3A5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E7AEDA699A6046B28BDB03A4B3ACE5" ma:contentTypeVersion="31" ma:contentTypeDescription="Opret et nyt dokument." ma:contentTypeScope="" ma:versionID="00832263fa9ce03edea0a217b2904139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xmlns:ns4="c3c11eb6-de36-4131-bab2-6a22847efc48" targetNamespace="http://schemas.microsoft.com/office/2006/metadata/properties" ma:root="true" ma:fieldsID="afc02eba595eec29374f7486b1727d27" ns1:_="" ns2:_="" ns3:_="" ns4:_="">
    <xsd:import namespace="http://schemas.microsoft.com/sharepoint/v3"/>
    <xsd:import namespace="7d4bd1a6-963b-4ce5-9d6a-82f9bec88dc5"/>
    <xsd:import namespace="d40e101a-1fec-4fbd-a9d0-ed41492f4cd8"/>
    <xsd:import namespace="c3c11eb6-de36-4131-bab2-6a22847efc4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Egenskaber for Unified Compliance Policy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Handling for Unified Compliance Policy-grænseflade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t med detaljer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Billedmærker" ma:readOnly="false" ma:fieldId="{5cf76f15-5ced-4ddc-b409-7134ff3c332f}" ma:taxonomyMulti="true" ma:sspId="3273e385-a8b0-4d51-8803-6e97695cb9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c11eb6-de36-4131-bab2-6a22847efc48" elementFormDefault="qualified">
    <xsd:import namespace="http://schemas.microsoft.com/office/2006/documentManagement/types"/>
    <xsd:import namespace="http://schemas.microsoft.com/office/infopath/2007/PartnerControls"/>
    <xsd:element name="TaxCatchAll" ma:index="29" nillable="true" ma:displayName="Taksonomiopsamlingskolonne" ma:hidden="true" ma:list="{a1a370a8-317b-4539-b185-7c03a802e66e}" ma:internalName="TaxCatchAll" ma:showField="CatchAllData" ma:web="c3c11eb6-de36-4131-bab2-6a22847efc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_ip_UnifiedCompliancePolicyUIAction xmlns="http://schemas.microsoft.com/sharepoint/v3" xsi:nil="true"/>
    <lcf76f155ced4ddcb4097134ff3c332f xmlns="d40e101a-1fec-4fbd-a9d0-ed41492f4cd8">
      <Terms xmlns="http://schemas.microsoft.com/office/infopath/2007/PartnerControls"/>
    </lcf76f155ced4ddcb4097134ff3c332f>
    <Initials xmlns="d40e101a-1fec-4fbd-a9d0-ed41492f4cd8" xsi:nil="true"/>
    <TaxCatchAll xmlns="c3c11eb6-de36-4131-bab2-6a22847efc48" xsi:nil="true"/>
    <Semester xmlns="d40e101a-1fec-4fbd-a9d0-ed41492f4cd8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A7B4D8C-2A3A-46D8-84BD-132E482027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84AAB2-2710-45B4-8D42-7C0912E62E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c3c11eb6-de36-4131-bab2-6a22847efc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F9D4DE-BD04-4630-A924-60FE1DC96F5A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d40e101a-1fec-4fbd-a9d0-ed41492f4cd8"/>
    <ds:schemaRef ds:uri="http://schemas.microsoft.com/sharepoint/v3"/>
    <ds:schemaRef ds:uri="c3c11eb6-de36-4131-bab2-6a22847efc4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58265</TotalTime>
  <Words>145</Words>
  <Application>Microsoft Office PowerPoint</Application>
  <PresentationFormat>Skærmshow 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4" baseType="lpstr">
      <vt:lpstr>Kontortema</vt:lpstr>
      <vt:lpstr>Deep Learning introduktion</vt:lpstr>
      <vt:lpstr>Agenda</vt:lpstr>
      <vt:lpstr>AI, Machine Learning og Deep Learning</vt:lpstr>
      <vt:lpstr>”The effort to automate intellectual tasks normally performed by humans”</vt:lpstr>
      <vt:lpstr>AI til ML</vt:lpstr>
      <vt:lpstr>Vi har brug for tre input</vt:lpstr>
      <vt:lpstr>Tre figurer til at forstå Deep Learning</vt:lpstr>
      <vt:lpstr>Parametre for vægtene for lag</vt:lpstr>
      <vt:lpstr>Man skal kunne sammenligne</vt:lpstr>
      <vt:lpstr>Information sendes retur</vt:lpstr>
      <vt:lpstr>Hvorfor Deep Learning? Hvorfor nu? </vt:lpstr>
      <vt:lpstr>Hvorfor nu?</vt:lpstr>
      <vt:lpstr>Hvorfor nu?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Dataanalyse</dc:title>
  <dc:creator>Dell</dc:creator>
  <cp:lastModifiedBy>Thorbjørn Baum (BAUM - Adjunkt - Cphbusiness)</cp:lastModifiedBy>
  <cp:revision>57</cp:revision>
  <dcterms:created xsi:type="dcterms:W3CDTF">2021-09-26T14:48:40Z</dcterms:created>
  <dcterms:modified xsi:type="dcterms:W3CDTF">2024-05-16T06:33:06Z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</Properties>
</file>