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7"/>
  </p:notesMasterIdLst>
  <p:sldIdLst>
    <p:sldId id="256" r:id="rId5"/>
    <p:sldId id="331" r:id="rId6"/>
    <p:sldId id="357" r:id="rId7"/>
    <p:sldId id="413" r:id="rId8"/>
    <p:sldId id="365" r:id="rId9"/>
    <p:sldId id="395" r:id="rId10"/>
    <p:sldId id="371" r:id="rId11"/>
    <p:sldId id="377" r:id="rId12"/>
    <p:sldId id="414" r:id="rId13"/>
    <p:sldId id="378" r:id="rId14"/>
    <p:sldId id="417" r:id="rId15"/>
    <p:sldId id="382" r:id="rId16"/>
    <p:sldId id="380" r:id="rId17"/>
    <p:sldId id="415" r:id="rId18"/>
    <p:sldId id="416" r:id="rId19"/>
    <p:sldId id="383" r:id="rId20"/>
    <p:sldId id="418" r:id="rId21"/>
    <p:sldId id="363" r:id="rId22"/>
    <p:sldId id="411" r:id="rId23"/>
    <p:sldId id="412" r:id="rId24"/>
    <p:sldId id="419" r:id="rId25"/>
    <p:sldId id="421" r:id="rId26"/>
    <p:sldId id="422" r:id="rId27"/>
    <p:sldId id="420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Genskab</a:t>
          </a:r>
          <a:r>
            <a:rPr lang="en-US" dirty="0"/>
            <a:t> </a:t>
          </a:r>
          <a:r>
            <a:rPr lang="en-US" dirty="0" err="1"/>
            <a:t>figuren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slide nr. 13 og 16 med to </a:t>
          </a:r>
          <a:r>
            <a:rPr lang="en-US" dirty="0" err="1"/>
            <a:t>tekster</a:t>
          </a:r>
          <a:r>
            <a:rPr lang="en-US" dirty="0"/>
            <a:t> I </a:t>
          </a:r>
          <a:r>
            <a:rPr lang="en-US" dirty="0" err="1"/>
            <a:t>selv</a:t>
          </a:r>
          <a:r>
            <a:rPr lang="en-US" dirty="0"/>
            <a:t> </a:t>
          </a:r>
          <a:r>
            <a:rPr lang="en-US" dirty="0" err="1"/>
            <a:t>vælger</a:t>
          </a:r>
          <a:r>
            <a:rPr lang="en-US" dirty="0"/>
            <a:t>. (hint: tag to </a:t>
          </a:r>
          <a:r>
            <a:rPr lang="en-US" dirty="0" err="1"/>
            <a:t>nyhedsartikler</a:t>
          </a:r>
          <a:r>
            <a:rPr lang="en-US" dirty="0"/>
            <a:t> på </a:t>
          </a:r>
          <a:r>
            <a:rPr lang="en-US" dirty="0" err="1"/>
            <a:t>engelsk</a:t>
          </a:r>
          <a:r>
            <a:rPr lang="en-US" dirty="0"/>
            <a:t>)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/>
            <a:t>Test om I </a:t>
          </a:r>
          <a:r>
            <a:rPr lang="en-US" dirty="0" err="1"/>
            <a:t>kan</a:t>
          </a:r>
          <a:r>
            <a:rPr lang="en-US" dirty="0"/>
            <a:t> lave topic modelling på </a:t>
          </a:r>
          <a:r>
            <a:rPr lang="en-US" dirty="0" err="1"/>
            <a:t>teksten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</a:t>
          </a:r>
          <a:r>
            <a:rPr lang="en-US" dirty="0" err="1"/>
            <a:t>eksamenscasen</a:t>
          </a:r>
          <a:r>
            <a:rPr lang="en-US" dirty="0"/>
            <a:t> 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2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2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2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2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/>
            <a:t>Find to </a:t>
          </a:r>
          <a:r>
            <a:rPr lang="en-US" dirty="0" err="1"/>
            <a:t>artikler</a:t>
          </a:r>
          <a:r>
            <a:rPr lang="en-US" dirty="0"/>
            <a:t> </a:t>
          </a:r>
          <a:r>
            <a:rPr lang="en-US" dirty="0" err="1"/>
            <a:t>og</a:t>
          </a:r>
          <a:r>
            <a:rPr lang="en-US" dirty="0"/>
            <a:t> </a:t>
          </a:r>
          <a:r>
            <a:rPr lang="en-US" dirty="0" err="1"/>
            <a:t>lav</a:t>
          </a:r>
          <a:r>
            <a:rPr lang="en-US" dirty="0"/>
            <a:t> </a:t>
          </a:r>
          <a:r>
            <a:rPr lang="en-US"/>
            <a:t>topic modelling.</a:t>
          </a:r>
          <a:endParaRPr lang="en-US" dirty="0"/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/>
            <a:t>Find </a:t>
          </a:r>
          <a:r>
            <a:rPr lang="en-US" dirty="0" err="1"/>
            <a:t>yderligere</a:t>
          </a:r>
          <a:r>
            <a:rPr lang="en-US" dirty="0"/>
            <a:t> to </a:t>
          </a:r>
          <a:r>
            <a:rPr lang="en-US" dirty="0" err="1"/>
            <a:t>artikler</a:t>
          </a:r>
          <a:r>
            <a:rPr lang="en-US" dirty="0"/>
            <a:t> og </a:t>
          </a:r>
          <a:r>
            <a:rPr lang="en-US" dirty="0" err="1"/>
            <a:t>tilføj</a:t>
          </a:r>
          <a:r>
            <a:rPr lang="en-US" dirty="0"/>
            <a:t> dem </a:t>
          </a:r>
          <a:r>
            <a:rPr lang="en-US" dirty="0" err="1"/>
            <a:t>til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topic modelling.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2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2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2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2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Genskab</a:t>
          </a:r>
          <a:r>
            <a:rPr lang="en-US" sz="2600" kern="1200" dirty="0"/>
            <a:t> </a:t>
          </a:r>
          <a:r>
            <a:rPr lang="en-US" sz="2600" kern="1200" dirty="0" err="1"/>
            <a:t>figuren</a:t>
          </a:r>
          <a:r>
            <a:rPr lang="en-US" sz="2600" kern="1200" dirty="0"/>
            <a:t> </a:t>
          </a:r>
          <a:r>
            <a:rPr lang="en-US" sz="2600" kern="1200" dirty="0" err="1"/>
            <a:t>fra</a:t>
          </a:r>
          <a:r>
            <a:rPr lang="en-US" sz="2600" kern="1200" dirty="0"/>
            <a:t> slide nr. 13 og 16 med to </a:t>
          </a:r>
          <a:r>
            <a:rPr lang="en-US" sz="2600" kern="1200" dirty="0" err="1"/>
            <a:t>tekster</a:t>
          </a:r>
          <a:r>
            <a:rPr lang="en-US" sz="2600" kern="1200" dirty="0"/>
            <a:t> I </a:t>
          </a:r>
          <a:r>
            <a:rPr lang="en-US" sz="2600" kern="1200" dirty="0" err="1"/>
            <a:t>selv</a:t>
          </a:r>
          <a:r>
            <a:rPr lang="en-US" sz="2600" kern="1200" dirty="0"/>
            <a:t> </a:t>
          </a:r>
          <a:r>
            <a:rPr lang="en-US" sz="2600" kern="1200" dirty="0" err="1"/>
            <a:t>vælger</a:t>
          </a:r>
          <a:r>
            <a:rPr lang="en-US" sz="2600" kern="1200" dirty="0"/>
            <a:t>. (hint: tag to </a:t>
          </a:r>
          <a:r>
            <a:rPr lang="en-US" sz="2600" kern="1200" dirty="0" err="1"/>
            <a:t>nyhedsartikler</a:t>
          </a:r>
          <a:r>
            <a:rPr lang="en-US" sz="2600" kern="1200" dirty="0"/>
            <a:t> på </a:t>
          </a:r>
          <a:r>
            <a:rPr lang="en-US" sz="2600" kern="1200" dirty="0" err="1"/>
            <a:t>engelsk</a:t>
          </a:r>
          <a:r>
            <a:rPr lang="en-US" sz="2600" kern="1200" dirty="0"/>
            <a:t>)</a:t>
          </a:r>
        </a:p>
      </dsp:txBody>
      <dsp:txXfrm>
        <a:off x="0" y="0"/>
        <a:ext cx="4629150" cy="2436812"/>
      </dsp:txXfrm>
    </dsp:sp>
    <dsp:sp modelId="{358A1CCB-9CBF-4FD1-B798-1E712DF39F1E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2436812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 om I </a:t>
          </a:r>
          <a:r>
            <a:rPr lang="en-US" sz="2600" kern="1200" dirty="0" err="1"/>
            <a:t>kan</a:t>
          </a:r>
          <a:r>
            <a:rPr lang="en-US" sz="2600" kern="1200" dirty="0"/>
            <a:t> lave topic modelling på </a:t>
          </a:r>
          <a:r>
            <a:rPr lang="en-US" sz="2600" kern="1200" dirty="0" err="1"/>
            <a:t>teksten</a:t>
          </a:r>
          <a:r>
            <a:rPr lang="en-US" sz="2600" kern="1200" dirty="0"/>
            <a:t> </a:t>
          </a:r>
          <a:r>
            <a:rPr lang="en-US" sz="2600" kern="1200" dirty="0" err="1"/>
            <a:t>fra</a:t>
          </a:r>
          <a:r>
            <a:rPr lang="en-US" sz="2600" kern="1200" dirty="0"/>
            <a:t> </a:t>
          </a:r>
          <a:r>
            <a:rPr lang="en-US" sz="2600" kern="1200" dirty="0" err="1"/>
            <a:t>eksamenscasen</a:t>
          </a:r>
          <a:r>
            <a:rPr lang="en-US" sz="2600" kern="1200" dirty="0"/>
            <a:t> </a:t>
          </a:r>
        </a:p>
      </dsp:txBody>
      <dsp:txXfrm>
        <a:off x="0" y="2436812"/>
        <a:ext cx="4629150" cy="2436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Find to </a:t>
          </a:r>
          <a:r>
            <a:rPr lang="en-US" sz="3800" kern="1200" dirty="0" err="1"/>
            <a:t>artikler</a:t>
          </a:r>
          <a:r>
            <a:rPr lang="en-US" sz="3800" kern="1200" dirty="0"/>
            <a:t> </a:t>
          </a:r>
          <a:r>
            <a:rPr lang="en-US" sz="3800" kern="1200" dirty="0" err="1"/>
            <a:t>og</a:t>
          </a:r>
          <a:r>
            <a:rPr lang="en-US" sz="3800" kern="1200" dirty="0"/>
            <a:t> </a:t>
          </a:r>
          <a:r>
            <a:rPr lang="en-US" sz="3800" kern="1200" dirty="0" err="1"/>
            <a:t>lav</a:t>
          </a:r>
          <a:r>
            <a:rPr lang="en-US" sz="3800" kern="1200" dirty="0"/>
            <a:t> </a:t>
          </a:r>
          <a:r>
            <a:rPr lang="en-US" sz="3800" kern="1200"/>
            <a:t>topic modelling.</a:t>
          </a:r>
          <a:endParaRPr lang="en-US" sz="3800" kern="1200" dirty="0"/>
        </a:p>
      </dsp:txBody>
      <dsp:txXfrm>
        <a:off x="0" y="0"/>
        <a:ext cx="4629150" cy="2436812"/>
      </dsp:txXfrm>
    </dsp:sp>
    <dsp:sp modelId="{358A1CCB-9CBF-4FD1-B798-1E712DF39F1E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2436812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Find </a:t>
          </a:r>
          <a:r>
            <a:rPr lang="en-US" sz="3800" kern="1200" dirty="0" err="1"/>
            <a:t>yderligere</a:t>
          </a:r>
          <a:r>
            <a:rPr lang="en-US" sz="3800" kern="1200" dirty="0"/>
            <a:t> to </a:t>
          </a:r>
          <a:r>
            <a:rPr lang="en-US" sz="3800" kern="1200" dirty="0" err="1"/>
            <a:t>artikler</a:t>
          </a:r>
          <a:r>
            <a:rPr lang="en-US" sz="3800" kern="1200" dirty="0"/>
            <a:t> og </a:t>
          </a:r>
          <a:r>
            <a:rPr lang="en-US" sz="3800" kern="1200" dirty="0" err="1"/>
            <a:t>tilføj</a:t>
          </a:r>
          <a:r>
            <a:rPr lang="en-US" sz="3800" kern="1200" dirty="0"/>
            <a:t> dem </a:t>
          </a:r>
          <a:r>
            <a:rPr lang="en-US" sz="3800" kern="1200" dirty="0" err="1"/>
            <a:t>til</a:t>
          </a:r>
          <a:r>
            <a:rPr lang="en-US" sz="3800" kern="1200" dirty="0"/>
            <a:t> </a:t>
          </a:r>
          <a:r>
            <a:rPr lang="en-US" sz="3800" kern="1200" dirty="0" err="1"/>
            <a:t>jeres</a:t>
          </a:r>
          <a:r>
            <a:rPr lang="en-US" sz="3800" kern="1200" dirty="0"/>
            <a:t> topic modelling.</a:t>
          </a:r>
        </a:p>
      </dsp:txBody>
      <dsp:txXfrm>
        <a:off x="0" y="2436812"/>
        <a:ext cx="4629150" cy="2436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29-04-2024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29-04-2024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text.dk/tjenester/tekstbureau/reklametekst/" TargetMode="External"/><Relationship Id="rId2" Type="http://schemas.openxmlformats.org/officeDocument/2006/relationships/hyperlink" Target="https://www.denkermedia.dk/reklametekster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 err="1">
                <a:sym typeface="Wingdings" panose="05000000000000000000" pitchFamily="2" charset="2"/>
              </a:rPr>
              <a:t>Topic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modelling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90AD-71C3-430E-BF8B-2F9F5778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Bibliotek af emner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8B507B9-8CEF-1342-D12C-D69D89D3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78" y="1781175"/>
            <a:ext cx="7229475" cy="32956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0A9161CA-EA66-7876-932C-2433ED2AD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5167311"/>
            <a:ext cx="8296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00BCA-ED09-B0C9-2D0C-1EFDDEE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Den latente variable og fordelinger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A65E7F0-3107-0719-9C18-B8DE749BC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42702"/>
            <a:ext cx="7886700" cy="3317184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1602A33A-9E67-0175-9227-F53D9A78C7D0}"/>
              </a:ext>
            </a:extLst>
          </p:cNvPr>
          <p:cNvSpPr txBox="1"/>
          <p:nvPr/>
        </p:nvSpPr>
        <p:spPr>
          <a:xfrm>
            <a:off x="200347" y="5987534"/>
            <a:ext cx="874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Jeg har bedt jer om at gøre det samme med en mere simpel metode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Fodbold og Dataanalyse</a:t>
            </a:r>
          </a:p>
        </p:txBody>
      </p:sp>
    </p:spTree>
    <p:extLst>
      <p:ext uri="{BB962C8B-B14F-4D97-AF65-F5344CB8AC3E}">
        <p14:creationId xmlns:p14="http://schemas.microsoft.com/office/powerpoint/2010/main" val="373358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EE0C6DC7-D480-28C3-C765-64309410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09" y="138112"/>
            <a:ext cx="53721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4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42C50-D82D-46B8-8C4F-7B453D92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Top 10 af ord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92C8CC2-9145-8F19-2F2C-01CCD1E48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AF1027F-6E68-DCB5-4AA8-34DDBF4E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5" y="1690689"/>
            <a:ext cx="8772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4DA5E-B738-8A26-FCBE-983E168A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Opdeling i 2 emner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920B01-7A63-488F-95EB-EABC287B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Emne 1:</a:t>
            </a:r>
          </a:p>
          <a:p>
            <a:pPr lvl="1"/>
            <a:r>
              <a:rPr lang="da-DK" dirty="0"/>
              <a:t>Finansielle termer:</a:t>
            </a:r>
          </a:p>
          <a:p>
            <a:pPr lvl="1"/>
            <a:r>
              <a:rPr lang="da-DK" dirty="0"/>
              <a:t>Percent, million, billion, </a:t>
            </a:r>
            <a:r>
              <a:rPr lang="da-DK" dirty="0" err="1"/>
              <a:t>company</a:t>
            </a:r>
            <a:r>
              <a:rPr lang="da-DK" dirty="0"/>
              <a:t>, </a:t>
            </a:r>
            <a:r>
              <a:rPr lang="da-DK" dirty="0" err="1"/>
              <a:t>market</a:t>
            </a:r>
            <a:endParaRPr lang="da-DK" dirty="0"/>
          </a:p>
          <a:p>
            <a:endParaRPr lang="da-DK" dirty="0"/>
          </a:p>
          <a:p>
            <a:r>
              <a:rPr lang="da-DK" dirty="0"/>
              <a:t>Emne 2:</a:t>
            </a:r>
          </a:p>
          <a:p>
            <a:pPr lvl="1"/>
            <a:r>
              <a:rPr lang="da-DK" dirty="0"/>
              <a:t>Politiske termer:</a:t>
            </a:r>
          </a:p>
          <a:p>
            <a:pPr lvl="1"/>
            <a:r>
              <a:rPr lang="da-DK" dirty="0" err="1"/>
              <a:t>President</a:t>
            </a:r>
            <a:r>
              <a:rPr lang="da-DK" dirty="0"/>
              <a:t>, </a:t>
            </a:r>
            <a:r>
              <a:rPr lang="da-DK" dirty="0" err="1"/>
              <a:t>government</a:t>
            </a:r>
            <a:r>
              <a:rPr lang="da-DK" dirty="0"/>
              <a:t>, Bush, States</a:t>
            </a:r>
          </a:p>
        </p:txBody>
      </p:sp>
    </p:spTree>
    <p:extLst>
      <p:ext uri="{BB962C8B-B14F-4D97-AF65-F5344CB8AC3E}">
        <p14:creationId xmlns:p14="http://schemas.microsoft.com/office/powerpoint/2010/main" val="244927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5D84F-EBAD-D8DD-7319-C8C94383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Den største forskel mellem emner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4F87E28D-9C5B-72BC-7031-CF27C0D0C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Bogen forslår følgende opgørelse for forskellen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da-DK" dirty="0"/>
              </a:p>
              <a:p>
                <a:r>
                  <a:rPr lang="da-DK" dirty="0"/>
                  <a:t>Det binder det til en række af bestemte ord</a:t>
                </a:r>
              </a:p>
              <a:p>
                <a:r>
                  <a:rPr lang="da-DK" dirty="0"/>
                  <a:t>Fx beta2, der er dobbelt så stor som beta1</a:t>
                </a:r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4F87E28D-9C5B-72BC-7031-CF27C0D0C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40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67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1BCE8-AEE3-4336-99D4-3977D9E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Illustration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EC8E878F-4223-03B7-21E6-D00AEEDBF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31" y="1825625"/>
            <a:ext cx="6144137" cy="4351338"/>
          </a:xfrm>
        </p:spPr>
      </p:pic>
    </p:spTree>
    <p:extLst>
      <p:ext uri="{BB962C8B-B14F-4D97-AF65-F5344CB8AC3E}">
        <p14:creationId xmlns:p14="http://schemas.microsoft.com/office/powerpoint/2010/main" val="112296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9E697-78B9-DE12-884F-5D6265F8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sz="3300"/>
              <a:t>Sandsynlighed for et givent emne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5928D5-9D76-C87E-80A7-E24601E3F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sz="2400"/>
              <a:t>Pr. dokument pr. emne sandsynligheden</a:t>
            </a:r>
          </a:p>
          <a:p>
            <a:pPr>
              <a:lnSpc>
                <a:spcPct val="90000"/>
              </a:lnSpc>
            </a:pPr>
            <a:endParaRPr lang="da-DK" sz="2400"/>
          </a:p>
          <a:p>
            <a:pPr>
              <a:lnSpc>
                <a:spcPct val="90000"/>
              </a:lnSpc>
            </a:pPr>
            <a:r>
              <a:rPr lang="da-DK" sz="2400"/>
              <a:t>Vi kan fortsat benytte </a:t>
            </a:r>
            <a:r>
              <a:rPr lang="da-DK" sz="2400" err="1"/>
              <a:t>tidy</a:t>
            </a:r>
            <a:r>
              <a:rPr lang="da-DK" sz="2400"/>
              <a:t>() i R</a:t>
            </a:r>
          </a:p>
          <a:p>
            <a:pPr>
              <a:lnSpc>
                <a:spcPct val="90000"/>
              </a:lnSpc>
            </a:pPr>
            <a:endParaRPr lang="da-DK" sz="2400"/>
          </a:p>
          <a:p>
            <a:pPr>
              <a:lnSpc>
                <a:spcPct val="90000"/>
              </a:lnSpc>
            </a:pPr>
            <a:r>
              <a:rPr lang="da-DK" sz="2400"/>
              <a:t>I stedet for beta, er gamma nu det, der skal benyttes i funktionen</a:t>
            </a:r>
          </a:p>
          <a:p>
            <a:pPr>
              <a:lnSpc>
                <a:spcPct val="90000"/>
              </a:lnSpc>
            </a:pPr>
            <a:endParaRPr lang="da-DK" sz="240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4085FA6-CB02-1A1A-F0C3-C731B03A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679986"/>
            <a:ext cx="3886200" cy="2642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25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3084C8A-33AD-415C-BBBF-FDC0FB0C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901646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48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2309-6A2D-EFE1-D4CA-0823BE1A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3528"/>
            <a:ext cx="7886700" cy="1004889"/>
          </a:xfrm>
        </p:spPr>
        <p:txBody>
          <a:bodyPr>
            <a:normAutofit fontScale="90000"/>
          </a:bodyPr>
          <a:lstStyle/>
          <a:p>
            <a:r>
              <a:rPr lang="da-DK" dirty="0"/>
              <a:t>Forskere på Cphbusiness har benyttet NLP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1015104-5BB1-A0CF-01A5-A6F264C38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681" y="1041783"/>
            <a:ext cx="2547990" cy="5700002"/>
          </a:xfrm>
        </p:spPr>
      </p:pic>
    </p:spTree>
    <p:extLst>
      <p:ext uri="{BB962C8B-B14F-4D97-AF65-F5344CB8AC3E}">
        <p14:creationId xmlns:p14="http://schemas.microsoft.com/office/powerpoint/2010/main" val="330450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39073"/>
            <a:ext cx="5823521" cy="4337889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Unsupervised</a:t>
            </a:r>
            <a:r>
              <a:rPr lang="da-DK" dirty="0"/>
              <a:t> learning</a:t>
            </a:r>
          </a:p>
          <a:p>
            <a:endParaRPr lang="da-DK" dirty="0"/>
          </a:p>
          <a:p>
            <a:r>
              <a:rPr lang="da-DK" dirty="0"/>
              <a:t>LDA</a:t>
            </a:r>
          </a:p>
          <a:p>
            <a:pPr lvl="1"/>
            <a:r>
              <a:rPr lang="da-DK" dirty="0"/>
              <a:t>Sandsynlighed for emne-</a:t>
            </a:r>
          </a:p>
          <a:p>
            <a:pPr marL="457200" lvl="1" indent="0">
              <a:buNone/>
            </a:pPr>
            <a:r>
              <a:rPr lang="da-DK" dirty="0"/>
              <a:t>ord</a:t>
            </a:r>
          </a:p>
          <a:p>
            <a:pPr lvl="1"/>
            <a:r>
              <a:rPr lang="da-DK" dirty="0"/>
              <a:t>Klassifikation for hvert </a:t>
            </a:r>
          </a:p>
          <a:p>
            <a:pPr marL="457200" lvl="1" indent="0">
              <a:buNone/>
            </a:pPr>
            <a:r>
              <a:rPr lang="da-DK" dirty="0"/>
              <a:t>dokument</a:t>
            </a:r>
          </a:p>
          <a:p>
            <a:endParaRPr lang="da-DK" dirty="0"/>
          </a:p>
          <a:p>
            <a:r>
              <a:rPr lang="da-DK" dirty="0"/>
              <a:t>Et eksempel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447832" y="2550755"/>
            <a:ext cx="3530872" cy="2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D0096-9DCD-6192-9719-2FAD69AA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9F9BEC1-B249-BBB6-DE3A-A4295B751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612" y="1690689"/>
            <a:ext cx="3458016" cy="4351338"/>
          </a:xfr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FF801A0-CA9A-A07E-BC84-A6EED00F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1069977"/>
            <a:ext cx="40767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87EA1-6A0B-E570-D043-11C2D4A1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modelling</a:t>
            </a:r>
            <a:r>
              <a:rPr lang="da-DK" dirty="0"/>
              <a:t> 2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8CDD21-D1B8-2F95-DC0F-79FA3177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733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AFEE1-F444-A930-0FEC-691BAE1D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af tekster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B11124-C811-3143-C0FC-01D68B90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har I gjort? (vidensdeling)</a:t>
            </a:r>
          </a:p>
          <a:p>
            <a:endParaRPr lang="da-DK" dirty="0"/>
          </a:p>
          <a:p>
            <a:r>
              <a:rPr lang="da-DK" dirty="0"/>
              <a:t>Der ligger to Word-filer på </a:t>
            </a:r>
            <a:r>
              <a:rPr lang="da-DK" dirty="0" err="1"/>
              <a:t>Moodle</a:t>
            </a:r>
            <a:endParaRPr lang="da-DK" dirty="0"/>
          </a:p>
          <a:p>
            <a:r>
              <a:rPr lang="da-DK" dirty="0" err="1"/>
              <a:t>Xx</a:t>
            </a:r>
            <a:endParaRPr lang="da-DK" dirty="0"/>
          </a:p>
          <a:p>
            <a:r>
              <a:rPr lang="da-DK" dirty="0" err="1"/>
              <a:t>Xx</a:t>
            </a:r>
            <a:endParaRPr lang="da-DK" dirty="0"/>
          </a:p>
          <a:p>
            <a:r>
              <a:rPr lang="da-DK" dirty="0" err="1"/>
              <a:t>Xx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2685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9576B-E52C-4CC3-C0B3-DDB04BB2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af kode (fra sidst)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724A2C54-2EF2-8644-7EBF-218969EB0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996643"/>
            <a:ext cx="7886700" cy="2009302"/>
          </a:xfrm>
        </p:spPr>
      </p:pic>
    </p:spTree>
    <p:extLst>
      <p:ext uri="{BB962C8B-B14F-4D97-AF65-F5344CB8AC3E}">
        <p14:creationId xmlns:p14="http://schemas.microsoft.com/office/powerpoint/2010/main" val="163161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2F02B-A5F7-49AC-49D7-CD67F83F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Reklame tekster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F3EA62-BB31-2576-1C66-571906C1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>
                <a:hlinkClick r:id="rId2"/>
              </a:rPr>
              <a:t>Gode reklametekster som sælger og skaber meromsætning (denkermedia.dk)</a:t>
            </a:r>
            <a:endParaRPr lang="da-DK" dirty="0"/>
          </a:p>
          <a:p>
            <a:endParaRPr lang="da-DK" dirty="0"/>
          </a:p>
          <a:p>
            <a:r>
              <a:rPr lang="da-DK" dirty="0">
                <a:hlinkClick r:id="rId3"/>
              </a:rPr>
              <a:t>Reklametekst fra </a:t>
            </a:r>
            <a:r>
              <a:rPr lang="da-DK" dirty="0" err="1">
                <a:hlinkClick r:id="rId3"/>
              </a:rPr>
              <a:t>Samtext</a:t>
            </a:r>
            <a:r>
              <a:rPr lang="da-DK" dirty="0">
                <a:hlinkClick r:id="rId3"/>
              </a:rPr>
              <a:t> Denmark | Vi skriver den for dig</a:t>
            </a:r>
            <a:endParaRPr lang="da-DK" dirty="0"/>
          </a:p>
          <a:p>
            <a:endParaRPr lang="da-DK" dirty="0"/>
          </a:p>
          <a:p>
            <a:r>
              <a:rPr lang="da-DK" dirty="0"/>
              <a:t>Hvad har I af idéer til tekster? Jeg har behov jeres egen kreativitet – husk I skal i praktik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2319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C4891-0722-18D9-E647-D695B14D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 bøger i Gutenberg i 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3B860F4-E0B1-E0F2-C26D-475D511E1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2" y="2215356"/>
            <a:ext cx="6657975" cy="3571875"/>
          </a:xfrm>
        </p:spPr>
      </p:pic>
    </p:spTree>
    <p:extLst>
      <p:ext uri="{BB962C8B-B14F-4D97-AF65-F5344CB8AC3E}">
        <p14:creationId xmlns:p14="http://schemas.microsoft.com/office/powerpoint/2010/main" val="320227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D159C-19BE-7C42-9C98-2F3B8BF2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Opdeling af ord i de 4 bøger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5D43E9F-F08C-6242-0541-617A6E983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521" y="1825625"/>
            <a:ext cx="5284958" cy="4351338"/>
          </a:xfrm>
        </p:spPr>
      </p:pic>
    </p:spTree>
    <p:extLst>
      <p:ext uri="{BB962C8B-B14F-4D97-AF65-F5344CB8AC3E}">
        <p14:creationId xmlns:p14="http://schemas.microsoft.com/office/powerpoint/2010/main" val="3954672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2C432-FCF5-B59A-37E7-1DFC7CA3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Kapitler i bøger opdelt i emner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613CD89-8F4C-EB6E-2048-49C266605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551" y="1825625"/>
            <a:ext cx="5406898" cy="4351338"/>
          </a:xfrm>
        </p:spPr>
      </p:pic>
    </p:spTree>
    <p:extLst>
      <p:ext uri="{BB962C8B-B14F-4D97-AF65-F5344CB8AC3E}">
        <p14:creationId xmlns:p14="http://schemas.microsoft.com/office/powerpoint/2010/main" val="293995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1D1FD-1556-C9B9-0779-306E1DED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Tjek for om kapitler i bogen mere ligner andre af de 4 bøger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1D95ECFE-7BC2-C852-DE60-48DBAC353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97" y="1801811"/>
            <a:ext cx="3459342" cy="4351338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BFE54CD-BC80-6050-F9D7-5F47549F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29" y="2318738"/>
            <a:ext cx="5016823" cy="33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08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C431E-49C1-A392-E7AF-686243A9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Mere dybdegående med ordene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3AFC032-30DD-8801-55AA-9FFABC369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909" y="1825625"/>
            <a:ext cx="5468181" cy="4351338"/>
          </a:xfrm>
        </p:spPr>
      </p:pic>
    </p:spTree>
    <p:extLst>
      <p:ext uri="{BB962C8B-B14F-4D97-AF65-F5344CB8AC3E}">
        <p14:creationId xmlns:p14="http://schemas.microsoft.com/office/powerpoint/2010/main" val="8843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Unsupervised</a:t>
            </a:r>
            <a:r>
              <a:rPr lang="da-DK" dirty="0"/>
              <a:t> learning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Opdeling af data</a:t>
            </a:r>
          </a:p>
        </p:txBody>
      </p:sp>
    </p:spTree>
    <p:extLst>
      <p:ext uri="{BB962C8B-B14F-4D97-AF65-F5344CB8AC3E}">
        <p14:creationId xmlns:p14="http://schemas.microsoft.com/office/powerpoint/2010/main" val="829705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88964-C9CC-7A57-B093-31DBD806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BDAF136-8403-D904-D277-02D1A0F96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603607"/>
            <a:ext cx="7886700" cy="6160495"/>
          </a:xfrm>
        </p:spPr>
      </p:pic>
    </p:spTree>
    <p:extLst>
      <p:ext uri="{BB962C8B-B14F-4D97-AF65-F5344CB8AC3E}">
        <p14:creationId xmlns:p14="http://schemas.microsoft.com/office/powerpoint/2010/main" val="2067119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74FC0-E310-F50E-76D2-2F4F248F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Forkerte ord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2B49C57-9718-28ED-EB89-BC2CFE03F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373" y="1825625"/>
            <a:ext cx="5215253" cy="4351338"/>
          </a:xfrm>
        </p:spPr>
      </p:pic>
    </p:spTree>
    <p:extLst>
      <p:ext uri="{BB962C8B-B14F-4D97-AF65-F5344CB8AC3E}">
        <p14:creationId xmlns:p14="http://schemas.microsoft.com/office/powerpoint/2010/main" val="1814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3084C8A-33AD-415C-BBBF-FDC0FB0C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737369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397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35866-9CFA-9798-4258-AC4BB74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Opdeling af dokumenter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C9AA0D-E7EB-D285-2949-33030EF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 vigtigt er et dokument reelt set?</a:t>
            </a:r>
          </a:p>
          <a:p>
            <a:endParaRPr lang="da-DK" dirty="0"/>
          </a:p>
          <a:p>
            <a:r>
              <a:rPr lang="da-DK" dirty="0"/>
              <a:t>Opdeling af dokumenter i naturlige grupper – </a:t>
            </a:r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modelling</a:t>
            </a:r>
            <a:endParaRPr lang="da-DK" dirty="0"/>
          </a:p>
          <a:p>
            <a:endParaRPr lang="da-DK" dirty="0"/>
          </a:p>
          <a:p>
            <a:r>
              <a:rPr lang="da-DK" dirty="0"/>
              <a:t>LDA opdeling af dokumenter</a:t>
            </a:r>
          </a:p>
          <a:p>
            <a:endParaRPr lang="da-DK" dirty="0"/>
          </a:p>
          <a:p>
            <a:r>
              <a:rPr lang="da-DK" dirty="0"/>
              <a:t>Kode: vi kan igen bruge </a:t>
            </a:r>
            <a:r>
              <a:rPr lang="da-DK" dirty="0" err="1"/>
              <a:t>Tidy</a:t>
            </a:r>
            <a:r>
              <a:rPr lang="da-DK" dirty="0"/>
              <a:t> </a:t>
            </a:r>
            <a:r>
              <a:rPr lang="da-DK" dirty="0" err="1"/>
              <a:t>text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70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11FFEA3-47F5-DDA5-38C5-E431021F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71"/>
            <a:ext cx="9144000" cy="53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8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LDA funktioner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Sandsynligheden for emneord</a:t>
            </a:r>
          </a:p>
        </p:txBody>
      </p:sp>
    </p:spTree>
    <p:extLst>
      <p:ext uri="{BB962C8B-B14F-4D97-AF65-F5344CB8AC3E}">
        <p14:creationId xmlns:p14="http://schemas.microsoft.com/office/powerpoint/2010/main" val="291445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1686"/>
            <a:ext cx="7886700" cy="1029985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AE53E90-8C9C-BBFC-DFD2-1244A6B0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282"/>
            <a:ext cx="9144000" cy="38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6D4A-95A4-478B-9B4E-05D94389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Token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01EFC14-20D1-490C-BEBB-26771CF2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41" y="1825625"/>
            <a:ext cx="666871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2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7E26-5C44-683B-9D3D-81455BA6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DB3B8B-D225-5386-F70E-BC8DD6AF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er en metode, der tager højde for de to punkter fra forrige slide</a:t>
            </a:r>
          </a:p>
          <a:p>
            <a:endParaRPr lang="da-DK" dirty="0"/>
          </a:p>
          <a:p>
            <a:r>
              <a:rPr lang="da-DK" dirty="0"/>
              <a:t>Finder mixet af ord, der stemmer overens med emnet</a:t>
            </a:r>
          </a:p>
          <a:p>
            <a:endParaRPr lang="da-DK" dirty="0"/>
          </a:p>
          <a:p>
            <a:r>
              <a:rPr lang="da-DK" dirty="0"/>
              <a:t>Samtidig tager den højde for mixet af emner, der beskriver et givent dokument</a:t>
            </a:r>
          </a:p>
        </p:txBody>
      </p:sp>
    </p:spTree>
    <p:extLst>
      <p:ext uri="{BB962C8B-B14F-4D97-AF65-F5344CB8AC3E}">
        <p14:creationId xmlns:p14="http://schemas.microsoft.com/office/powerpoint/2010/main" val="71535926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31" ma:contentTypeDescription="Opret et nyt dokument." ma:contentTypeScope="" ma:versionID="00832263fa9ce03edea0a217b290413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afc02eba595eec29374f7486b1727d2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2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81F6DC-5BAA-4189-9DFE-7E49C937D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35982</TotalTime>
  <Words>409</Words>
  <Application>Microsoft Office PowerPoint</Application>
  <PresentationFormat>Skærmshow (4:3)</PresentationFormat>
  <Paragraphs>88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32</vt:i4>
      </vt:variant>
    </vt:vector>
  </HeadingPairs>
  <TitlesOfParts>
    <vt:vector size="33" baseType="lpstr">
      <vt:lpstr>Kontortema</vt:lpstr>
      <vt:lpstr>Dataanalyse</vt:lpstr>
      <vt:lpstr>Agenda</vt:lpstr>
      <vt:lpstr>Unsupervised learning </vt:lpstr>
      <vt:lpstr>Opdeling af dokumenter</vt:lpstr>
      <vt:lpstr>PowerPoint-præsentation</vt:lpstr>
      <vt:lpstr>LDA funktioner </vt:lpstr>
      <vt:lpstr>Introduktion</vt:lpstr>
      <vt:lpstr>Token</vt:lpstr>
      <vt:lpstr>LDA</vt:lpstr>
      <vt:lpstr>Bibliotek af emner</vt:lpstr>
      <vt:lpstr>Den latente variable og fordelinger</vt:lpstr>
      <vt:lpstr>PowerPoint-præsentation</vt:lpstr>
      <vt:lpstr>Top 10 af ord</vt:lpstr>
      <vt:lpstr>Opdeling i 2 emner</vt:lpstr>
      <vt:lpstr>Den største forskel mellem emner</vt:lpstr>
      <vt:lpstr>Illustration</vt:lpstr>
      <vt:lpstr>Sandsynlighed for et givent emne</vt:lpstr>
      <vt:lpstr>Opgaver</vt:lpstr>
      <vt:lpstr>Forskere på Cphbusiness har benyttet NLP</vt:lpstr>
      <vt:lpstr>PowerPoint-præsentation</vt:lpstr>
      <vt:lpstr>Topic modelling 2</vt:lpstr>
      <vt:lpstr>Input af tekster</vt:lpstr>
      <vt:lpstr>Test af kode (fra sidst)</vt:lpstr>
      <vt:lpstr>Reklame tekster</vt:lpstr>
      <vt:lpstr>4 bøger i Gutenberg i R</vt:lpstr>
      <vt:lpstr>Opdeling af ord i de 4 bøger</vt:lpstr>
      <vt:lpstr>Kapitler i bøger opdelt i emner</vt:lpstr>
      <vt:lpstr>Tjek for om kapitler i bogen mere ligner andre af de 4 bøger</vt:lpstr>
      <vt:lpstr>Mere dybdegående med ordene</vt:lpstr>
      <vt:lpstr>PowerPoint-præsentation</vt:lpstr>
      <vt:lpstr>Forkerte ord</vt:lpstr>
      <vt:lpstr>Opgaver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Baum (BAUM - Adjunkt - Cphbusiness)</cp:lastModifiedBy>
  <cp:revision>37</cp:revision>
  <dcterms:created xsi:type="dcterms:W3CDTF">2021-09-26T14:48:40Z</dcterms:created>
  <dcterms:modified xsi:type="dcterms:W3CDTF">2024-04-29T07:34:15Z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