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AD560-2D34-46F2-BC8F-0EEE254FB841}" v="1003" dt="2023-12-08T15:42:2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0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5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8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7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4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9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6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166027" cy="3039410"/>
          </a:xfrm>
        </p:spPr>
        <p:txBody>
          <a:bodyPr anchor="t">
            <a:normAutofit/>
          </a:bodyPr>
          <a:lstStyle/>
          <a:p>
            <a:pPr algn="ctr"/>
            <a:r>
              <a:rPr lang="tr-TR" dirty="0"/>
              <a:t>Tariflerim</a:t>
            </a:r>
            <a:br>
              <a:rPr lang="tr-TR" dirty="0"/>
            </a:br>
            <a:r>
              <a:rPr lang="tr-TR" dirty="0"/>
              <a:t>Tarif paylaşım platformu projesi</a:t>
            </a:r>
            <a:br>
              <a:rPr lang="en-US" dirty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tr-TR" dirty="0"/>
              <a:t>Hazırlayan, Emre HORUZ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2BB01D9-478A-3BCA-7E27-2D214587FDC1}"/>
              </a:ext>
            </a:extLst>
          </p:cNvPr>
          <p:cNvSpPr txBox="1"/>
          <p:nvPr/>
        </p:nvSpPr>
        <p:spPr>
          <a:xfrm>
            <a:off x="517768" y="5695461"/>
            <a:ext cx="5040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Uygulama raporu ve sunum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1ECC4A-05DA-6B9B-EFE3-B0CB357D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01" y="753716"/>
            <a:ext cx="5021182" cy="816226"/>
          </a:xfrm>
        </p:spPr>
        <p:txBody>
          <a:bodyPr>
            <a:normAutofit/>
          </a:bodyPr>
          <a:lstStyle/>
          <a:p>
            <a:r>
              <a:rPr lang="tr-TR" sz="3200" dirty="0"/>
              <a:t>Projenin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DC8650-73BE-DE23-9D32-76225A6D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53" y="1384815"/>
            <a:ext cx="10579873" cy="537392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tr-TR" b="1" dirty="0">
                <a:ea typeface="+mn-lt"/>
                <a:cs typeface="+mn-lt"/>
              </a:rPr>
              <a:t>Amaç: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Bu projenin temel amacı, kullanıcıların lezzetli yemek tariflerini paylaşabilecekleri, keşfedebilecekleri ve değerlendirmede bulunabilecekleri bir platform oluşturmaktır. İşte projenin ana amaçları:</a:t>
            </a:r>
            <a:endParaRPr lang="tr-TR" dirty="0"/>
          </a:p>
          <a:p>
            <a:r>
              <a:rPr lang="tr-TR" b="1" dirty="0">
                <a:ea typeface="+mn-lt"/>
                <a:cs typeface="+mn-lt"/>
              </a:rPr>
              <a:t>Çeşitli Tarifleri Bir Araya Getirmek: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Kullanıcıların farklı kültürlerden ve mutfaklardan çeşitli yemek tariflerini paylaşmalarını sağlamak.</a:t>
            </a:r>
            <a:endParaRPr lang="tr-TR" sz="2000" dirty="0"/>
          </a:p>
          <a:p>
            <a:pPr marL="285750" indent="-285750">
              <a:buFont typeface="Arial"/>
              <a:buChar char="•"/>
            </a:pPr>
            <a:endParaRPr lang="tr-TR" b="1" dirty="0">
              <a:ea typeface="+mn-lt"/>
              <a:cs typeface="+mn-lt"/>
            </a:endParaRPr>
          </a:p>
          <a:p>
            <a:r>
              <a:rPr lang="tr-TR" b="1" dirty="0">
                <a:ea typeface="+mn-lt"/>
                <a:cs typeface="+mn-lt"/>
              </a:rPr>
              <a:t>Kolay ve Hızlı Tarif Paylaşımı: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Kullanıcıların basit bir şekilde tarif ekleyebilecekleri, fotoğraflar ekleyebilecekleri ve tariflerini paylaşabilecekleri bir ara yüz sunmak.</a:t>
            </a:r>
            <a:endParaRPr lang="tr-TR" sz="2000" dirty="0"/>
          </a:p>
          <a:p>
            <a:pPr marL="285750" indent="-285750">
              <a:buFont typeface="Arial"/>
              <a:buChar char="•"/>
            </a:pPr>
            <a:endParaRPr lang="tr-TR" b="1" dirty="0">
              <a:ea typeface="+mn-lt"/>
              <a:cs typeface="+mn-lt"/>
            </a:endParaRPr>
          </a:p>
          <a:p>
            <a:r>
              <a:rPr lang="tr-TR" b="1" dirty="0">
                <a:ea typeface="+mn-lt"/>
                <a:cs typeface="+mn-lt"/>
              </a:rPr>
              <a:t>Lezzet Derecelendirme ve Yorumlama: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Kullanıcıların tarifleri deneyip derecelendirebilecekleri, yorumlar bırakabilecekleri bir sistem oluşturarak en popüler ve lezzetli tarifleri belirlemek.</a:t>
            </a:r>
            <a:endParaRPr lang="tr-TR" sz="2000" dirty="0"/>
          </a:p>
          <a:p>
            <a:pPr marL="285750" indent="-285750">
              <a:buFont typeface="Arial"/>
              <a:buChar char="•"/>
            </a:pPr>
            <a:endParaRPr lang="tr-TR" b="1" dirty="0">
              <a:ea typeface="+mn-lt"/>
              <a:cs typeface="+mn-lt"/>
            </a:endParaRPr>
          </a:p>
          <a:p>
            <a:r>
              <a:rPr lang="tr-TR" b="1" dirty="0">
                <a:ea typeface="+mn-lt"/>
                <a:cs typeface="+mn-lt"/>
              </a:rPr>
              <a:t>Mutfak Maceralarını Belgeleme: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Kullanıcılara kendi yemek deneyimlerini ve mutfak maceralarını paylaşma imkanı tanıyarak topluluk oluşturmak. Bununla beraber kullanıcının kendi tarif rehberini tutmak.</a:t>
            </a:r>
            <a:endParaRPr lang="tr-TR" sz="2000" dirty="0"/>
          </a:p>
          <a:p>
            <a:pPr marL="0" lvl="1" indent="0">
              <a:buNone/>
            </a:pPr>
            <a:endParaRPr lang="tr-TR" sz="2000" dirty="0"/>
          </a:p>
          <a:p>
            <a:r>
              <a:rPr lang="tr-TR" b="1" dirty="0">
                <a:ea typeface="+mn-lt"/>
                <a:cs typeface="+mn-lt"/>
              </a:rPr>
              <a:t>Damak zevkine göre tariflere erişmek: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Kullanıcının sadece yemek tariflerine erişimini değil, aynı zamanda tatlı, salata, çorba gibi diğer tarif türlerini ve aranan kelimeye göre tarif içeriği eşleşen tarifleri sunmak.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171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2CB2A9-7FE9-ADC9-6F56-28E5D4DB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8639"/>
            <a:ext cx="5763641" cy="4870457"/>
          </a:xfrm>
        </p:spPr>
        <p:txBody>
          <a:bodyPr/>
          <a:lstStyle/>
          <a:p>
            <a:r>
              <a:rPr lang="tr-TR" dirty="0"/>
              <a:t>Projeyi gerçekleştirmede kullanılan teknolojiler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D2AE9D-EEC1-8D22-7E83-D83B1BCE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Python versiyon 3.11.4</a:t>
            </a:r>
          </a:p>
          <a:p>
            <a:endParaRPr lang="tr-TR" dirty="0"/>
          </a:p>
          <a:p>
            <a:r>
              <a:rPr lang="tr-TR" dirty="0" err="1"/>
              <a:t>Django</a:t>
            </a:r>
            <a:r>
              <a:rPr lang="tr-TR" dirty="0"/>
              <a:t> kütüphanesi 4.2.6 versiyonu</a:t>
            </a:r>
          </a:p>
          <a:p>
            <a:endParaRPr lang="tr-TR" dirty="0"/>
          </a:p>
          <a:p>
            <a:r>
              <a:rPr lang="tr-TR" dirty="0"/>
              <a:t>Html 5</a:t>
            </a:r>
          </a:p>
          <a:p>
            <a:endParaRPr lang="tr-TR" dirty="0"/>
          </a:p>
          <a:p>
            <a:r>
              <a:rPr lang="tr-TR" dirty="0" err="1"/>
              <a:t>Bootstrap</a:t>
            </a:r>
            <a:r>
              <a:rPr lang="tr-TR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406578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316CA8-0745-E1CA-A834-9D5767DF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9116"/>
            <a:ext cx="11163643" cy="818848"/>
          </a:xfrm>
        </p:spPr>
        <p:txBody>
          <a:bodyPr>
            <a:normAutofit/>
          </a:bodyPr>
          <a:lstStyle/>
          <a:p>
            <a:r>
              <a:rPr lang="tr-TR" sz="3200" dirty="0"/>
              <a:t>Kullanıcı çeşitleri ve aksiyonları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269ECB-6CA2-DABC-FEC0-B744DF021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05" y="2000752"/>
            <a:ext cx="11163645" cy="412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b="1" dirty="0"/>
              <a:t>Admin: </a:t>
            </a:r>
          </a:p>
          <a:p>
            <a:r>
              <a:rPr lang="tr-TR" dirty="0"/>
              <a:t>Siteye kayıtlı</a:t>
            </a:r>
            <a:r>
              <a:rPr lang="tr-TR" b="1" dirty="0"/>
              <a:t> </a:t>
            </a:r>
            <a:r>
              <a:rPr lang="tr-TR" dirty="0"/>
              <a:t>kullanıcı, tarif, kategori, değerlendirme ve yorum </a:t>
            </a:r>
            <a:r>
              <a:rPr lang="tr-TR" dirty="0" err="1"/>
              <a:t>bilgilerinini</a:t>
            </a:r>
            <a:r>
              <a:rPr lang="tr-TR" dirty="0"/>
              <a:t> değiştirme ve silme yetkilerine sahip kullanıcı.</a:t>
            </a:r>
          </a:p>
          <a:p>
            <a:r>
              <a:rPr lang="tr-TR" b="1" dirty="0"/>
              <a:t>Üye: </a:t>
            </a:r>
          </a:p>
          <a:p>
            <a:r>
              <a:rPr lang="tr-TR" dirty="0"/>
              <a:t>Siteye kullanıcı adı, </a:t>
            </a:r>
            <a:r>
              <a:rPr lang="tr-TR" dirty="0" err="1"/>
              <a:t>email</a:t>
            </a:r>
            <a:r>
              <a:rPr lang="tr-TR" dirty="0"/>
              <a:t> ve şifre bilgileri ekleyerek kaydolmuş ve uygulamaya kendi tariflerini ekleme, düzenleme ve silme yetkisine sahip kullanıcı.</a:t>
            </a:r>
            <a:endParaRPr lang="tr-TR" b="1" dirty="0"/>
          </a:p>
          <a:p>
            <a:r>
              <a:rPr lang="tr-TR" b="1" dirty="0"/>
              <a:t>Ziyaretçi</a:t>
            </a:r>
            <a:r>
              <a:rPr lang="tr-TR" dirty="0"/>
              <a:t>:</a:t>
            </a:r>
          </a:p>
          <a:p>
            <a:r>
              <a:rPr lang="tr-TR" dirty="0"/>
              <a:t>Siteye herhangi bir bilgi vermeksizin sadece siteye başka kullanıcılar tarafından eklenen tarifleri görüntüleyebilen, yetki sahibi olmayan kullanıcı.</a:t>
            </a:r>
          </a:p>
        </p:txBody>
      </p:sp>
    </p:spTree>
    <p:extLst>
      <p:ext uri="{BB962C8B-B14F-4D97-AF65-F5344CB8AC3E}">
        <p14:creationId xmlns:p14="http://schemas.microsoft.com/office/powerpoint/2010/main" val="122229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D63A97-F22C-121F-1910-567C8718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46092"/>
            <a:ext cx="7976255" cy="744506"/>
          </a:xfrm>
        </p:spPr>
        <p:txBody>
          <a:bodyPr>
            <a:normAutofit fontScale="90000"/>
          </a:bodyPr>
          <a:lstStyle/>
          <a:p>
            <a:r>
              <a:rPr lang="tr-TR" dirty="0"/>
              <a:t>Projeden görüntüler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C132BA-CBA3-7981-F60D-C62B559B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05" y="1526825"/>
            <a:ext cx="4268475" cy="37279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r>
              <a:rPr lang="tr-TR" dirty="0"/>
              <a:t>Üye ve ziyaretçi kullanıcı için ana sayfa</a:t>
            </a:r>
          </a:p>
        </p:txBody>
      </p:sp>
    </p:spTree>
    <p:extLst>
      <p:ext uri="{BB962C8B-B14F-4D97-AF65-F5344CB8AC3E}">
        <p14:creationId xmlns:p14="http://schemas.microsoft.com/office/powerpoint/2010/main" val="204655806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GestaltVTI</vt:lpstr>
      <vt:lpstr>Tariflerim Tarif paylaşım platformu projesi </vt:lpstr>
      <vt:lpstr>Projenin amacı</vt:lpstr>
      <vt:lpstr>Projeyi gerçekleştirmede kullanılan teknolojiler</vt:lpstr>
      <vt:lpstr>Kullanıcı çeşitleri ve aksiyonları</vt:lpstr>
      <vt:lpstr>Projeden görüntüler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169</cp:revision>
  <dcterms:created xsi:type="dcterms:W3CDTF">2023-12-08T13:55:10Z</dcterms:created>
  <dcterms:modified xsi:type="dcterms:W3CDTF">2023-12-08T15:43:41Z</dcterms:modified>
</cp:coreProperties>
</file>