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9" r:id="rId3"/>
    <p:sldId id="261" r:id="rId4"/>
    <p:sldId id="262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17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72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4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07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41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88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39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01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4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85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0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4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35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8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215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C_programlama_dil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.wikipedia.org/wiki/C%2B%2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981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FE3F18-43DC-F2EA-FB67-100A195D4290}"/>
              </a:ext>
            </a:extLst>
          </p:cNvPr>
          <p:cNvSpPr txBox="1"/>
          <p:nvPr/>
        </p:nvSpPr>
        <p:spPr>
          <a:xfrm>
            <a:off x="3440014" y="1518408"/>
            <a:ext cx="81703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tr-TR" sz="820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</a:p>
          <a:p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       </a:t>
            </a:r>
            <a:r>
              <a:rPr lang="tr-TR" sz="8200" dirty="0">
                <a:solidFill>
                  <a:srgbClr val="FF0000"/>
                </a:solidFill>
                <a:latin typeface="Algerian" panose="04020705040A02060702" pitchFamily="82" charset="0"/>
              </a:rPr>
              <a:t>Dersleri</a:t>
            </a:r>
          </a:p>
        </p:txBody>
      </p:sp>
    </p:spTree>
    <p:extLst>
      <p:ext uri="{BB962C8B-B14F-4D97-AF65-F5344CB8AC3E}">
        <p14:creationId xmlns:p14="http://schemas.microsoft.com/office/powerpoint/2010/main" val="85824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D14EA8-3B92-30D3-8E81-EF2E094B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54" y="-16844"/>
            <a:ext cx="3869355" cy="33279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E899216-690B-BEB4-BA3B-2D4C7761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09" y="-16845"/>
            <a:ext cx="4530291" cy="33279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92E6266-F235-FD61-E542-3D96C965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52" y="3311088"/>
            <a:ext cx="3869355" cy="354691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6531295-A1D7-7208-17D8-D915E967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08" y="3311088"/>
            <a:ext cx="4530292" cy="354691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4E47979-B612-5CC8-DF20-B56EBFCF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845"/>
            <a:ext cx="3792352" cy="6874845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04B7C06-19CC-F16E-0089-50CFDB2C3AEF}"/>
              </a:ext>
            </a:extLst>
          </p:cNvPr>
          <p:cNvSpPr txBox="1"/>
          <p:nvPr/>
        </p:nvSpPr>
        <p:spPr>
          <a:xfrm>
            <a:off x="3792352" y="448963"/>
            <a:ext cx="81622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Java</a:t>
            </a:r>
          </a:p>
          <a:p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           Dersleri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B1B54BC-1ABE-0272-185F-BABEBB32752C}"/>
              </a:ext>
            </a:extLst>
          </p:cNvPr>
          <p:cNvSpPr txBox="1"/>
          <p:nvPr/>
        </p:nvSpPr>
        <p:spPr>
          <a:xfrm>
            <a:off x="4045818" y="3546910"/>
            <a:ext cx="465542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Arial Black" panose="020B0A04020102020204" pitchFamily="34" charset="0"/>
              </a:rPr>
              <a:t>1- Java Giriş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2405A71-2BB2-5E51-E540-EAC1977262AB}"/>
              </a:ext>
            </a:extLst>
          </p:cNvPr>
          <p:cNvSpPr txBox="1"/>
          <p:nvPr/>
        </p:nvSpPr>
        <p:spPr>
          <a:xfrm>
            <a:off x="5404584" y="4749484"/>
            <a:ext cx="6420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Java </a:t>
            </a:r>
          </a:p>
          <a:p>
            <a:r>
              <a:rPr lang="tr-T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JVM, JRE ve JDK kavramları </a:t>
            </a:r>
          </a:p>
        </p:txBody>
      </p:sp>
    </p:spTree>
    <p:extLst>
      <p:ext uri="{BB962C8B-B14F-4D97-AF65-F5344CB8AC3E}">
        <p14:creationId xmlns:p14="http://schemas.microsoft.com/office/powerpoint/2010/main" val="16673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74235"/>
            <a:ext cx="992417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Java Nedir ? </a:t>
            </a:r>
            <a:endParaRPr lang="tr-TR" sz="24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bir bilgisayar programlama dilidir.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Java uygulamaları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 mimarisine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bağlı olmadan herhangi bir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Sanal Makinesi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(JVM) üzerinde çalışabilen tipik 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’dur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(sınıf dosyası). </a:t>
            </a:r>
          </a:p>
          <a:p>
            <a:endParaRPr lang="tr-TR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-Java ilk çıktığında (1995) daha çok küçük cihazlarda kullanılmak için tasarlanmış ortak bir düzlem dili olarak düşünülmüştü. Ancak </a:t>
            </a:r>
            <a:r>
              <a:rPr lang="tr-TR" sz="24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düzlem (platfor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bağımsızlığı 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 ve tekbiçim kütüphane desteği </a:t>
            </a:r>
            <a:r>
              <a:rPr lang="tr-TR" sz="2400" b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C programlama dil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 </a:t>
            </a:r>
            <a:r>
              <a:rPr lang="tr-TR" sz="2400" b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'tan çok daha üstün ve güvenli bir yazılım geliştirme ve işletme ortamı sunduğundan, hemen her yerde kullanılmaya başlanmıştır.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donanım ve yazılım ortamı sağladığından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Kurumsal Yazılım Geliştirmenin tartışmasız kralıdır, kurumsal ölçekli web uygulamaları oluşturmak için kullanılır.</a:t>
            </a: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kullanılan popüler projeler;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Twitter, LinkedIn, Amazon, eBay.</a:t>
            </a:r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virtual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machine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) Nedir ?</a:t>
            </a:r>
            <a:endParaRPr lang="tr-TR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Sanal Makinesi olarak Türkçe ye çevirebiliriz. 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JVM;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 bağımlı olarak çalışır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Yani geliştirme yapacağınız platforma(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Windows,Linux,Mac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göre farklı implementasyonları mevcuttur.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bizim yazdığımız .java uzantılı dosyaları anlamaz onun yerine derlenmiş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dosyaları anlar.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dosyalar içlerinde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içerirler.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bir makinede yazmış olduğumuz uygulama önce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çevriliyor daha sonra bu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diğer platformlarda kurulu olan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aracılığıyla tüm platformlarda çalışıyor.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0"/>
            <a:ext cx="99241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Runtime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enviroment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) Nedir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Programlama Dili ile yazılmış olan uygulamaların çalışmasını sağlayan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 ve JVM kütüphanelerinden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oluşur.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dosyaları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doğrudan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CPU(işlemci) üzerinden çalışmazlar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CPU tarafından anlaşılması ve kodların çalışması için, JRE kodları okunabilir makine kodları formatına dönüştürür.</a:t>
            </a:r>
            <a:endParaRPr lang="tr-TR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Aslında anlaşılacağı üzere,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byte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ların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bütün platformlar üzerinde çalışması  JRE ile olur.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Java’nın sloganı olan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“Write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once,Run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JRE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aracılığıyla gerçekleşiyor.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JRE’nin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asıl görevi;  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kodları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anlayacağı makine diline yani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çevirmektir . 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0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-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endParaRPr lang="tr-TR" sz="40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4210F3-F494-9CBF-05BF-49499CF7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85" y="1105287"/>
            <a:ext cx="728617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253719" y="333137"/>
            <a:ext cx="972419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Jdk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development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kit) Nedir ?</a:t>
            </a:r>
          </a:p>
          <a:p>
            <a:pPr algn="ctr"/>
            <a:endParaRPr lang="tr-TR" sz="40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Java diliyle çalışan ve uygulama geliştiren yazılımcıların kullanabileceği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Rubik"/>
              </a:rPr>
              <a:t>Java Development Kit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ya da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Rubik"/>
              </a:rPr>
              <a:t>Java Geliştirme Kiti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adı verilebilen bir araçtır.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olmadan Java ile geliştirilmiş programlar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çalışabilir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JDK ise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JRE’den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daha büyük bir pakettir ve içinde ek bileşenler barındırır.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nevi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için SDK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(Software Development Kit) da denilebilir.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Özetle; JDK bize java temelli programlar geliştirmemiz için altyapı sunar. </a:t>
            </a:r>
          </a:p>
          <a:p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1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–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-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jdk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2B2F91-805F-307B-6BBE-689B93B79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0" y="828288"/>
            <a:ext cx="9924552" cy="6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1904967" y="657431"/>
            <a:ext cx="102870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bİr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</a:p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sonrakİ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dersde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</a:p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    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görüŞmek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Üzere</a:t>
            </a:r>
          </a:p>
        </p:txBody>
      </p:sp>
    </p:spTree>
    <p:extLst>
      <p:ext uri="{BB962C8B-B14F-4D97-AF65-F5344CB8AC3E}">
        <p14:creationId xmlns:p14="http://schemas.microsoft.com/office/powerpoint/2010/main" val="329691206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436</Words>
  <Application>Microsoft Office PowerPoint</Application>
  <PresentationFormat>Geniş ekran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Century Gothic</vt:lpstr>
      <vt:lpstr>Rubik</vt:lpstr>
      <vt:lpstr>Times New Roman</vt:lpstr>
      <vt:lpstr>Wingdings 3</vt:lpstr>
      <vt:lpstr>Dilim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emrh.sglm7168@gmail.com</dc:creator>
  <cp:lastModifiedBy>emrh.sglm7168@gmail.com</cp:lastModifiedBy>
  <cp:revision>13</cp:revision>
  <dcterms:created xsi:type="dcterms:W3CDTF">2022-11-05T10:56:04Z</dcterms:created>
  <dcterms:modified xsi:type="dcterms:W3CDTF">2022-11-08T22:18:42Z</dcterms:modified>
</cp:coreProperties>
</file>