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3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1828D3-1280-DBFD-B024-9130E1D7AC43}" name="Ritik Sharma" initials="RS" userId="91ed767c841d0570" providerId="Windows Live"/>
  <p188:author id="{B7119DF1-FD96-A6A0-7B16-F2DF90BE9814}" name="bishnoi8979@gmail.com" initials="b" userId="317dc647ad480e0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53F"/>
    <a:srgbClr val="E6A3F3"/>
    <a:srgbClr val="EE448D"/>
    <a:srgbClr val="B0B05A"/>
    <a:srgbClr val="846DB0"/>
    <a:srgbClr val="8AD3DE"/>
    <a:srgbClr val="B69DC7"/>
    <a:srgbClr val="49AEB8"/>
    <a:srgbClr val="000000"/>
    <a:srgbClr val="485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1D3D23-3790-B4AF-A1C1-F1020F486008}"/>
              </a:ext>
            </a:extLst>
          </p:cNvPr>
          <p:cNvSpPr/>
          <p:nvPr/>
        </p:nvSpPr>
        <p:spPr>
          <a:xfrm>
            <a:off x="2951428" y="-1096896"/>
            <a:ext cx="12355397" cy="6933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F4719-1779-92F5-1F28-3B1028C2CE6F}"/>
              </a:ext>
            </a:extLst>
          </p:cNvPr>
          <p:cNvSpPr/>
          <p:nvPr/>
        </p:nvSpPr>
        <p:spPr>
          <a:xfrm>
            <a:off x="307788" y="1381259"/>
            <a:ext cx="3409950" cy="6059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Constantia"/>
              </a:rPr>
              <a:t>SMART INDIA HACKATHON 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ED212-C855-8616-9197-6646BD6E2115}"/>
              </a:ext>
            </a:extLst>
          </p:cNvPr>
          <p:cNvSpPr/>
          <p:nvPr/>
        </p:nvSpPr>
        <p:spPr>
          <a:xfrm>
            <a:off x="3876821" y="0"/>
            <a:ext cx="11527975" cy="7048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400">
              <a:solidFill>
                <a:schemeClr val="accent2">
                  <a:lumMod val="50000"/>
                </a:schemeClr>
              </a:solidFill>
              <a:latin typeface="Bookman Old Style"/>
              <a:ea typeface="Calibri Light"/>
              <a:cs typeface="Calibri Light"/>
            </a:endParaRPr>
          </a:p>
          <a:p>
            <a:pPr algn="ctr"/>
            <a:endParaRPr lang="en-US" sz="2400">
              <a:solidFill>
                <a:schemeClr val="accent2">
                  <a:lumMod val="50000"/>
                </a:schemeClr>
              </a:solidFill>
              <a:latin typeface="Bookman Old Style"/>
            </a:endParaRPr>
          </a:p>
          <a:p>
            <a:pPr algn="ctr"/>
            <a:endParaRPr lang="en-US" sz="2400">
              <a:solidFill>
                <a:schemeClr val="accent2">
                  <a:lumMod val="50000"/>
                </a:schemeClr>
              </a:solidFill>
              <a:latin typeface="Bookman Old Style"/>
            </a:endParaRPr>
          </a:p>
          <a:p>
            <a:pPr algn="ctr"/>
            <a:endParaRPr lang="en-US" sz="2400">
              <a:solidFill>
                <a:schemeClr val="accent2">
                  <a:lumMod val="50000"/>
                </a:schemeClr>
              </a:solidFill>
              <a:latin typeface="Bookman Old Style"/>
            </a:endParaRPr>
          </a:p>
          <a:p>
            <a:pPr algn="ctr"/>
            <a:endParaRPr lang="en-US" sz="2400">
              <a:solidFill>
                <a:schemeClr val="accent2">
                  <a:lumMod val="50000"/>
                </a:schemeClr>
              </a:solidFill>
              <a:latin typeface="Bookman Old Style"/>
              <a:ea typeface="Calibri Light"/>
              <a:cs typeface="Calibri Light"/>
            </a:endParaRPr>
          </a:p>
        </p:txBody>
      </p:sp>
      <p:pic>
        <p:nvPicPr>
          <p:cNvPr id="4" name="Picture 3" descr="A logo of a brain and light bulb&#10;&#10;Description automatically generated">
            <a:extLst>
              <a:ext uri="{FF2B5EF4-FFF2-40B4-BE49-F238E27FC236}">
                <a16:creationId xmlns:a16="http://schemas.microsoft.com/office/drawing/2014/main" id="{F4811F3B-600C-E205-36C7-5AA2F15F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35" y="1620745"/>
            <a:ext cx="1444581" cy="1444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BC804-B8C1-2A94-FD73-C18E2D7A037D}"/>
              </a:ext>
            </a:extLst>
          </p:cNvPr>
          <p:cNvSpPr txBox="1"/>
          <p:nvPr/>
        </p:nvSpPr>
        <p:spPr>
          <a:xfrm>
            <a:off x="3933172" y="732115"/>
            <a:ext cx="11373653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ORGANISATION NAME: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PS Code:     </a:t>
            </a:r>
          </a:p>
          <a:p>
            <a:r>
              <a:rPr lang="en-US" b="1">
                <a:ea typeface="+mn-lt"/>
                <a:cs typeface="+mn-lt"/>
              </a:rPr>
              <a:t>   </a:t>
            </a:r>
          </a:p>
          <a:p>
            <a:r>
              <a:rPr lang="en-US" b="1">
                <a:ea typeface="+mn-lt"/>
                <a:cs typeface="+mn-lt"/>
              </a:rPr>
              <a:t>                            </a:t>
            </a:r>
          </a:p>
          <a:p>
            <a:r>
              <a:rPr lang="en-US" b="1">
                <a:ea typeface="+mn-lt"/>
                <a:cs typeface="+mn-lt"/>
              </a:rPr>
              <a:t>Problem Statement Title: 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     </a:t>
            </a:r>
          </a:p>
          <a:p>
            <a:r>
              <a:rPr lang="en-US" b="1">
                <a:ea typeface="+mn-lt"/>
                <a:cs typeface="+mn-lt"/>
              </a:rPr>
              <a:t>Team Name:  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                            </a:t>
            </a:r>
            <a:endParaRPr lang="en-US" b="1"/>
          </a:p>
          <a:p>
            <a:r>
              <a:rPr lang="en-US" b="1">
                <a:ea typeface="+mn-lt"/>
                <a:cs typeface="+mn-lt"/>
              </a:rPr>
              <a:t>Team Leader Name:   </a:t>
            </a:r>
          </a:p>
          <a:p>
            <a:r>
              <a:rPr lang="en-US" b="1">
                <a:ea typeface="+mn-lt"/>
                <a:cs typeface="+mn-lt"/>
              </a:rPr>
              <a:t>            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Institute Code (AISHE):     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      </a:t>
            </a:r>
            <a:endParaRPr lang="en-US" b="1"/>
          </a:p>
          <a:p>
            <a:r>
              <a:rPr lang="en-US" b="1">
                <a:ea typeface="+mn-lt"/>
                <a:cs typeface="+mn-lt"/>
              </a:rPr>
              <a:t>Institute Name: 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                    </a:t>
            </a:r>
            <a:endParaRPr lang="en-US" b="1"/>
          </a:p>
          <a:p>
            <a:r>
              <a:rPr lang="en-US" b="1">
                <a:ea typeface="+mn-lt"/>
                <a:cs typeface="+mn-lt"/>
              </a:rPr>
              <a:t>Theme Name</a:t>
            </a:r>
            <a:r>
              <a:rPr lang="en-US">
                <a:cs typeface="Calibri"/>
              </a:rPr>
              <a:t> :  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B39D2E3C-FAFD-80DF-72FE-8756FA3AB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9" t="19298" r="5335" b="29695"/>
          <a:stretch/>
        </p:blipFill>
        <p:spPr bwMode="auto">
          <a:xfrm>
            <a:off x="14030324" y="262532"/>
            <a:ext cx="866859" cy="45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A1B3B2-662B-D3C4-42DC-5B7C56ADF857}"/>
              </a:ext>
            </a:extLst>
          </p:cNvPr>
          <p:cNvSpPr txBox="1"/>
          <p:nvPr/>
        </p:nvSpPr>
        <p:spPr>
          <a:xfrm>
            <a:off x="7837714" y="717879"/>
            <a:ext cx="6953578" cy="6014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 MINISTRY OF JHARKHAND </a:t>
            </a:r>
            <a:endParaRPr lang="en-US" b="1"/>
          </a:p>
          <a:p>
            <a:endParaRPr lang="en-US"/>
          </a:p>
          <a:p>
            <a:r>
              <a:rPr lang="en-US" b="1">
                <a:ea typeface="+mn-lt"/>
                <a:cs typeface="+mn-lt"/>
              </a:rPr>
              <a:t>SIH1369</a:t>
            </a:r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Online integrated platform for projects taken up by the student of various universities/college</a:t>
            </a: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/>
              <a:t>TABLE 21</a:t>
            </a:r>
            <a:endParaRPr lang="en-US" b="1">
              <a:ea typeface="Calibri"/>
              <a:cs typeface="Calibri"/>
            </a:endParaRPr>
          </a:p>
          <a:p>
            <a:endParaRPr lang="en-US" b="1"/>
          </a:p>
          <a:p>
            <a:endParaRPr lang="en-US" b="1"/>
          </a:p>
          <a:p>
            <a:r>
              <a:rPr lang="en-US" b="1"/>
              <a:t>VAISHNAVI CHATURVEDI</a:t>
            </a:r>
          </a:p>
          <a:p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C-46141</a:t>
            </a:r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ABES INSITUTE  OF TECHNOLOGY</a:t>
            </a:r>
            <a:endParaRPr lang="en-US" b="1">
              <a:ea typeface="Calibri"/>
              <a:cs typeface="Calibri"/>
            </a:endParaRPr>
          </a:p>
          <a:p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Smart Education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669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2FE0C2-0464-0270-87F9-AF204DB4A5AF}"/>
              </a:ext>
            </a:extLst>
          </p:cNvPr>
          <p:cNvSpPr/>
          <p:nvPr/>
        </p:nvSpPr>
        <p:spPr>
          <a:xfrm>
            <a:off x="6421901" y="121297"/>
            <a:ext cx="5635690" cy="401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248AD-1B16-2976-62FF-7947BC46ACB8}"/>
              </a:ext>
            </a:extLst>
          </p:cNvPr>
          <p:cNvSpPr/>
          <p:nvPr/>
        </p:nvSpPr>
        <p:spPr>
          <a:xfrm>
            <a:off x="43693" y="84109"/>
            <a:ext cx="6144758" cy="406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OF APPROACH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FEFC3CD0-3A1A-169E-BCAA-B1525ABD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27" y="631560"/>
            <a:ext cx="5633047" cy="303571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3BBB54-E10A-AE5D-6221-3EFE0B73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023" y="4270115"/>
            <a:ext cx="2915728" cy="246395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2D20BC4-6D8B-8FD1-0702-A9B6662C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664" y="4262079"/>
            <a:ext cx="3016369" cy="2445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551E9E-D92E-84A4-56EF-66D87B581F8B}"/>
              </a:ext>
            </a:extLst>
          </p:cNvPr>
          <p:cNvSpPr txBox="1"/>
          <p:nvPr/>
        </p:nvSpPr>
        <p:spPr>
          <a:xfrm>
            <a:off x="8739673" y="105746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6D524-84B0-DF8A-C1B1-A68634DDC791}"/>
              </a:ext>
            </a:extLst>
          </p:cNvPr>
          <p:cNvSpPr/>
          <p:nvPr/>
        </p:nvSpPr>
        <p:spPr>
          <a:xfrm>
            <a:off x="6436279" y="3864753"/>
            <a:ext cx="5624858" cy="401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cs typeface="Calibri Light"/>
              </a:rPr>
              <a:t>LAYOUT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1992095-285F-E5EE-4D94-DE8DAD91F445}"/>
              </a:ext>
            </a:extLst>
          </p:cNvPr>
          <p:cNvSpPr txBox="1"/>
          <p:nvPr/>
        </p:nvSpPr>
        <p:spPr>
          <a:xfrm>
            <a:off x="94268" y="4671594"/>
            <a:ext cx="6049992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       TECHNOLOGY  STACK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7D578D92-AF6D-C7AF-2964-716EC891B0AC}"/>
              </a:ext>
            </a:extLst>
          </p:cNvPr>
          <p:cNvSpPr/>
          <p:nvPr/>
        </p:nvSpPr>
        <p:spPr>
          <a:xfrm>
            <a:off x="970344" y="5871806"/>
            <a:ext cx="347026" cy="13031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7D578D92-AF6D-C7AF-2964-716EC891B0AC}"/>
              </a:ext>
            </a:extLst>
          </p:cNvPr>
          <p:cNvSpPr/>
          <p:nvPr/>
        </p:nvSpPr>
        <p:spPr>
          <a:xfrm>
            <a:off x="2206435" y="5856513"/>
            <a:ext cx="401406" cy="14560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09547A81-D62B-0481-F6AC-365CBB095D68}"/>
              </a:ext>
            </a:extLst>
          </p:cNvPr>
          <p:cNvSpPr/>
          <p:nvPr/>
        </p:nvSpPr>
        <p:spPr>
          <a:xfrm>
            <a:off x="3644666" y="5868995"/>
            <a:ext cx="332727" cy="12064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21" name="Picture 20" descr="A blue and white symbol&#10;&#10;Description automatically generated">
            <a:extLst>
              <a:ext uri="{FF2B5EF4-FFF2-40B4-BE49-F238E27FC236}">
                <a16:creationId xmlns:a16="http://schemas.microsoft.com/office/drawing/2014/main" id="{634969AC-E5BE-81CA-37B7-9947A2207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" y="5474943"/>
            <a:ext cx="1061050" cy="926218"/>
          </a:xfrm>
          <a:prstGeom prst="rect">
            <a:avLst/>
          </a:prstGeom>
        </p:spPr>
      </p:pic>
      <p:pic>
        <p:nvPicPr>
          <p:cNvPr id="22" name="Picture 21" descr="A white outline of an elephant&#10;&#10;Description automatically generated">
            <a:extLst>
              <a:ext uri="{FF2B5EF4-FFF2-40B4-BE49-F238E27FC236}">
                <a16:creationId xmlns:a16="http://schemas.microsoft.com/office/drawing/2014/main" id="{8BDAE39A-D33A-E7CE-CDCE-198EC53B7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524" y="5416761"/>
            <a:ext cx="1305465" cy="129108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D17D5E7-C4EA-AF83-E368-4C0AD548E9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0892" y="5491177"/>
            <a:ext cx="822021" cy="1006254"/>
          </a:xfrm>
          <a:prstGeom prst="rect">
            <a:avLst/>
          </a:prstGeom>
        </p:spPr>
      </p:pic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27BD1AC-DBB1-4EB2-C6E7-BE3F17644D13}"/>
              </a:ext>
            </a:extLst>
          </p:cNvPr>
          <p:cNvSpPr/>
          <p:nvPr/>
        </p:nvSpPr>
        <p:spPr>
          <a:xfrm>
            <a:off x="3644666" y="5868994"/>
            <a:ext cx="332727" cy="12064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228D1A9-611D-FAC7-2D4F-D9909DBC116C}"/>
              </a:ext>
            </a:extLst>
          </p:cNvPr>
          <p:cNvSpPr/>
          <p:nvPr/>
        </p:nvSpPr>
        <p:spPr>
          <a:xfrm>
            <a:off x="5166081" y="5876641"/>
            <a:ext cx="332727" cy="12064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C4DD5-89A1-9C5D-D779-0C78E002C4F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118" t="15679" r="13521" b="14102"/>
          <a:stretch/>
        </p:blipFill>
        <p:spPr>
          <a:xfrm>
            <a:off x="4018023" y="5503355"/>
            <a:ext cx="1136667" cy="1071615"/>
          </a:xfrm>
          <a:prstGeom prst="flowChartConnector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BD56CEF6-C95C-DAF3-74B8-5499543676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0199" y="5390665"/>
            <a:ext cx="922036" cy="1083268"/>
          </a:xfrm>
          <a:prstGeom prst="diamond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0DE626-F607-797E-5759-04FE26E1F515}"/>
              </a:ext>
            </a:extLst>
          </p:cNvPr>
          <p:cNvSpPr/>
          <p:nvPr/>
        </p:nvSpPr>
        <p:spPr>
          <a:xfrm>
            <a:off x="139959" y="653142"/>
            <a:ext cx="5952226" cy="389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4F0458-FF6C-1C36-D861-5C6B41564027}"/>
              </a:ext>
            </a:extLst>
          </p:cNvPr>
          <p:cNvSpPr txBox="1"/>
          <p:nvPr/>
        </p:nvSpPr>
        <p:spPr>
          <a:xfrm>
            <a:off x="138025" y="653035"/>
            <a:ext cx="3193783" cy="38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90AEC-EB69-67C8-AF60-99EF8BF16656}"/>
              </a:ext>
            </a:extLst>
          </p:cNvPr>
          <p:cNvSpPr txBox="1"/>
          <p:nvPr/>
        </p:nvSpPr>
        <p:spPr>
          <a:xfrm>
            <a:off x="138026" y="680656"/>
            <a:ext cx="319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64E53-61EA-5408-7940-FD4418619FE9}"/>
              </a:ext>
            </a:extLst>
          </p:cNvPr>
          <p:cNvSpPr txBox="1"/>
          <p:nvPr/>
        </p:nvSpPr>
        <p:spPr>
          <a:xfrm>
            <a:off x="49829" y="672748"/>
            <a:ext cx="334584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/>
                <a:ea typeface="calibri light"/>
                <a:cs typeface="calibri light"/>
              </a:rPr>
              <a:t>Assemble your portal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/>
                <a:ea typeface="calibri light"/>
                <a:cs typeface="calibri light"/>
              </a:rPr>
              <a:t>Decide on your development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/>
                <a:ea typeface="calibri light"/>
                <a:cs typeface="calibri light"/>
              </a:rPr>
              <a:t>Plan for portal content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/>
                <a:ea typeface="calibri light"/>
                <a:cs typeface="calibri light"/>
              </a:rPr>
              <a:t>Identify the tools and services your portal requires.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/>
                <a:ea typeface="calibri light"/>
                <a:cs typeface="calibri light"/>
              </a:rPr>
              <a:t>Define the basic organizational scheme for your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/>
                <a:ea typeface="calibri light"/>
                <a:cs typeface="calibri light"/>
              </a:rPr>
              <a:t>Design a consistent layout and look for your portal pages.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/>
                <a:ea typeface="calibri light"/>
                <a:cs typeface="calibri light"/>
              </a:rPr>
              <a:t>Define security needs your portal, its pages, and resources.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/>
                <a:ea typeface="calibri light"/>
                <a:cs typeface="calibri light"/>
              </a:rPr>
              <a:t>Decide which applications may need to be integrated into the portal.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803DB1-A9BA-4D91-837B-58D58A305DC4}"/>
              </a:ext>
            </a:extLst>
          </p:cNvPr>
          <p:cNvSpPr/>
          <p:nvPr/>
        </p:nvSpPr>
        <p:spPr>
          <a:xfrm>
            <a:off x="4099560" y="1240349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0869D7-2C6A-16D2-311A-BADE8217FB3D}"/>
              </a:ext>
            </a:extLst>
          </p:cNvPr>
          <p:cNvSpPr/>
          <p:nvPr/>
        </p:nvSpPr>
        <p:spPr>
          <a:xfrm>
            <a:off x="3225092" y="682184"/>
            <a:ext cx="2809457" cy="37424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14F852-DA5E-888C-D79F-CC78DBC17975}"/>
              </a:ext>
            </a:extLst>
          </p:cNvPr>
          <p:cNvSpPr/>
          <p:nvPr/>
        </p:nvSpPr>
        <p:spPr>
          <a:xfrm>
            <a:off x="3271474" y="1294798"/>
            <a:ext cx="2716691" cy="9746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6B73E-8D3C-ADCA-C2A5-D35027C61139}"/>
              </a:ext>
            </a:extLst>
          </p:cNvPr>
          <p:cNvSpPr/>
          <p:nvPr/>
        </p:nvSpPr>
        <p:spPr>
          <a:xfrm>
            <a:off x="3534557" y="1668032"/>
            <a:ext cx="2367553" cy="218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MULTI-CHANNEL ACCESS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132968-4822-AF81-52CF-6EA7DC1ABF56}"/>
              </a:ext>
            </a:extLst>
          </p:cNvPr>
          <p:cNvSpPr/>
          <p:nvPr/>
        </p:nvSpPr>
        <p:spPr>
          <a:xfrm>
            <a:off x="3516667" y="1967696"/>
            <a:ext cx="813364" cy="2273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FB885A-F27D-B430-E973-B771C44A302B}"/>
              </a:ext>
            </a:extLst>
          </p:cNvPr>
          <p:cNvSpPr/>
          <p:nvPr/>
        </p:nvSpPr>
        <p:spPr>
          <a:xfrm>
            <a:off x="4424443" y="1960300"/>
            <a:ext cx="1450287" cy="2273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326C2-1270-BC99-AAA0-E983D70F0305}"/>
              </a:ext>
            </a:extLst>
          </p:cNvPr>
          <p:cNvSpPr txBox="1"/>
          <p:nvPr/>
        </p:nvSpPr>
        <p:spPr>
          <a:xfrm flipH="1">
            <a:off x="3604208" y="1329648"/>
            <a:ext cx="2129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PEOPLE   INTEGRATION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8786AF-DDDC-C5BB-2326-1D87BDAF5B65}"/>
              </a:ext>
            </a:extLst>
          </p:cNvPr>
          <p:cNvSpPr/>
          <p:nvPr/>
        </p:nvSpPr>
        <p:spPr>
          <a:xfrm>
            <a:off x="3288212" y="2316847"/>
            <a:ext cx="2737509" cy="9064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51B25B7-3B7C-B04A-968C-7D7FF9560CAD}"/>
              </a:ext>
            </a:extLst>
          </p:cNvPr>
          <p:cNvSpPr/>
          <p:nvPr/>
        </p:nvSpPr>
        <p:spPr>
          <a:xfrm>
            <a:off x="3288213" y="3312326"/>
            <a:ext cx="2727794" cy="10335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DE20E3D-930C-1C32-72E3-46B44363C138}"/>
              </a:ext>
            </a:extLst>
          </p:cNvPr>
          <p:cNvSpPr/>
          <p:nvPr/>
        </p:nvSpPr>
        <p:spPr>
          <a:xfrm>
            <a:off x="4584424" y="2728409"/>
            <a:ext cx="1431583" cy="42826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25EA52B-55A3-74EF-FD2D-1DA8732D501E}"/>
              </a:ext>
            </a:extLst>
          </p:cNvPr>
          <p:cNvSpPr/>
          <p:nvPr/>
        </p:nvSpPr>
        <p:spPr>
          <a:xfrm>
            <a:off x="3331808" y="2740897"/>
            <a:ext cx="1211802" cy="3999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33CF0E-B263-C4E4-D64D-2A58DE6B1D5E}"/>
              </a:ext>
            </a:extLst>
          </p:cNvPr>
          <p:cNvSpPr txBox="1"/>
          <p:nvPr/>
        </p:nvSpPr>
        <p:spPr>
          <a:xfrm>
            <a:off x="3436488" y="2386235"/>
            <a:ext cx="2668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INFORMATION INTEGRATION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4F21B5-F6A6-4B3A-FCB3-DADB233E3AF4}"/>
              </a:ext>
            </a:extLst>
          </p:cNvPr>
          <p:cNvSpPr/>
          <p:nvPr/>
        </p:nvSpPr>
        <p:spPr>
          <a:xfrm>
            <a:off x="3331808" y="3728220"/>
            <a:ext cx="1238656" cy="5737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CCB65D9-1E0E-C1EF-F444-4AE42B984D5F}"/>
              </a:ext>
            </a:extLst>
          </p:cNvPr>
          <p:cNvSpPr/>
          <p:nvPr/>
        </p:nvSpPr>
        <p:spPr>
          <a:xfrm>
            <a:off x="4656966" y="3711540"/>
            <a:ext cx="1308833" cy="5737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Business Process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046167-59F8-7E5B-8354-733819291AA4}"/>
              </a:ext>
            </a:extLst>
          </p:cNvPr>
          <p:cNvSpPr txBox="1"/>
          <p:nvPr/>
        </p:nvSpPr>
        <p:spPr>
          <a:xfrm>
            <a:off x="3473568" y="3378835"/>
            <a:ext cx="261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PROCESS INTEGRATION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EF4F2B-3B08-15D8-4D88-825C2E0064CB}"/>
              </a:ext>
            </a:extLst>
          </p:cNvPr>
          <p:cNvSpPr txBox="1"/>
          <p:nvPr/>
        </p:nvSpPr>
        <p:spPr>
          <a:xfrm>
            <a:off x="3368331" y="765790"/>
            <a:ext cx="256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PORTAL’S  APPROACH</a:t>
            </a:r>
          </a:p>
        </p:txBody>
      </p:sp>
    </p:spTree>
    <p:extLst>
      <p:ext uri="{BB962C8B-B14F-4D97-AF65-F5344CB8AC3E}">
        <p14:creationId xmlns:p14="http://schemas.microsoft.com/office/powerpoint/2010/main" val="205847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28142-9C72-803E-A989-F3E81322ADDF}"/>
              </a:ext>
            </a:extLst>
          </p:cNvPr>
          <p:cNvSpPr/>
          <p:nvPr/>
        </p:nvSpPr>
        <p:spPr>
          <a:xfrm>
            <a:off x="6007928" y="32768"/>
            <a:ext cx="6124546" cy="495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ea typeface="Calibri"/>
                <a:cs typeface="Calibri"/>
              </a:rPr>
              <a:t>ADVANTAGES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CEF0D4-696A-BFE3-41A6-91B1ADA47AD4}"/>
              </a:ext>
            </a:extLst>
          </p:cNvPr>
          <p:cNvSpPr/>
          <p:nvPr/>
        </p:nvSpPr>
        <p:spPr>
          <a:xfrm>
            <a:off x="6008403" y="656845"/>
            <a:ext cx="6121181" cy="249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DFD8A-9513-FA77-66C1-6E0016FBC563}"/>
              </a:ext>
            </a:extLst>
          </p:cNvPr>
          <p:cNvSpPr/>
          <p:nvPr/>
        </p:nvSpPr>
        <p:spPr>
          <a:xfrm>
            <a:off x="65513" y="39697"/>
            <a:ext cx="5843582" cy="501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CASE</a:t>
            </a:r>
            <a:endParaRPr lang="en-US" sz="3200" b="1"/>
          </a:p>
        </p:txBody>
      </p:sp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B566350A-49BB-F690-C93E-AEB2A6A65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8" t="5001" r="6379" b="7477"/>
          <a:stretch/>
        </p:blipFill>
        <p:spPr>
          <a:xfrm>
            <a:off x="65514" y="653139"/>
            <a:ext cx="5849867" cy="37736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8AC70D-04E6-67A1-29FC-DEF49B3A80DC}"/>
              </a:ext>
            </a:extLst>
          </p:cNvPr>
          <p:cNvSpPr/>
          <p:nvPr/>
        </p:nvSpPr>
        <p:spPr>
          <a:xfrm>
            <a:off x="65512" y="4539810"/>
            <a:ext cx="5843582" cy="501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+mn-lt"/>
                <a:cs typeface="+mn-lt"/>
              </a:rPr>
              <a:t>DEPENDENCIES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20087-266B-E018-52C5-C02461567EA0}"/>
              </a:ext>
            </a:extLst>
          </p:cNvPr>
          <p:cNvSpPr/>
          <p:nvPr/>
        </p:nvSpPr>
        <p:spPr>
          <a:xfrm>
            <a:off x="6007927" y="3296428"/>
            <a:ext cx="6124546" cy="495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a typeface="Calibri"/>
                <a:cs typeface="Calibri"/>
              </a:rPr>
              <a:t>WORKING PRINCIPLE</a:t>
            </a:r>
            <a:endParaRPr lang="en-US" sz="32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1B0E49-F77B-43FF-E98C-D257CB3914CA}"/>
              </a:ext>
            </a:extLst>
          </p:cNvPr>
          <p:cNvSpPr/>
          <p:nvPr/>
        </p:nvSpPr>
        <p:spPr>
          <a:xfrm>
            <a:off x="6008402" y="3862996"/>
            <a:ext cx="6121181" cy="2881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endParaRPr lang="en-GB" sz="1700" b="1" dirty="0">
              <a:solidFill>
                <a:srgbClr val="374151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700" b="1" dirty="0">
                <a:solidFill>
                  <a:srgbClr val="374151"/>
                </a:solidFill>
                <a:latin typeface="Calibri"/>
                <a:cs typeface="Calibri"/>
              </a:rPr>
              <a:t>Text-Based Interaction:</a:t>
            </a:r>
            <a:r>
              <a:rPr lang="en-GB" sz="1700" dirty="0">
                <a:solidFill>
                  <a:srgbClr val="374151"/>
                </a:solidFill>
                <a:latin typeface="Calibri"/>
                <a:cs typeface="Calibri"/>
              </a:rPr>
              <a:t> I interact with users through text-based communication, receiving commands and providing responses.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sz="1700" b="1" dirty="0">
                <a:solidFill>
                  <a:srgbClr val="374151"/>
                </a:solidFill>
                <a:latin typeface="Calibri"/>
                <a:cs typeface="Calibri"/>
              </a:rPr>
              <a:t>Information and Guidance:</a:t>
            </a:r>
            <a:r>
              <a:rPr lang="en-GB" sz="1700" dirty="0">
                <a:solidFill>
                  <a:srgbClr val="374151"/>
                </a:solidFill>
                <a:latin typeface="Calibri"/>
                <a:cs typeface="Calibri"/>
              </a:rPr>
              <a:t> I can offer information and guidance related to project uploads, repositories, and other aspects of managing code and projects.</a:t>
            </a:r>
          </a:p>
          <a:p>
            <a:pPr marL="285750" indent="-285750">
              <a:buFont typeface="Arial"/>
              <a:buChar char="•"/>
            </a:pPr>
            <a:r>
              <a:rPr lang="en-GB" sz="1700" b="1" dirty="0">
                <a:solidFill>
                  <a:srgbClr val="374151"/>
                </a:solidFill>
                <a:latin typeface="Calibri"/>
                <a:cs typeface="Calibri"/>
              </a:rPr>
              <a:t>Assistance and Education:</a:t>
            </a:r>
            <a:r>
              <a:rPr lang="en-GB" sz="1700" dirty="0">
                <a:solidFill>
                  <a:srgbClr val="374151"/>
                </a:solidFill>
                <a:latin typeface="Calibri"/>
                <a:cs typeface="Calibri"/>
              </a:rPr>
              <a:t> I aim to assist users by explaining procedures, providing examples, and answering questions related to project management and code hosting.</a:t>
            </a:r>
          </a:p>
          <a:p>
            <a:pPr marL="285750" indent="-285750">
              <a:buFont typeface="Arial"/>
              <a:buChar char="•"/>
            </a:pPr>
            <a:r>
              <a:rPr lang="en-GB" sz="1700" b="1" dirty="0">
                <a:solidFill>
                  <a:srgbClr val="374151"/>
                </a:solidFill>
                <a:latin typeface="Calibri"/>
                <a:cs typeface="Calibri"/>
              </a:rPr>
              <a:t>Text Generation:</a:t>
            </a:r>
            <a:r>
              <a:rPr lang="en-GB" sz="1700" dirty="0">
                <a:solidFill>
                  <a:srgbClr val="374151"/>
                </a:solidFill>
                <a:latin typeface="Calibri"/>
                <a:cs typeface="Calibri"/>
              </a:rPr>
              <a:t> I generate text responses based on the input and context provided by users, drawing from my pre-trained knowledge.</a:t>
            </a:r>
            <a:endParaRPr lang="en-GB" sz="1700">
              <a:cs typeface="Calibri"/>
            </a:endParaRPr>
          </a:p>
          <a:p>
            <a:endParaRPr lang="en-GB" sz="1700" b="1" dirty="0">
              <a:solidFill>
                <a:srgbClr val="374151"/>
              </a:solidFill>
              <a:latin typeface="Calibri"/>
              <a:cs typeface="calibri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52C62-82F4-D400-4735-B92A8C50277A}"/>
              </a:ext>
            </a:extLst>
          </p:cNvPr>
          <p:cNvSpPr/>
          <p:nvPr/>
        </p:nvSpPr>
        <p:spPr>
          <a:xfrm>
            <a:off x="70554" y="5171335"/>
            <a:ext cx="5833634" cy="1573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04E76-5DFF-A858-15CB-5E82AD832E49}"/>
              </a:ext>
            </a:extLst>
          </p:cNvPr>
          <p:cNvSpPr txBox="1"/>
          <p:nvPr/>
        </p:nvSpPr>
        <p:spPr>
          <a:xfrm>
            <a:off x="63718" y="5122000"/>
            <a:ext cx="5833841" cy="17369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GB" sz="1500" b="1" dirty="0">
                <a:solidFill>
                  <a:srgbClr val="7A353F"/>
                </a:solidFill>
                <a:latin typeface="Constantia"/>
                <a:ea typeface="+mn-lt"/>
                <a:cs typeface="+mn-lt"/>
              </a:rPr>
              <a:t>Documentation and Collaboration Tools:</a:t>
            </a:r>
            <a:endParaRPr lang="en-US" sz="1500" b="1">
              <a:solidFill>
                <a:srgbClr val="7A353F"/>
              </a:solidFill>
              <a:latin typeface="Constantia"/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sz="1500" b="1" dirty="0">
                <a:solidFill>
                  <a:srgbClr val="7A353F"/>
                </a:solidFill>
                <a:latin typeface="Constantia"/>
                <a:ea typeface="+mn-lt"/>
                <a:cs typeface="+mn-lt"/>
              </a:rPr>
              <a:t>Monitoring and Analytics</a:t>
            </a:r>
          </a:p>
          <a:p>
            <a:pPr marL="171450" indent="-171450">
              <a:buFont typeface="Arial"/>
              <a:buChar char="•"/>
            </a:pPr>
            <a:r>
              <a:rPr lang="en-GB" sz="1500" b="1" dirty="0">
                <a:solidFill>
                  <a:srgbClr val="7A353F"/>
                </a:solidFill>
                <a:latin typeface="Constantia"/>
                <a:ea typeface="+mn-lt"/>
                <a:cs typeface="+mn-lt"/>
              </a:rPr>
              <a:t>Email Service</a:t>
            </a:r>
          </a:p>
          <a:p>
            <a:pPr marL="171450" indent="-171450">
              <a:buFont typeface="Arial"/>
              <a:buChar char="•"/>
            </a:pPr>
            <a:r>
              <a:rPr lang="en-GB" sz="1500" b="1" dirty="0">
                <a:solidFill>
                  <a:srgbClr val="7A353F"/>
                </a:solidFill>
                <a:latin typeface="Constantia"/>
                <a:ea typeface="+mn-lt"/>
                <a:cs typeface="+mn-lt"/>
              </a:rPr>
              <a:t>File Upload Handling</a:t>
            </a:r>
          </a:p>
          <a:p>
            <a:pPr marL="171450" indent="-171450">
              <a:buFont typeface="Arial"/>
              <a:buChar char="•"/>
            </a:pPr>
            <a:r>
              <a:rPr lang="en-GB" sz="1500" b="1" dirty="0">
                <a:solidFill>
                  <a:srgbClr val="7A353F"/>
                </a:solidFill>
                <a:latin typeface="Constantia"/>
                <a:ea typeface="+mn-lt"/>
                <a:cs typeface="+mn-lt"/>
              </a:rPr>
              <a:t>Database</a:t>
            </a:r>
          </a:p>
          <a:p>
            <a:pPr marL="171450" indent="-171450">
              <a:buFont typeface="Arial"/>
              <a:buChar char="•"/>
            </a:pPr>
            <a:r>
              <a:rPr lang="en-GB" sz="1500" b="1" dirty="0">
                <a:solidFill>
                  <a:srgbClr val="7A353F"/>
                </a:solidFill>
                <a:latin typeface="Constantia"/>
                <a:ea typeface="+mn-lt"/>
                <a:cs typeface="+mn-lt"/>
              </a:rPr>
              <a:t>Authentication System</a:t>
            </a:r>
          </a:p>
          <a:p>
            <a:pPr marL="171450" indent="-171450">
              <a:buFont typeface="Arial"/>
              <a:buChar char="•"/>
            </a:pPr>
            <a:r>
              <a:rPr lang="en-GB" sz="1500" b="1" dirty="0">
                <a:solidFill>
                  <a:srgbClr val="7A353F"/>
                </a:solidFill>
                <a:latin typeface="Constantia"/>
                <a:ea typeface="Calibri"/>
                <a:cs typeface="Calibri"/>
              </a:rPr>
              <a:t>Tracking System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2F0149F-2DC8-AE01-7BA0-5782B0D4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9" t="48493" r="23294" b="7516"/>
          <a:stretch/>
        </p:blipFill>
        <p:spPr>
          <a:xfrm>
            <a:off x="6003985" y="650206"/>
            <a:ext cx="6195092" cy="24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1D3D23-3790-B4AF-A1C1-F1020F486008}"/>
              </a:ext>
            </a:extLst>
          </p:cNvPr>
          <p:cNvSpPr/>
          <p:nvPr/>
        </p:nvSpPr>
        <p:spPr>
          <a:xfrm>
            <a:off x="34505" y="0"/>
            <a:ext cx="12543160" cy="6979298"/>
          </a:xfrm>
          <a:prstGeom prst="rect">
            <a:avLst/>
          </a:prstGeom>
          <a:solidFill>
            <a:srgbClr val="B69D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F4719-1779-92F5-1F28-3B1028C2CE6F}"/>
              </a:ext>
            </a:extLst>
          </p:cNvPr>
          <p:cNvSpPr/>
          <p:nvPr/>
        </p:nvSpPr>
        <p:spPr>
          <a:xfrm>
            <a:off x="288143" y="189158"/>
            <a:ext cx="2714919" cy="19372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r>
              <a:rPr lang="en-US" sz="3200" b="1">
                <a:solidFill>
                  <a:srgbClr val="48520E"/>
                </a:solidFill>
              </a:rPr>
              <a:t> </a:t>
            </a:r>
            <a:r>
              <a:rPr 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</a:t>
            </a:r>
            <a:r>
              <a:rPr lang="en-US" sz="3200" b="1">
                <a:solidFill>
                  <a:srgbClr val="48520E"/>
                </a:solidFill>
              </a:rPr>
              <a:t> </a:t>
            </a:r>
            <a:r>
              <a:rPr 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F311B4-9159-1315-9844-BE5DEF042917}"/>
              </a:ext>
            </a:extLst>
          </p:cNvPr>
          <p:cNvSpPr/>
          <p:nvPr/>
        </p:nvSpPr>
        <p:spPr>
          <a:xfrm>
            <a:off x="4422711" y="121298"/>
            <a:ext cx="1673290" cy="4105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58D76E-131C-1D15-1BA5-883026FBB74E}"/>
              </a:ext>
            </a:extLst>
          </p:cNvPr>
          <p:cNvSpPr/>
          <p:nvPr/>
        </p:nvSpPr>
        <p:spPr>
          <a:xfrm>
            <a:off x="4422711" y="1157764"/>
            <a:ext cx="1772816" cy="570023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B0B74-C75B-AA16-687A-2451FFCE5948}"/>
              </a:ext>
            </a:extLst>
          </p:cNvPr>
          <p:cNvSpPr/>
          <p:nvPr/>
        </p:nvSpPr>
        <p:spPr>
          <a:xfrm>
            <a:off x="10641995" y="120127"/>
            <a:ext cx="1673290" cy="4105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3B79D-FA6E-1BD8-9639-E43D77A0FE9D}"/>
              </a:ext>
            </a:extLst>
          </p:cNvPr>
          <p:cNvSpPr/>
          <p:nvPr/>
        </p:nvSpPr>
        <p:spPr>
          <a:xfrm>
            <a:off x="8604523" y="120127"/>
            <a:ext cx="1673290" cy="4105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08326-1387-BD99-5559-26D0AB475A08}"/>
              </a:ext>
            </a:extLst>
          </p:cNvPr>
          <p:cNvSpPr/>
          <p:nvPr/>
        </p:nvSpPr>
        <p:spPr>
          <a:xfrm>
            <a:off x="6563380" y="109040"/>
            <a:ext cx="1673290" cy="4105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367BE-4E1F-075B-C458-FCCBBEA96A3F}"/>
              </a:ext>
            </a:extLst>
          </p:cNvPr>
          <p:cNvSpPr/>
          <p:nvPr/>
        </p:nvSpPr>
        <p:spPr>
          <a:xfrm>
            <a:off x="6504860" y="1157763"/>
            <a:ext cx="1772816" cy="570023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CF864A-5EFA-B903-C179-56AFA1F7BD61}"/>
              </a:ext>
            </a:extLst>
          </p:cNvPr>
          <p:cNvSpPr/>
          <p:nvPr/>
        </p:nvSpPr>
        <p:spPr>
          <a:xfrm>
            <a:off x="8604523" y="1157763"/>
            <a:ext cx="1772816" cy="570023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73C11-61B8-56AC-E5AF-FE5D3798DF7C}"/>
              </a:ext>
            </a:extLst>
          </p:cNvPr>
          <p:cNvSpPr/>
          <p:nvPr/>
        </p:nvSpPr>
        <p:spPr>
          <a:xfrm>
            <a:off x="10641995" y="1157764"/>
            <a:ext cx="1805042" cy="570023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62E813-CECE-F991-2B76-3970A6F7014B}"/>
              </a:ext>
            </a:extLst>
          </p:cNvPr>
          <p:cNvSpPr/>
          <p:nvPr/>
        </p:nvSpPr>
        <p:spPr>
          <a:xfrm>
            <a:off x="4472474" y="1240971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VAISHNAVI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4BE16-20D1-D1E1-D226-A8264642B7C7}"/>
              </a:ext>
            </a:extLst>
          </p:cNvPr>
          <p:cNvSpPr/>
          <p:nvPr/>
        </p:nvSpPr>
        <p:spPr>
          <a:xfrm>
            <a:off x="6563380" y="4935304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09CB7-1E57-8650-4878-8D5C21EB484A}"/>
              </a:ext>
            </a:extLst>
          </p:cNvPr>
          <p:cNvSpPr/>
          <p:nvPr/>
        </p:nvSpPr>
        <p:spPr>
          <a:xfrm>
            <a:off x="6548688" y="4009635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27BF16-E216-288D-CA4B-A014FBBBA9F1}"/>
              </a:ext>
            </a:extLst>
          </p:cNvPr>
          <p:cNvSpPr/>
          <p:nvPr/>
        </p:nvSpPr>
        <p:spPr>
          <a:xfrm>
            <a:off x="6540200" y="3031275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DD4E05-3BDA-E975-274B-6401B35B88D4}"/>
              </a:ext>
            </a:extLst>
          </p:cNvPr>
          <p:cNvSpPr/>
          <p:nvPr/>
        </p:nvSpPr>
        <p:spPr>
          <a:xfrm>
            <a:off x="10703915" y="5853933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2nd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E4D6D6-D29C-7941-EA5D-969C3C0B61A9}"/>
              </a:ext>
            </a:extLst>
          </p:cNvPr>
          <p:cNvSpPr/>
          <p:nvPr/>
        </p:nvSpPr>
        <p:spPr>
          <a:xfrm>
            <a:off x="10703915" y="4916061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3rd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3F6FE-1F6E-FD2D-D456-B30A160640DE}"/>
              </a:ext>
            </a:extLst>
          </p:cNvPr>
          <p:cNvSpPr/>
          <p:nvPr/>
        </p:nvSpPr>
        <p:spPr>
          <a:xfrm>
            <a:off x="10704765" y="3951898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3rd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69B963-40AB-85D0-E54B-715BB4C4AF63}"/>
              </a:ext>
            </a:extLst>
          </p:cNvPr>
          <p:cNvSpPr/>
          <p:nvPr/>
        </p:nvSpPr>
        <p:spPr>
          <a:xfrm>
            <a:off x="10704765" y="2996214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3rd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E7879-8E82-BAB2-B058-C22410B6F3EA}"/>
              </a:ext>
            </a:extLst>
          </p:cNvPr>
          <p:cNvSpPr/>
          <p:nvPr/>
        </p:nvSpPr>
        <p:spPr>
          <a:xfrm>
            <a:off x="10703915" y="2126367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3rd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765F5D-9779-CF67-2D9B-2CDC975416E7}"/>
              </a:ext>
            </a:extLst>
          </p:cNvPr>
          <p:cNvSpPr/>
          <p:nvPr/>
        </p:nvSpPr>
        <p:spPr>
          <a:xfrm>
            <a:off x="6554623" y="1240971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CSE(AI)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9CFD3-953D-4AAC-4D53-9F86ACF420F7}"/>
              </a:ext>
            </a:extLst>
          </p:cNvPr>
          <p:cNvSpPr/>
          <p:nvPr/>
        </p:nvSpPr>
        <p:spPr>
          <a:xfrm>
            <a:off x="8654286" y="1256520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BTECH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7656CB-4E6F-76A1-878F-33CA9167DA2E}"/>
              </a:ext>
            </a:extLst>
          </p:cNvPr>
          <p:cNvSpPr/>
          <p:nvPr/>
        </p:nvSpPr>
        <p:spPr>
          <a:xfrm>
            <a:off x="10703915" y="1270375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3rd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20FD3D-AC72-42A6-417F-50D052F28CEA}"/>
              </a:ext>
            </a:extLst>
          </p:cNvPr>
          <p:cNvSpPr/>
          <p:nvPr/>
        </p:nvSpPr>
        <p:spPr>
          <a:xfrm>
            <a:off x="6554623" y="2136123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4B332-4423-75BA-29A3-35F109430CC5}"/>
              </a:ext>
            </a:extLst>
          </p:cNvPr>
          <p:cNvSpPr/>
          <p:nvPr/>
        </p:nvSpPr>
        <p:spPr>
          <a:xfrm>
            <a:off x="8654286" y="2121543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BTECH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272BEB-F059-A53C-FDB1-F533118B1F72}"/>
              </a:ext>
            </a:extLst>
          </p:cNvPr>
          <p:cNvSpPr/>
          <p:nvPr/>
        </p:nvSpPr>
        <p:spPr>
          <a:xfrm>
            <a:off x="8654286" y="3011443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BTECH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97770-3A5C-2F7B-22DC-86FF81DB6B1D}"/>
              </a:ext>
            </a:extLst>
          </p:cNvPr>
          <p:cNvSpPr/>
          <p:nvPr/>
        </p:nvSpPr>
        <p:spPr>
          <a:xfrm>
            <a:off x="8646654" y="3974884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BTECH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7DEC02-72CF-52B3-77A8-17362E251BBB}"/>
              </a:ext>
            </a:extLst>
          </p:cNvPr>
          <p:cNvSpPr/>
          <p:nvPr/>
        </p:nvSpPr>
        <p:spPr>
          <a:xfrm>
            <a:off x="8654286" y="4900553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BTECH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1AD939-9DA0-3B19-E7D4-FD8546C50ED0}"/>
              </a:ext>
            </a:extLst>
          </p:cNvPr>
          <p:cNvSpPr/>
          <p:nvPr/>
        </p:nvSpPr>
        <p:spPr>
          <a:xfrm>
            <a:off x="8654286" y="5862757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BTECH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C8F38D-5967-E499-A686-69FEBDAB3DBA}"/>
              </a:ext>
            </a:extLst>
          </p:cNvPr>
          <p:cNvSpPr/>
          <p:nvPr/>
        </p:nvSpPr>
        <p:spPr>
          <a:xfrm>
            <a:off x="6548688" y="5883147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CSE(DS)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8CD141-AEB4-FEAA-D1BA-AF215330894A}"/>
              </a:ext>
            </a:extLst>
          </p:cNvPr>
          <p:cNvSpPr/>
          <p:nvPr/>
        </p:nvSpPr>
        <p:spPr>
          <a:xfrm>
            <a:off x="4472474" y="2136123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AYUSHI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C3C69-5AD6-C119-9F01-1951D1259000}"/>
              </a:ext>
            </a:extLst>
          </p:cNvPr>
          <p:cNvSpPr/>
          <p:nvPr/>
        </p:nvSpPr>
        <p:spPr>
          <a:xfrm>
            <a:off x="4472474" y="4973028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ea typeface="Calibri"/>
                <a:cs typeface="Calibri"/>
              </a:rPr>
              <a:t>RITIK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CAEBC-0074-4F9C-92DB-740583117D86}"/>
              </a:ext>
            </a:extLst>
          </p:cNvPr>
          <p:cNvSpPr/>
          <p:nvPr/>
        </p:nvSpPr>
        <p:spPr>
          <a:xfrm>
            <a:off x="4486907" y="4009635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ANURAG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E4EA1C-AFFD-0B6B-C175-51236D3C02EF}"/>
              </a:ext>
            </a:extLst>
          </p:cNvPr>
          <p:cNvSpPr/>
          <p:nvPr/>
        </p:nvSpPr>
        <p:spPr>
          <a:xfrm>
            <a:off x="4472474" y="3031275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ea typeface="Calibri"/>
                <a:cs typeface="Calibri"/>
              </a:rPr>
              <a:t>SAKSHAM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877DA-257D-4768-6F9A-ED0261526C2D}"/>
              </a:ext>
            </a:extLst>
          </p:cNvPr>
          <p:cNvSpPr/>
          <p:nvPr/>
        </p:nvSpPr>
        <p:spPr>
          <a:xfrm>
            <a:off x="4472474" y="5883147"/>
            <a:ext cx="1673290" cy="59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HIMANSHU</a:t>
            </a:r>
          </a:p>
        </p:txBody>
      </p:sp>
    </p:spTree>
    <p:extLst>
      <p:ext uri="{BB962C8B-B14F-4D97-AF65-F5344CB8AC3E}">
        <p14:creationId xmlns:p14="http://schemas.microsoft.com/office/powerpoint/2010/main" val="382073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324</Words>
  <Application>Microsoft Office PowerPoint</Application>
  <PresentationFormat>Widescreen</PresentationFormat>
  <Paragraphs>133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Calibri Light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VISHNOI</dc:creator>
  <cp:lastModifiedBy>bishnoi8979@gmail.com</cp:lastModifiedBy>
  <cp:revision>2</cp:revision>
  <dcterms:created xsi:type="dcterms:W3CDTF">2023-09-12T06:20:39Z</dcterms:created>
  <dcterms:modified xsi:type="dcterms:W3CDTF">2023-09-15T09:16:36Z</dcterms:modified>
</cp:coreProperties>
</file>