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340" r:id="rId4"/>
    <p:sldId id="389" r:id="rId5"/>
    <p:sldId id="437" r:id="rId6"/>
    <p:sldId id="388" r:id="rId7"/>
    <p:sldId id="390" r:id="rId8"/>
    <p:sldId id="396" r:id="rId9"/>
    <p:sldId id="39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51" r:id="rId18"/>
    <p:sldId id="445" r:id="rId19"/>
    <p:sldId id="446" r:id="rId20"/>
    <p:sldId id="447" r:id="rId21"/>
    <p:sldId id="448" r:id="rId22"/>
    <p:sldId id="449" r:id="rId23"/>
    <p:sldId id="450" r:id="rId24"/>
    <p:sldId id="452" r:id="rId25"/>
    <p:sldId id="454" r:id="rId26"/>
    <p:sldId id="455" r:id="rId27"/>
    <p:sldId id="456" r:id="rId28"/>
    <p:sldId id="457" r:id="rId29"/>
    <p:sldId id="387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89" d="100"/>
          <a:sy n="8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02.04.2016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02.04.2016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02.04.2016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02.04.2016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02.04.2016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02.04.2016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02.04.2016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02.04.2016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02.04.2016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02.04.2016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02.04.2016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02.04.2016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02.04.2016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2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3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7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4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5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6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8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9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afta8/ornek10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zgrozer.com/2015/06/08/bootstrap-izgara-sistem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mobi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8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hazır hale geldiğinde sayfadaki olayları dinleyerek çalıştırmak için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()</a:t>
            </a:r>
          </a:p>
          <a:p>
            <a:pPr marL="0" indent="0">
              <a:buNone/>
              <a:defRPr/>
            </a:pPr>
            <a:r>
              <a:rPr lang="tr-TR" sz="2800" dirty="0" smtClean="0"/>
              <a:t>{</a:t>
            </a:r>
          </a:p>
          <a:p>
            <a:pPr marL="0" indent="0">
              <a:buNone/>
              <a:defRPr/>
            </a:pPr>
            <a:r>
              <a:rPr lang="tr-TR" sz="2800" dirty="0" smtClean="0"/>
              <a:t>Kodlar…..</a:t>
            </a:r>
          </a:p>
          <a:p>
            <a:pPr marL="0" indent="0">
              <a:buNone/>
              <a:defRPr/>
            </a:pPr>
            <a:r>
              <a:rPr lang="tr-TR" sz="2800" dirty="0" smtClean="0"/>
              <a:t>});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kullanılır.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24400" y="1196752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Sayfanın genel yapısı aşağıdaki gibi olur.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$(</a:t>
            </a:r>
            <a:r>
              <a:rPr lang="tr-TR" sz="2400" dirty="0" err="1" smtClean="0"/>
              <a:t>document</a:t>
            </a:r>
            <a:r>
              <a:rPr lang="tr-TR" sz="2400" dirty="0" smtClean="0"/>
              <a:t>).</a:t>
            </a:r>
            <a:r>
              <a:rPr lang="tr-TR" sz="2400" dirty="0" err="1" smtClean="0"/>
              <a:t>ready</a:t>
            </a:r>
            <a:r>
              <a:rPr lang="tr-TR" sz="2400" dirty="0" smtClean="0"/>
              <a:t>(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()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{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Kodlar…..</a:t>
            </a:r>
          </a:p>
          <a:p>
            <a:pPr marL="0" indent="0">
              <a:buFont typeface="Wingdings 3"/>
              <a:buNone/>
              <a:defRPr/>
            </a:pPr>
            <a:r>
              <a:rPr lang="tr-TR" sz="2400" dirty="0" smtClean="0"/>
              <a:t>});</a:t>
            </a:r>
          </a:p>
          <a:p>
            <a:pPr marL="0" indent="0">
              <a:buFont typeface="Wingdings 3"/>
              <a:buNone/>
              <a:defRPr/>
            </a:pPr>
            <a:endParaRPr lang="tr-TR" sz="2800" dirty="0" smtClean="0"/>
          </a:p>
          <a:p>
            <a:pPr marL="0" indent="0">
              <a:buFont typeface="Wingdings 3"/>
              <a:buNone/>
              <a:defRPr/>
            </a:pPr>
            <a:r>
              <a:rPr lang="tr-TR" sz="2800" dirty="0" smtClean="0"/>
              <a:t>haline gelir.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99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S</a:t>
            </a:r>
            <a:r>
              <a:rPr lang="tr-TR" sz="2800" dirty="0" smtClean="0"/>
              <a:t>eçici olarak </a:t>
            </a:r>
            <a:r>
              <a:rPr lang="tr-TR" sz="2800" dirty="0" err="1" smtClean="0"/>
              <a:t>this</a:t>
            </a:r>
            <a:r>
              <a:rPr lang="tr-TR" sz="2800" dirty="0" smtClean="0"/>
              <a:t> ile kodun kullanıldığı elemanı temsil eder.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olarak html elemanları,</a:t>
            </a:r>
          </a:p>
          <a:p>
            <a:pPr marL="0" indent="0">
              <a:buNone/>
              <a:defRPr/>
            </a:pPr>
            <a:r>
              <a:rPr lang="tr-TR" sz="2800" dirty="0" smtClean="0"/>
              <a:t>.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dirty="0" err="1" smtClean="0"/>
              <a:t>class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r>
              <a:rPr lang="tr-TR" sz="2800" dirty="0" smtClean="0"/>
              <a:t>#</a:t>
            </a:r>
            <a:r>
              <a:rPr lang="tr-TR" sz="2800" dirty="0" err="1" smtClean="0"/>
              <a:t>seçiciadı</a:t>
            </a:r>
            <a:r>
              <a:rPr lang="tr-TR" sz="2800" dirty="0" smtClean="0"/>
              <a:t> ile </a:t>
            </a:r>
            <a:r>
              <a:rPr lang="tr-TR" sz="2800" dirty="0" err="1" smtClean="0"/>
              <a:t>id</a:t>
            </a:r>
            <a:r>
              <a:rPr lang="tr-TR" sz="2800" dirty="0" smtClean="0"/>
              <a:t>, </a:t>
            </a:r>
          </a:p>
          <a:p>
            <a:pPr>
              <a:buFont typeface="Arial" charset="0"/>
              <a:buChar char="•"/>
              <a:defRPr/>
            </a:pPr>
            <a:r>
              <a:rPr lang="tr-TR" sz="2800" dirty="0" smtClean="0"/>
              <a:t>ile sayfadaki tüm elemanlar,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Seçici:first</a:t>
            </a:r>
            <a:r>
              <a:rPr lang="tr-TR" sz="2800" dirty="0" smtClean="0"/>
              <a:t> ile birden fazla aynı isimli seçicinin ilki,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Seçici:even</a:t>
            </a:r>
            <a:r>
              <a:rPr lang="tr-TR" sz="2800" dirty="0" smtClean="0"/>
              <a:t> birden fazla aynı isimli seçinin </a:t>
            </a:r>
            <a:r>
              <a:rPr lang="tr-TR" sz="2800" dirty="0" err="1" smtClean="0"/>
              <a:t>sırasal</a:t>
            </a:r>
            <a:r>
              <a:rPr lang="tr-TR" sz="2800" dirty="0" smtClean="0"/>
              <a:t> olarak çift olanı,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Seçici:odd</a:t>
            </a:r>
            <a:r>
              <a:rPr lang="tr-TR" sz="2800" dirty="0" smtClean="0"/>
              <a:t> </a:t>
            </a:r>
            <a:r>
              <a:rPr lang="tr-TR" sz="2800" dirty="0"/>
              <a:t>birden fazla aynı isimli seçinin </a:t>
            </a:r>
            <a:r>
              <a:rPr lang="tr-TR" sz="2800" dirty="0" err="1"/>
              <a:t>sırasal</a:t>
            </a:r>
            <a:r>
              <a:rPr lang="tr-TR" sz="2800" dirty="0"/>
              <a:t> olarak tek olanı,</a:t>
            </a:r>
          </a:p>
          <a:p>
            <a:pPr marL="0" indent="0">
              <a:buNone/>
              <a:defRPr/>
            </a:pPr>
            <a:r>
              <a:rPr lang="tr-TR" sz="2800" dirty="0" smtClean="0"/>
              <a:t>seçici </a:t>
            </a:r>
            <a:r>
              <a:rPr lang="tr-TR" sz="2800" dirty="0" err="1" smtClean="0"/>
              <a:t>altseçici</a:t>
            </a:r>
            <a:r>
              <a:rPr lang="tr-TR" sz="2800" dirty="0" smtClean="0"/>
              <a:t> kullanılabilir.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Elemanlara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dirty="0" err="1"/>
              <a:t>script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/>
              <a:t>="</a:t>
            </a:r>
            <a:r>
              <a:rPr lang="tr-TR" sz="2800" dirty="0" err="1"/>
              <a:t>text</a:t>
            </a:r>
            <a:r>
              <a:rPr lang="tr-TR" sz="2800" dirty="0"/>
              <a:t>/</a:t>
            </a:r>
            <a:r>
              <a:rPr lang="tr-TR" sz="2800" dirty="0" err="1"/>
              <a:t>javascript</a:t>
            </a:r>
            <a:r>
              <a:rPr lang="tr-TR" sz="2800" dirty="0"/>
              <a:t>"&gt;</a:t>
            </a:r>
          </a:p>
          <a:p>
            <a:pPr marL="0" indent="0">
              <a:buNone/>
              <a:defRPr/>
            </a:pPr>
            <a:r>
              <a:rPr lang="tr-TR" sz="2800" dirty="0"/>
              <a:t>    $(</a:t>
            </a:r>
            <a:r>
              <a:rPr lang="tr-TR" sz="2800" dirty="0" err="1"/>
              <a:t>document</a:t>
            </a:r>
            <a:r>
              <a:rPr lang="tr-TR" sz="2800" dirty="0"/>
              <a:t>).</a:t>
            </a:r>
            <a:r>
              <a:rPr lang="tr-TR" sz="2800" dirty="0" err="1"/>
              <a:t>ready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$("</a:t>
            </a:r>
            <a:r>
              <a:rPr lang="tr-TR" sz="2800" dirty="0"/>
              <a:t>h1").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</a:t>
            </a:r>
            <a:r>
              <a:rPr lang="tr-TR" sz="2800" dirty="0"/>
              <a:t>$("h1").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   $("#</a:t>
            </a:r>
            <a:r>
              <a:rPr lang="tr-TR" sz="2800" dirty="0"/>
              <a:t>p1").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  </a:t>
            </a:r>
            <a:r>
              <a:rPr lang="tr-TR" sz="2800" dirty="0" smtClean="0"/>
              <a:t>    </a:t>
            </a:r>
            <a:r>
              <a:rPr lang="tr-TR" sz="2800" dirty="0"/>
              <a:t>$("#p1").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 </a:t>
            </a:r>
            <a:r>
              <a:rPr lang="tr-TR" sz="2800" dirty="0" smtClean="0"/>
              <a:t>      </a:t>
            </a:r>
            <a:r>
              <a:rPr lang="tr-TR" sz="2800" dirty="0"/>
              <a:t>$(".p2").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</a:t>
            </a:r>
            <a:r>
              <a:rPr lang="tr-TR" sz="2800" dirty="0"/>
              <a:t>$("div.p3").</a:t>
            </a:r>
            <a:r>
              <a:rPr lang="tr-TR" sz="2800" dirty="0" err="1"/>
              <a:t>click</a:t>
            </a:r>
            <a:r>
              <a:rPr lang="tr-TR" sz="2800" dirty="0"/>
              <a:t>(</a:t>
            </a:r>
            <a:r>
              <a:rPr lang="tr-TR" sz="2800" dirty="0" err="1"/>
              <a:t>function</a:t>
            </a:r>
            <a:r>
              <a:rPr lang="tr-TR" sz="2800" dirty="0"/>
              <a:t>() {</a:t>
            </a:r>
          </a:p>
          <a:p>
            <a:pPr marL="0" indent="0">
              <a:buNone/>
              <a:defRPr/>
            </a:pPr>
            <a:r>
              <a:rPr lang="tr-TR" sz="2800" dirty="0"/>
              <a:t>    </a:t>
            </a:r>
            <a:r>
              <a:rPr lang="tr-TR" sz="2800" dirty="0" smtClean="0"/>
              <a:t>       </a:t>
            </a:r>
            <a:r>
              <a:rPr lang="tr-TR" sz="2800" dirty="0"/>
              <a:t>$("div.p3").</a:t>
            </a:r>
            <a:r>
              <a:rPr lang="tr-TR" sz="2800" dirty="0" err="1"/>
              <a:t>hide</a:t>
            </a:r>
            <a:r>
              <a:rPr lang="tr-TR" sz="2800" dirty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   </a:t>
            </a:r>
            <a:r>
              <a:rPr lang="tr-TR" sz="2800" dirty="0"/>
              <a:t>});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});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  &lt;/</a:t>
            </a:r>
            <a:r>
              <a:rPr lang="tr-TR" sz="2800" dirty="0" err="1"/>
              <a:t>script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3791272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&lt;h1&gt;Burayı </a:t>
            </a:r>
            <a:r>
              <a:rPr lang="tr-TR" sz="1600" dirty="0" err="1"/>
              <a:t>tiklayın</a:t>
            </a:r>
            <a:r>
              <a:rPr lang="tr-TR" sz="1600" dirty="0"/>
              <a:t> bakalım&lt;/h1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id</a:t>
            </a:r>
            <a:r>
              <a:rPr lang="tr-TR" sz="1600" dirty="0"/>
              <a:t>="p1"&gt;Burada p1 </a:t>
            </a:r>
            <a:r>
              <a:rPr lang="tr-TR" sz="1600" dirty="0" err="1"/>
              <a:t>idisi</a:t>
            </a:r>
            <a:r>
              <a:rPr lang="tr-TR" sz="1600" dirty="0"/>
              <a:t>  var&lt;/p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="p2"&gt;Burada p2 </a:t>
            </a:r>
            <a:r>
              <a:rPr lang="tr-TR" sz="1600" dirty="0" err="1"/>
              <a:t>classı</a:t>
            </a:r>
            <a:r>
              <a:rPr lang="tr-TR" sz="1600" dirty="0"/>
              <a:t> var&lt;/p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&lt;div&gt;div h1 i &lt;/div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="p3"&gt;div p si&lt;/div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611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Olaylarla çalışmak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elemanların olaylarına ulaşmak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$(seçici).olay()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Olay olarak:</a:t>
            </a:r>
          </a:p>
          <a:p>
            <a:pPr marL="0" indent="0">
              <a:buNone/>
              <a:defRPr/>
            </a:pPr>
            <a:r>
              <a:rPr lang="tr-TR" sz="2800" dirty="0" smtClean="0"/>
              <a:t>Fare olayları: </a:t>
            </a:r>
            <a:r>
              <a:rPr lang="tr-TR" sz="2800" dirty="0" err="1" smtClean="0"/>
              <a:t>click</a:t>
            </a:r>
            <a:r>
              <a:rPr lang="tr-TR" sz="2800" dirty="0" smtClean="0"/>
              <a:t>, </a:t>
            </a:r>
            <a:r>
              <a:rPr lang="tr-TR" sz="2800" dirty="0" err="1" smtClean="0"/>
              <a:t>dblclick</a:t>
            </a:r>
            <a:r>
              <a:rPr lang="tr-TR" sz="2800" dirty="0" smtClean="0"/>
              <a:t>, </a:t>
            </a:r>
            <a:r>
              <a:rPr lang="tr-TR" sz="2800" dirty="0" err="1" smtClean="0"/>
              <a:t>mouseenter</a:t>
            </a:r>
            <a:r>
              <a:rPr lang="tr-TR" sz="2800" dirty="0" smtClean="0"/>
              <a:t>, </a:t>
            </a:r>
            <a:r>
              <a:rPr lang="tr-TR" sz="2800" dirty="0" err="1" smtClean="0"/>
              <a:t>mouseleave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Klavye olayları: </a:t>
            </a:r>
            <a:r>
              <a:rPr lang="tr-TR" sz="2800" dirty="0" err="1" smtClean="0"/>
              <a:t>keypress</a:t>
            </a:r>
            <a:r>
              <a:rPr lang="tr-TR" sz="2800" dirty="0" smtClean="0"/>
              <a:t>, </a:t>
            </a:r>
            <a:r>
              <a:rPr lang="tr-TR" sz="2800" dirty="0" err="1" smtClean="0"/>
              <a:t>keydown</a:t>
            </a:r>
            <a:r>
              <a:rPr lang="tr-TR" sz="2800" dirty="0" smtClean="0"/>
              <a:t>, </a:t>
            </a:r>
            <a:r>
              <a:rPr lang="tr-TR" sz="2800" dirty="0" err="1" smtClean="0"/>
              <a:t>keyup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Form olayları: </a:t>
            </a:r>
            <a:r>
              <a:rPr lang="tr-TR" sz="2800" dirty="0" err="1" smtClean="0"/>
              <a:t>submit</a:t>
            </a:r>
            <a:r>
              <a:rPr lang="tr-TR" sz="2800" dirty="0" smtClean="0"/>
              <a:t>, </a:t>
            </a:r>
            <a:r>
              <a:rPr lang="tr-TR" sz="2800" dirty="0" err="1" smtClean="0"/>
              <a:t>change</a:t>
            </a:r>
            <a:r>
              <a:rPr lang="tr-TR" sz="2800" dirty="0" smtClean="0"/>
              <a:t>, </a:t>
            </a:r>
            <a:r>
              <a:rPr lang="tr-TR" sz="2800" dirty="0" err="1" smtClean="0"/>
              <a:t>focus</a:t>
            </a:r>
            <a:r>
              <a:rPr lang="tr-TR" sz="2800" dirty="0" smtClean="0"/>
              <a:t>, </a:t>
            </a:r>
            <a:r>
              <a:rPr lang="tr-TR" sz="2800" dirty="0" err="1" smtClean="0"/>
              <a:t>blur</a:t>
            </a:r>
            <a:r>
              <a:rPr lang="tr-TR" sz="2800" dirty="0" smtClean="0"/>
              <a:t>,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Belge veya pencere olayları: </a:t>
            </a:r>
            <a:r>
              <a:rPr lang="tr-TR" sz="2800" dirty="0" err="1" smtClean="0"/>
              <a:t>load</a:t>
            </a:r>
            <a:r>
              <a:rPr lang="tr-TR" sz="2800" dirty="0" smtClean="0"/>
              <a:t>, </a:t>
            </a:r>
            <a:r>
              <a:rPr lang="tr-TR" sz="2800" dirty="0" err="1" smtClean="0"/>
              <a:t>resize</a:t>
            </a:r>
            <a:r>
              <a:rPr lang="tr-TR" sz="2800" dirty="0" smtClean="0"/>
              <a:t>, </a:t>
            </a:r>
            <a:r>
              <a:rPr lang="tr-TR" sz="2800" dirty="0" err="1" smtClean="0"/>
              <a:t>scroll</a:t>
            </a:r>
            <a:r>
              <a:rPr lang="tr-TR" sz="2800" dirty="0" smtClean="0"/>
              <a:t>, </a:t>
            </a:r>
            <a:r>
              <a:rPr lang="tr-TR" sz="2800" dirty="0" err="1" smtClean="0"/>
              <a:t>unload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2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676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      $("#gizle").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hide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</a:t>
            </a:r>
            <a:r>
              <a:rPr lang="tr-TR" sz="1600" dirty="0" smtClean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$("#</a:t>
            </a:r>
            <a:r>
              <a:rPr lang="tr-TR" sz="1600" dirty="0" err="1"/>
              <a:t>goster</a:t>
            </a:r>
            <a:r>
              <a:rPr lang="tr-TR" sz="1600" dirty="0"/>
              <a:t>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show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/>
              <a:t>		 });   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/>
              <a:t>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453136" y="1124744"/>
            <a:ext cx="469086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="gizle"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"&gt;Gizle&lt;/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</a:t>
            </a:r>
            <a:r>
              <a:rPr lang="tr-TR" sz="1600" dirty="0" err="1"/>
              <a:t>goster</a:t>
            </a:r>
            <a:r>
              <a:rPr lang="tr-TR" sz="1600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"&gt;Göster&lt;/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Örnek2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Olaylarla çalışmak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9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Stilleri Değiştirmek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elemanın stil özelliklerini değiştirmek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$(seçici).</a:t>
            </a:r>
            <a:r>
              <a:rPr lang="tr-TR" sz="2800" dirty="0" err="1" smtClean="0"/>
              <a:t>css</a:t>
            </a:r>
            <a:r>
              <a:rPr lang="tr-TR" sz="2800" dirty="0" smtClean="0"/>
              <a:t>("özellik",</a:t>
            </a:r>
            <a:r>
              <a:rPr lang="tr-TR" sz="2800" dirty="0"/>
              <a:t> </a:t>
            </a:r>
            <a:r>
              <a:rPr lang="tr-TR" sz="2800" dirty="0" smtClean="0"/>
              <a:t>"değeri</a:t>
            </a:r>
            <a:r>
              <a:rPr lang="tr-TR" sz="2800" dirty="0" smtClean="0"/>
              <a:t>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elemana sınıf seçicisi eklemek için: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addClass</a:t>
            </a:r>
            <a:r>
              <a:rPr lang="tr-TR" sz="2800" dirty="0" smtClean="0"/>
              <a:t>("seçici Adı");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seçicisini kaldırmak için:</a:t>
            </a:r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removeClass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Bir elemanın sınıf seçicisi yoksa eklemek varsa kaldırmak için: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$(</a:t>
            </a:r>
            <a:r>
              <a:rPr lang="tr-TR" sz="2800" dirty="0" err="1"/>
              <a:t>this</a:t>
            </a:r>
            <a:r>
              <a:rPr lang="tr-TR" sz="2800" dirty="0" smtClean="0"/>
              <a:t>).</a:t>
            </a:r>
            <a:r>
              <a:rPr lang="tr-TR" sz="2800" dirty="0" err="1" smtClean="0"/>
              <a:t>toggleClass</a:t>
            </a:r>
            <a:r>
              <a:rPr lang="tr-TR" sz="2800" dirty="0"/>
              <a:t>("seçici Adı");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3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 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</a:t>
            </a:r>
            <a:r>
              <a:rPr lang="tr-TR" sz="1600" dirty="0" smtClean="0"/>
              <a:t> 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err="1"/>
              <a:t>color</a:t>
            </a:r>
            <a:r>
              <a:rPr lang="tr-TR" sz="1600" dirty="0"/>
              <a:t>","#</a:t>
            </a:r>
            <a:r>
              <a:rPr lang="tr-TR" sz="1600" dirty="0" err="1"/>
              <a:t>cccccc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$("#</a:t>
            </a:r>
            <a:r>
              <a:rPr lang="tr-TR" sz="1600" dirty="0"/>
              <a:t>btn2").</a:t>
            </a:r>
            <a:r>
              <a:rPr lang="tr-TR" sz="1600" dirty="0" err="1"/>
              <a:t>dblclick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   </a:t>
            </a:r>
            <a:r>
              <a:rPr lang="tr-TR" sz="1600" dirty="0"/>
              <a:t>$("#h11").</a:t>
            </a:r>
            <a:r>
              <a:rPr lang="tr-TR" sz="1600" dirty="0" err="1"/>
              <a:t>css</a:t>
            </a:r>
            <a:r>
              <a:rPr lang="tr-TR" sz="1600" dirty="0"/>
              <a:t>("</a:t>
            </a:r>
            <a:r>
              <a:rPr lang="tr-TR" sz="1600" dirty="0" smtClean="0"/>
              <a:t>background-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                   </a:t>
            </a:r>
            <a:r>
              <a:rPr lang="tr-TR" sz="1600" dirty="0" err="1" smtClean="0"/>
              <a:t>color</a:t>
            </a:r>
            <a:r>
              <a:rPr lang="tr-TR" sz="1600" dirty="0"/>
              <a:t>","#ccffee");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</a:t>
            </a:r>
            <a:r>
              <a:rPr lang="tr-TR" sz="1600" dirty="0" err="1"/>
              <a:t>Buradayı</a:t>
            </a:r>
            <a:r>
              <a:rPr lang="tr-TR" sz="1600" dirty="0"/>
              <a:t> Yazıyı&lt;/h1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Rengi&lt;/</a:t>
            </a:r>
            <a:r>
              <a:rPr lang="tr-TR" sz="1600" dirty="0" err="1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btn-info</a:t>
            </a:r>
            <a:r>
              <a:rPr lang="tr-TR" sz="1600" dirty="0"/>
              <a:t>"&gt;Arka Plan Rengi&lt;/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Örnek3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721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dirty="0" err="1"/>
              <a:t>script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/</a:t>
            </a:r>
            <a:r>
              <a:rPr lang="tr-TR" sz="1400" dirty="0" err="1"/>
              <a:t>javascript</a:t>
            </a:r>
            <a:r>
              <a:rPr lang="tr-TR" sz="1400" dirty="0"/>
              <a:t>"&gt;</a:t>
            </a:r>
          </a:p>
          <a:p>
            <a:pPr marL="0" indent="0">
              <a:buNone/>
              <a:defRPr/>
            </a:pPr>
            <a:r>
              <a:rPr lang="tr-TR" sz="1400" dirty="0"/>
              <a:t>    $(</a:t>
            </a:r>
            <a:r>
              <a:rPr lang="tr-TR" sz="1400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$("#</a:t>
            </a:r>
            <a:r>
              <a:rPr lang="tr-TR" sz="1400" dirty="0"/>
              <a:t>btn1").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$("#h11").</a:t>
            </a:r>
            <a:r>
              <a:rPr lang="tr-TR" sz="1400" dirty="0" err="1"/>
              <a:t>addClass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$("#btn2").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 $("#h12").</a:t>
            </a:r>
            <a:r>
              <a:rPr lang="tr-TR" sz="1400" dirty="0" err="1"/>
              <a:t>removeClass</a:t>
            </a:r>
            <a:r>
              <a:rPr lang="tr-TR" sz="1400" dirty="0"/>
              <a:t>("</a:t>
            </a:r>
            <a:r>
              <a:rPr lang="tr-TR" sz="1400" dirty="0" err="1"/>
              <a:t>bg-danger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</a:t>
            </a:r>
            <a:r>
              <a:rPr lang="tr-TR" sz="1400" dirty="0"/>
              <a:t>$("#btn3").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dirty="0" err="1"/>
              <a:t>function</a:t>
            </a:r>
            <a:r>
              <a:rPr lang="tr-TR" sz="1400" dirty="0"/>
              <a:t>() {</a:t>
            </a:r>
          </a:p>
          <a:p>
            <a:pPr marL="0" indent="0">
              <a:buNone/>
              <a:defRPr/>
            </a:pPr>
            <a:r>
              <a:rPr lang="tr-TR" sz="1400" dirty="0"/>
              <a:t>               	$("#h13").</a:t>
            </a:r>
            <a:r>
              <a:rPr lang="tr-TR" sz="1400" dirty="0" err="1"/>
              <a:t>toggleClass</a:t>
            </a:r>
            <a:r>
              <a:rPr lang="tr-TR" sz="1400" dirty="0"/>
              <a:t>("</a:t>
            </a:r>
            <a:r>
              <a:rPr lang="tr-TR" sz="1400" dirty="0" err="1"/>
              <a:t>bg-success</a:t>
            </a:r>
            <a:r>
              <a:rPr lang="tr-TR" sz="1400" dirty="0"/>
              <a:t>");</a:t>
            </a:r>
          </a:p>
          <a:p>
            <a:pPr marL="0" indent="0">
              <a:buNone/>
              <a:defRPr/>
            </a:pPr>
            <a:r>
              <a:rPr lang="tr-TR" sz="1400" dirty="0"/>
              <a:t>		 });</a:t>
            </a:r>
          </a:p>
          <a:p>
            <a:pPr marL="0" indent="0">
              <a:buNone/>
              <a:defRPr/>
            </a:pPr>
            <a:r>
              <a:rPr lang="tr-TR" sz="1400" dirty="0"/>
              <a:t>	});</a:t>
            </a:r>
          </a:p>
          <a:p>
            <a:pPr marL="0" indent="0">
              <a:buNone/>
              <a:defRPr/>
            </a:pPr>
            <a:r>
              <a:rPr lang="tr-TR" sz="1400" dirty="0"/>
              <a:t>  &lt;/</a:t>
            </a:r>
            <a:r>
              <a:rPr lang="tr-TR" sz="1400" dirty="0" err="1"/>
              <a:t>script</a:t>
            </a:r>
            <a:r>
              <a:rPr lang="tr-TR" sz="1400" dirty="0"/>
              <a:t>&gt;</a:t>
            </a:r>
            <a:endParaRPr lang="tr-TR" sz="1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Değiştir&lt;/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"&gt;Stil Kaldır/Ekle&lt;/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Örnek7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Stilleri Değiştirmek</a:t>
            </a:r>
          </a:p>
        </p:txBody>
      </p:sp>
    </p:spTree>
    <p:extLst>
      <p:ext uri="{BB962C8B-B14F-4D97-AF65-F5344CB8AC3E}">
        <p14:creationId xmlns:p14="http://schemas.microsoft.com/office/powerpoint/2010/main" val="848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600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gizlemek için </a:t>
            </a:r>
            <a:r>
              <a:rPr lang="tr-TR" sz="2800" b="1" dirty="0" err="1" smtClean="0"/>
              <a:t>hide</a:t>
            </a:r>
            <a:r>
              <a:rPr lang="tr-TR" sz="2800" dirty="0" smtClean="0"/>
              <a:t>, göstermek için </a:t>
            </a:r>
            <a:r>
              <a:rPr lang="tr-TR" sz="2800" b="1" dirty="0" err="1" smtClean="0"/>
              <a:t>show</a:t>
            </a:r>
            <a:r>
              <a:rPr lang="tr-TR" sz="2800" dirty="0" smtClean="0"/>
              <a:t> metodu kullanılır. İstenirse parametre ile </a:t>
            </a:r>
            <a:r>
              <a:rPr lang="tr-TR" sz="2800" dirty="0" err="1" smtClean="0"/>
              <a:t>açılmas</a:t>
            </a:r>
            <a:r>
              <a:rPr lang="tr-TR" sz="2800" dirty="0" smtClean="0"/>
              <a:t>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 err="1" smtClean="0"/>
              <a:t>show</a:t>
            </a:r>
            <a:r>
              <a:rPr lang="tr-TR" sz="2800" dirty="0" smtClean="0"/>
              <a:t>();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/>
              <a:t>show</a:t>
            </a:r>
            <a:r>
              <a:rPr lang="tr-TR" sz="2800" dirty="0"/>
              <a:t>("</a:t>
            </a:r>
            <a:r>
              <a:rPr lang="tr-TR" sz="2800" dirty="0" err="1"/>
              <a:t>slow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</a:t>
            </a:r>
            <a:r>
              <a:rPr lang="tr-TR" sz="2800" dirty="0"/>
              <a:t>$(seçici).</a:t>
            </a:r>
            <a:r>
              <a:rPr lang="tr-TR" sz="2800" dirty="0" err="1" smtClean="0"/>
              <a:t>hide</a:t>
            </a:r>
            <a:r>
              <a:rPr lang="tr-TR" sz="2800" dirty="0" smtClean="0"/>
              <a:t>(200);</a:t>
            </a:r>
          </a:p>
          <a:p>
            <a:pPr marL="0" indent="0">
              <a:buNone/>
              <a:defRPr/>
            </a:pPr>
            <a:r>
              <a:rPr lang="tr-TR" sz="2800" dirty="0"/>
              <a:t>$(seçici).</a:t>
            </a:r>
            <a:r>
              <a:rPr lang="tr-TR" sz="2800" dirty="0" err="1"/>
              <a:t>hide</a:t>
            </a:r>
            <a:r>
              <a:rPr lang="tr-TR" sz="2800" dirty="0"/>
              <a:t>("</a:t>
            </a:r>
            <a:r>
              <a:rPr lang="tr-TR" sz="2800" dirty="0" err="1"/>
              <a:t>fast</a:t>
            </a:r>
            <a:r>
              <a:rPr lang="tr-TR" sz="2800" dirty="0"/>
              <a:t>");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Hide</a:t>
            </a:r>
            <a:r>
              <a:rPr lang="tr-TR" b="1" dirty="0" smtClean="0"/>
              <a:t>/Show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675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 &lt;</a:t>
            </a:r>
            <a:r>
              <a:rPr lang="tr-TR" sz="1600" dirty="0" err="1" smtClean="0"/>
              <a:t>script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="</a:t>
            </a:r>
            <a:r>
              <a:rPr lang="tr-TR" sz="1600" dirty="0" err="1" smtClean="0"/>
              <a:t>text</a:t>
            </a:r>
            <a:r>
              <a:rPr lang="tr-TR" sz="1600" dirty="0" smtClean="0"/>
              <a:t>/</a:t>
            </a:r>
            <a:r>
              <a:rPr lang="tr-TR" sz="1600" dirty="0" err="1" smtClean="0"/>
              <a:t>javascript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$(</a:t>
            </a:r>
            <a:r>
              <a:rPr lang="tr-TR" sz="1600" dirty="0" err="1" smtClean="0"/>
              <a:t>document</a:t>
            </a:r>
            <a:r>
              <a:rPr lang="tr-TR" sz="1600" dirty="0" smtClean="0"/>
              <a:t>).</a:t>
            </a:r>
            <a:r>
              <a:rPr lang="tr-TR" sz="1600" dirty="0" err="1" smtClean="0"/>
              <a:t>ready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$("#gizle").</a:t>
            </a:r>
            <a:r>
              <a:rPr lang="tr-TR" sz="1600" dirty="0" err="1" smtClean="0"/>
              <a:t>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hide</a:t>
            </a:r>
            <a:r>
              <a:rPr lang="tr-TR" sz="1600" dirty="0" smtClean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$("#</a:t>
            </a:r>
            <a:r>
              <a:rPr lang="tr-TR" sz="1600" dirty="0" err="1" smtClean="0"/>
              <a:t>goster</a:t>
            </a:r>
            <a:r>
              <a:rPr lang="tr-TR" sz="1600" dirty="0" smtClean="0"/>
              <a:t>").</a:t>
            </a:r>
            <a:r>
              <a:rPr lang="tr-TR" sz="1600" dirty="0" err="1" smtClean="0"/>
              <a:t>dblclick</a:t>
            </a:r>
            <a:r>
              <a:rPr lang="tr-TR" sz="1600" dirty="0" smtClean="0"/>
              <a:t>(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() 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$("#h11").</a:t>
            </a:r>
            <a:r>
              <a:rPr lang="tr-TR" sz="1600" dirty="0" err="1" smtClean="0"/>
              <a:t>show</a:t>
            </a:r>
            <a:r>
              <a:rPr lang="tr-TR" sz="1600" dirty="0" smtClean="0"/>
              <a:t>(300);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	 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&lt;/</a:t>
            </a:r>
            <a:r>
              <a:rPr lang="tr-TR" sz="1600" dirty="0" err="1" smtClean="0"/>
              <a:t>script</a:t>
            </a:r>
            <a:r>
              <a:rPr lang="tr-TR" sz="1600" dirty="0" smtClean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 smtClean="0"/>
              <a:t>&lt;h1 </a:t>
            </a:r>
            <a:r>
              <a:rPr lang="tr-TR" sz="1600" dirty="0" err="1" smtClean="0"/>
              <a:t>id</a:t>
            </a:r>
            <a:r>
              <a:rPr lang="tr-TR" sz="1600" dirty="0" smtClean="0"/>
              <a:t>="h11"&gt;</a:t>
            </a:r>
            <a:r>
              <a:rPr lang="tr-TR" sz="1600" dirty="0" err="1" smtClean="0"/>
              <a:t>Buradayı</a:t>
            </a:r>
            <a:r>
              <a:rPr lang="tr-TR" sz="1600" dirty="0" smtClean="0"/>
              <a:t>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="gizle"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btn-danger</a:t>
            </a:r>
            <a:r>
              <a:rPr lang="tr-TR" sz="1600" dirty="0" smtClean="0"/>
              <a:t>"&gt;Gizle&lt;/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 smtClean="0"/>
              <a:t>button</a:t>
            </a:r>
            <a:r>
              <a:rPr lang="tr-TR" sz="1600" dirty="0" smtClean="0"/>
              <a:t> </a:t>
            </a:r>
            <a:r>
              <a:rPr lang="tr-TR" sz="1600" dirty="0" err="1" smtClean="0"/>
              <a:t>id</a:t>
            </a:r>
            <a:r>
              <a:rPr lang="tr-TR" sz="1600" dirty="0" smtClean="0"/>
              <a:t>="</a:t>
            </a:r>
            <a:r>
              <a:rPr lang="tr-TR" sz="1600" dirty="0" err="1" smtClean="0"/>
              <a:t>goster</a:t>
            </a:r>
            <a:r>
              <a:rPr lang="tr-TR" sz="1600" dirty="0" smtClean="0"/>
              <a:t>" </a:t>
            </a:r>
            <a:r>
              <a:rPr lang="tr-TR" sz="1600" dirty="0" err="1" smtClean="0"/>
              <a:t>class</a:t>
            </a:r>
            <a:r>
              <a:rPr lang="tr-TR" sz="1600" dirty="0" smtClean="0"/>
              <a:t>="</a:t>
            </a:r>
            <a:r>
              <a:rPr lang="tr-TR" sz="1600" dirty="0" err="1" smtClean="0"/>
              <a:t>btn</a:t>
            </a:r>
            <a:r>
              <a:rPr lang="tr-TR" sz="1600" dirty="0" smtClean="0"/>
              <a:t> </a:t>
            </a:r>
            <a:r>
              <a:rPr lang="tr-TR" sz="1600" dirty="0" err="1" smtClean="0"/>
              <a:t>btn-info</a:t>
            </a:r>
            <a:r>
              <a:rPr lang="tr-TR" sz="1600" dirty="0" smtClean="0"/>
              <a:t>"&gt;Göster&lt;/</a:t>
            </a:r>
            <a:r>
              <a:rPr lang="tr-TR" sz="1600" dirty="0" err="1" smtClean="0"/>
              <a:t>button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Örnek4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1864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4000" dirty="0" err="1" smtClean="0"/>
              <a:t>jQuery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bir eleman hem gizlemek hem de göstermek için </a:t>
            </a:r>
            <a:r>
              <a:rPr lang="tr-TR" sz="2800" b="1" dirty="0" err="1" smtClean="0"/>
              <a:t>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$(seçici).</a:t>
            </a:r>
            <a:r>
              <a:rPr lang="tr-TR" sz="2800" dirty="0" err="1" smtClean="0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slow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(2000);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$(</a:t>
            </a:r>
            <a:r>
              <a:rPr lang="tr-TR" sz="2800" dirty="0"/>
              <a:t>seçici</a:t>
            </a:r>
            <a:r>
              <a:rPr lang="tr-TR" sz="2800" dirty="0" smtClean="0"/>
              <a:t>).</a:t>
            </a:r>
            <a:r>
              <a:rPr lang="tr-TR" sz="2800" dirty="0"/>
              <a:t> </a:t>
            </a:r>
            <a:r>
              <a:rPr lang="tr-TR" sz="2800" dirty="0" err="1"/>
              <a:t>toggle</a:t>
            </a:r>
            <a:r>
              <a:rPr lang="tr-TR" sz="2800" dirty="0" smtClean="0"/>
              <a:t>("</a:t>
            </a:r>
            <a:r>
              <a:rPr lang="tr-TR" sz="2800" dirty="0" err="1"/>
              <a:t>fast</a:t>
            </a:r>
            <a:r>
              <a:rPr lang="tr-TR" sz="2800" dirty="0"/>
              <a:t>"</a:t>
            </a:r>
            <a:r>
              <a:rPr lang="tr-TR" sz="2800" dirty="0" smtClean="0"/>
              <a:t>);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Toggle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01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600" dirty="0"/>
              <a:t> </a:t>
            </a:r>
            <a:r>
              <a:rPr lang="tr-TR" sz="1600" dirty="0" smtClean="0"/>
              <a:t>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	$("#</a:t>
            </a:r>
            <a:r>
              <a:rPr lang="tr-TR" sz="1600" dirty="0"/>
              <a:t>h12").</a:t>
            </a:r>
            <a:r>
              <a:rPr lang="tr-TR" sz="1600" dirty="0" err="1"/>
              <a:t>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/>
              <a:t>	$("#h13").</a:t>
            </a:r>
            <a:r>
              <a:rPr lang="tr-TR" sz="1600" dirty="0" err="1"/>
              <a:t>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/>
              <a:t>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endParaRPr lang="tr-TR" sz="1600" dirty="0" smtClean="0"/>
          </a:p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 Gösterim İşlemleri&lt;/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  <a:endParaRPr lang="tr-TR" sz="1600" dirty="0" smtClean="0"/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Örnek5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Elemanları 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4085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Elemanları Gizlemek/Göstermek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/>
              <a:t>bir </a:t>
            </a:r>
            <a:r>
              <a:rPr lang="tr-TR" sz="2800" dirty="0" smtClean="0"/>
              <a:t>elemanı </a:t>
            </a:r>
            <a:r>
              <a:rPr lang="tr-TR" sz="2800" dirty="0"/>
              <a:t>gizlemek için </a:t>
            </a:r>
            <a:r>
              <a:rPr lang="tr-TR" sz="2800" b="1" dirty="0" err="1" smtClean="0"/>
              <a:t>fadeOut</a:t>
            </a:r>
            <a:r>
              <a:rPr lang="tr-TR" sz="2800" dirty="0" smtClean="0"/>
              <a:t>, </a:t>
            </a:r>
            <a:r>
              <a:rPr lang="tr-TR" sz="2800" dirty="0"/>
              <a:t>göstermek için </a:t>
            </a:r>
            <a:r>
              <a:rPr lang="tr-TR" sz="2800" b="1" dirty="0" err="1" smtClean="0"/>
              <a:t>fadeIn</a:t>
            </a:r>
            <a:r>
              <a:rPr lang="tr-TR" sz="2800" dirty="0" smtClean="0"/>
              <a:t> </a:t>
            </a:r>
            <a:r>
              <a:rPr lang="tr-TR" sz="2800" dirty="0"/>
              <a:t>metodu kullanılır. </a:t>
            </a:r>
            <a:r>
              <a:rPr lang="tr-TR" sz="2800" dirty="0" smtClean="0"/>
              <a:t>Elemanı hem gizlemek hem de göstermek için </a:t>
            </a:r>
            <a:r>
              <a:rPr lang="tr-TR" sz="2800" b="1" dirty="0" err="1" smtClean="0"/>
              <a:t>fadeToggle</a:t>
            </a:r>
            <a:r>
              <a:rPr lang="tr-TR" sz="2800" dirty="0" smtClean="0"/>
              <a:t> metodu kullanılır. İstenirse parametre ile açılma süresi </a:t>
            </a:r>
            <a:r>
              <a:rPr lang="tr-TR" sz="2800" dirty="0" err="1" smtClean="0"/>
              <a:t>ms</a:t>
            </a:r>
            <a:r>
              <a:rPr lang="tr-TR" sz="2800" dirty="0" smtClean="0"/>
              <a:t> (milisaniye) cinsinden verilebilir veya "</a:t>
            </a:r>
            <a:r>
              <a:rPr lang="tr-TR" sz="2800" dirty="0" err="1" smtClean="0"/>
              <a:t>slow</a:t>
            </a:r>
            <a:r>
              <a:rPr lang="tr-TR" sz="2800" dirty="0" smtClean="0"/>
              <a:t>", "</a:t>
            </a:r>
            <a:r>
              <a:rPr lang="tr-TR" sz="2800" dirty="0" err="1" smtClean="0"/>
              <a:t>fast</a:t>
            </a:r>
            <a:r>
              <a:rPr lang="tr-TR" sz="2800" dirty="0" smtClean="0"/>
              <a:t>" seçilebilir.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467544" y="8001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/>
              <a:t>Fade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112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="</a:t>
            </a:r>
            <a:r>
              <a:rPr lang="tr-TR" sz="1600" dirty="0" err="1"/>
              <a:t>text</a:t>
            </a:r>
            <a:r>
              <a:rPr lang="tr-TR" sz="1600" dirty="0"/>
              <a:t>/</a:t>
            </a:r>
            <a:r>
              <a:rPr lang="tr-TR" sz="1600" dirty="0" err="1"/>
              <a:t>javascript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$(</a:t>
            </a:r>
            <a:r>
              <a:rPr lang="tr-TR" sz="1600" dirty="0" err="1"/>
              <a:t>document</a:t>
            </a:r>
            <a:r>
              <a:rPr lang="tr-TR" sz="1600" dirty="0"/>
              <a:t>).</a:t>
            </a:r>
            <a:r>
              <a:rPr lang="tr-TR" sz="1600" dirty="0" err="1"/>
              <a:t>ready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(){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</a:t>
            </a:r>
            <a:r>
              <a:rPr lang="tr-TR" sz="1600" dirty="0"/>
              <a:t>$("#btn1").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fadeOut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fadeOut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fadeOut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$("#</a:t>
            </a:r>
            <a:r>
              <a:rPr lang="tr-TR" sz="1600" dirty="0"/>
              <a:t>btn2").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fadeIn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fadeIn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fadeIn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</a:t>
            </a:r>
            <a:r>
              <a:rPr lang="tr-TR" sz="1600" dirty="0"/>
              <a:t>$("#btn3").</a:t>
            </a:r>
            <a:r>
              <a:rPr lang="tr-TR" sz="1600" dirty="0" err="1"/>
              <a:t>click</a:t>
            </a:r>
            <a:r>
              <a:rPr lang="tr-TR" sz="1600" dirty="0"/>
              <a:t>(</a:t>
            </a:r>
            <a:r>
              <a:rPr lang="tr-TR" sz="1600" dirty="0" err="1"/>
              <a:t>function</a:t>
            </a:r>
            <a:r>
              <a:rPr lang="tr-TR" sz="1600" dirty="0"/>
              <a:t>() {</a:t>
            </a:r>
          </a:p>
          <a:p>
            <a:pPr marL="0" indent="0">
              <a:buNone/>
              <a:defRPr/>
            </a:pPr>
            <a:r>
              <a:rPr lang="tr-TR" sz="1600" dirty="0"/>
              <a:t>                $("#h11").</a:t>
            </a:r>
            <a:r>
              <a:rPr lang="tr-TR" sz="1600" dirty="0" err="1"/>
              <a:t>fadeToggle</a:t>
            </a:r>
            <a:r>
              <a:rPr lang="tr-TR" sz="1600" dirty="0"/>
              <a:t>();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h12").</a:t>
            </a:r>
            <a:r>
              <a:rPr lang="tr-TR" sz="1600" dirty="0" err="1"/>
              <a:t>fadeToggle</a:t>
            </a:r>
            <a:r>
              <a:rPr lang="tr-TR" sz="1600" dirty="0"/>
              <a:t>(1000);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$("#</a:t>
            </a:r>
            <a:r>
              <a:rPr lang="tr-TR" sz="1600" dirty="0"/>
              <a:t>h13").</a:t>
            </a:r>
            <a:r>
              <a:rPr lang="tr-TR" sz="1600" dirty="0" err="1"/>
              <a:t>fadeToggle</a:t>
            </a:r>
            <a:r>
              <a:rPr lang="tr-TR" sz="1600" dirty="0"/>
              <a:t>("</a:t>
            </a:r>
            <a:r>
              <a:rPr lang="tr-TR" sz="1600" dirty="0" err="1"/>
              <a:t>slow</a:t>
            </a:r>
            <a:r>
              <a:rPr lang="tr-TR" sz="1600" dirty="0"/>
              <a:t>");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</a:t>
            </a:r>
            <a:r>
              <a:rPr lang="tr-TR" sz="1600" dirty="0"/>
              <a:t>});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});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  &lt;/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&lt;h1 </a:t>
            </a:r>
            <a:r>
              <a:rPr lang="tr-TR" sz="1600" dirty="0" err="1"/>
              <a:t>id</a:t>
            </a:r>
            <a:r>
              <a:rPr lang="tr-TR" sz="1600" dirty="0"/>
              <a:t>="h11"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bg-info</a:t>
            </a:r>
            <a:r>
              <a:rPr lang="tr-TR" sz="1600" dirty="0"/>
              <a:t>"&gt;Buradaki Yazıyı&lt;/h1&gt;</a:t>
            </a:r>
          </a:p>
          <a:p>
            <a:pPr marL="0" indent="0">
              <a:buNone/>
              <a:defRPr/>
            </a:pPr>
            <a:r>
              <a:rPr lang="tr-TR" sz="1600" dirty="0"/>
              <a:t>&lt;h2 </a:t>
            </a:r>
            <a:r>
              <a:rPr lang="tr-TR" sz="1600" dirty="0" err="1"/>
              <a:t>id</a:t>
            </a:r>
            <a:r>
              <a:rPr lang="tr-TR" sz="1600" dirty="0"/>
              <a:t>="h12"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bg-danger</a:t>
            </a:r>
            <a:r>
              <a:rPr lang="tr-TR" sz="1600" dirty="0"/>
              <a:t>"&gt;Buradaki Yazıyı&lt;/h2&gt;</a:t>
            </a:r>
          </a:p>
          <a:p>
            <a:pPr marL="0" indent="0">
              <a:buNone/>
              <a:defRPr/>
            </a:pPr>
            <a:r>
              <a:rPr lang="tr-TR" sz="1600" dirty="0"/>
              <a:t>&lt;h3 </a:t>
            </a:r>
            <a:r>
              <a:rPr lang="tr-TR" sz="1600" dirty="0" err="1"/>
              <a:t>id</a:t>
            </a:r>
            <a:r>
              <a:rPr lang="tr-TR" sz="1600" dirty="0"/>
              <a:t>="h13"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bg-success</a:t>
            </a:r>
            <a:r>
              <a:rPr lang="tr-TR" sz="1600" dirty="0"/>
              <a:t>"&gt;ve Buradaki Yazıyı&lt;/h3&gt;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="btn1"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="btn2"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Göster&lt;/</a:t>
            </a:r>
            <a:r>
              <a:rPr lang="tr-TR" sz="1600" dirty="0" err="1"/>
              <a:t>button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="btn3"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btn</a:t>
            </a:r>
            <a:r>
              <a:rPr lang="tr-TR" sz="1600" dirty="0"/>
              <a:t> </a:t>
            </a:r>
            <a:r>
              <a:rPr lang="tr-TR" sz="1600" dirty="0" err="1"/>
              <a:t>btn-danger</a:t>
            </a:r>
            <a:r>
              <a:rPr lang="tr-TR" sz="1600" dirty="0"/>
              <a:t>"&gt;Yazıları Gizle/Göster&lt;/</a:t>
            </a:r>
            <a:r>
              <a:rPr lang="tr-TR" sz="1600" dirty="0" err="1"/>
              <a:t>button</a:t>
            </a:r>
            <a:r>
              <a:rPr lang="tr-TR" sz="1600" smtClean="0"/>
              <a:t>&gt;</a:t>
            </a:r>
          </a:p>
          <a:p>
            <a:pPr marL="0" indent="0">
              <a:buNone/>
              <a:defRPr/>
            </a:pP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Örnek6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Elemanları </a:t>
            </a:r>
            <a:r>
              <a:rPr lang="tr-TR" dirty="0"/>
              <a:t>Gizlemek/Göstermek</a:t>
            </a:r>
          </a:p>
        </p:txBody>
      </p:sp>
    </p:spTree>
    <p:extLst>
      <p:ext uri="{BB962C8B-B14F-4D97-AF65-F5344CB8AC3E}">
        <p14:creationId xmlns:p14="http://schemas.microsoft.com/office/powerpoint/2010/main" val="34148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Elemanlardan değer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 smtClean="0"/>
              <a:t>elemandan değer almak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alınacaksa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7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400" dirty="0"/>
              <a:t> &lt;</a:t>
            </a:r>
            <a:r>
              <a:rPr lang="tr-TR" sz="1400" b="1" dirty="0" err="1"/>
              <a:t>script</a:t>
            </a:r>
            <a:r>
              <a:rPr lang="tr-TR" sz="1400" b="1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</a:t>
            </a:r>
            <a:r>
              <a:rPr lang="tr-TR" sz="1400" b="1" dirty="0"/>
              <a:t>"</a:t>
            </a:r>
            <a:r>
              <a:rPr lang="tr-TR" sz="1400" b="1" dirty="0" err="1"/>
              <a:t>text</a:t>
            </a:r>
            <a:r>
              <a:rPr lang="tr-TR" sz="1400" b="1" dirty="0"/>
              <a:t>/</a:t>
            </a:r>
            <a:r>
              <a:rPr lang="tr-TR" sz="1400" b="1" dirty="0" err="1"/>
              <a:t>javascript</a:t>
            </a:r>
            <a:r>
              <a:rPr lang="tr-TR" sz="1400" b="1" dirty="0"/>
              <a:t>"</a:t>
            </a:r>
            <a:r>
              <a:rPr lang="tr-TR" sz="1400" dirty="0"/>
              <a:t>&gt;</a:t>
            </a:r>
            <a:br>
              <a:rPr lang="tr-TR" sz="1400" dirty="0"/>
            </a:br>
            <a:r>
              <a:rPr lang="tr-TR" sz="1400" dirty="0"/>
              <a:t>   $(</a:t>
            </a:r>
            <a:r>
              <a:rPr lang="tr-TR" sz="1400" b="1" i="1" dirty="0" err="1"/>
              <a:t>document</a:t>
            </a:r>
            <a:r>
              <a:rPr lang="tr-TR" sz="1400" dirty="0"/>
              <a:t>).</a:t>
            </a:r>
            <a:r>
              <a:rPr lang="tr-TR" sz="1400" dirty="0" err="1"/>
              <a:t>ready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 smtClean="0"/>
              <a:t>(){</a:t>
            </a:r>
          </a:p>
          <a:p>
            <a:pPr marL="0" indent="0">
              <a:buNone/>
              <a:defRPr/>
            </a:pPr>
            <a:r>
              <a:rPr lang="tr-TR" sz="1400" dirty="0"/>
              <a:t> </a:t>
            </a:r>
            <a:r>
              <a:rPr lang="tr-TR" sz="1400" dirty="0" smtClean="0"/>
              <a:t>    </a:t>
            </a:r>
            <a:r>
              <a:rPr lang="tr-TR" sz="1400" dirty="0"/>
              <a:t>$(</a:t>
            </a:r>
            <a:r>
              <a:rPr lang="tr-TR" sz="1400" b="1" dirty="0"/>
              <a:t>"#btn1"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{</a:t>
            </a:r>
            <a:br>
              <a:rPr lang="tr-TR" sz="1400" dirty="0"/>
            </a:br>
            <a:r>
              <a:rPr lang="tr-TR" sz="1400" dirty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"#p11"</a:t>
            </a:r>
            <a:r>
              <a:rPr lang="tr-TR" sz="1400" dirty="0"/>
              <a:t>).</a:t>
            </a:r>
            <a:r>
              <a:rPr lang="tr-TR" sz="1400" dirty="0" err="1"/>
              <a:t>text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"#btn2"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"#p12"</a:t>
            </a:r>
            <a:r>
              <a:rPr lang="tr-TR" sz="1400" dirty="0"/>
              <a:t>).html());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    $(</a:t>
            </a:r>
            <a:r>
              <a:rPr lang="tr-TR" sz="1400" b="1" dirty="0"/>
              <a:t>"#btn3"</a:t>
            </a:r>
            <a:r>
              <a:rPr lang="tr-TR" sz="1400" dirty="0"/>
              <a:t>).</a:t>
            </a:r>
            <a:r>
              <a:rPr lang="tr-TR" sz="1400" dirty="0" err="1"/>
              <a:t>click</a:t>
            </a:r>
            <a:r>
              <a:rPr lang="tr-TR" sz="1400" dirty="0"/>
              <a:t>(</a:t>
            </a:r>
            <a:r>
              <a:rPr lang="tr-TR" sz="1400" b="1" dirty="0" err="1"/>
              <a:t>function</a:t>
            </a:r>
            <a:r>
              <a:rPr lang="tr-TR" sz="1400" dirty="0"/>
              <a:t>() </a:t>
            </a:r>
            <a:r>
              <a:rPr lang="tr-TR" sz="1400" dirty="0" smtClean="0"/>
              <a:t>{</a:t>
            </a:r>
          </a:p>
          <a:p>
            <a:pPr marL="0" indent="0">
              <a:buNone/>
              <a:defRPr/>
            </a:pPr>
            <a:r>
              <a:rPr lang="tr-TR" sz="1400" dirty="0" smtClean="0"/>
              <a:t>               </a:t>
            </a:r>
            <a:r>
              <a:rPr lang="tr-TR" sz="1400" dirty="0" err="1"/>
              <a:t>alert</a:t>
            </a:r>
            <a:r>
              <a:rPr lang="tr-TR" sz="1400" dirty="0"/>
              <a:t>($(</a:t>
            </a:r>
            <a:r>
              <a:rPr lang="tr-TR" sz="1400" b="1" dirty="0"/>
              <a:t>"#p13"</a:t>
            </a:r>
            <a:r>
              <a:rPr lang="tr-TR" sz="1400" dirty="0"/>
              <a:t>).</a:t>
            </a:r>
            <a:r>
              <a:rPr lang="tr-TR" sz="1400" dirty="0" err="1"/>
              <a:t>val</a:t>
            </a:r>
            <a:r>
              <a:rPr lang="tr-TR" sz="1400" dirty="0"/>
              <a:t>());</a:t>
            </a:r>
            <a:br>
              <a:rPr lang="tr-TR" sz="1400" dirty="0"/>
            </a:br>
            <a:r>
              <a:rPr lang="tr-TR" sz="1400" dirty="0"/>
              <a:t>    });</a:t>
            </a:r>
            <a:br>
              <a:rPr lang="tr-TR" sz="1400" dirty="0"/>
            </a:br>
            <a:r>
              <a:rPr lang="tr-TR" sz="1400" dirty="0"/>
              <a:t>});</a:t>
            </a:r>
            <a:br>
              <a:rPr lang="tr-TR" sz="1400" dirty="0"/>
            </a:br>
            <a:r>
              <a:rPr lang="tr-TR" sz="1400" dirty="0"/>
              <a:t> &lt;/</a:t>
            </a:r>
            <a:r>
              <a:rPr lang="tr-TR" sz="1400" b="1" dirty="0" err="1"/>
              <a:t>script</a:t>
            </a:r>
            <a:r>
              <a:rPr lang="tr-TR" sz="1400" dirty="0"/>
              <a:t>&gt;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&gt;1.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&gt;2.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button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&gt;3. Paragraf&lt;/</a:t>
            </a:r>
            <a:r>
              <a:rPr lang="tr-TR" sz="1600" b="1" dirty="0" err="1"/>
              <a:t>button</a:t>
            </a:r>
            <a:r>
              <a:rPr lang="tr-TR" sz="1600" dirty="0"/>
              <a:t>&gt;</a:t>
            </a:r>
            <a:endParaRPr lang="tr-TR" sz="1600" dirty="0" smtClean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Örnek8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1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Elemanlara değer atama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4561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 içerisindeki </a:t>
            </a:r>
            <a:r>
              <a:rPr lang="tr-TR" sz="2800" dirty="0" smtClean="0"/>
              <a:t>elemanlara değer atamak için </a:t>
            </a:r>
            <a:r>
              <a:rPr lang="tr-TR" sz="2800" dirty="0" err="1" smtClean="0"/>
              <a:t>text</a:t>
            </a:r>
            <a:r>
              <a:rPr lang="tr-TR" sz="2800" dirty="0" smtClean="0"/>
              <a:t> veya html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Eğer </a:t>
            </a:r>
            <a:r>
              <a:rPr lang="tr-TR" sz="2800" dirty="0" err="1" smtClean="0"/>
              <a:t>input</a:t>
            </a:r>
            <a:r>
              <a:rPr lang="tr-TR" sz="2800" dirty="0" smtClean="0"/>
              <a:t> elemanının değeri belirlenecekse 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RadioButtondan</a:t>
            </a:r>
            <a:r>
              <a:rPr lang="tr-TR" sz="2800" dirty="0" smtClean="0"/>
              <a:t> değer almak için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input</a:t>
            </a:r>
            <a:r>
              <a:rPr lang="tr-TR" sz="2800" dirty="0" smtClean="0"/>
              <a:t>[name=ismi]:</a:t>
            </a:r>
            <a:r>
              <a:rPr lang="tr-TR" sz="2800" dirty="0" err="1" smtClean="0"/>
              <a:t>checked</a:t>
            </a:r>
            <a:r>
              <a:rPr lang="tr-TR" sz="2800" dirty="0" smtClean="0"/>
              <a:t> değeri için </a:t>
            </a:r>
            <a:r>
              <a:rPr lang="tr-TR" sz="2800" dirty="0" err="1" smtClean="0"/>
              <a:t>val</a:t>
            </a:r>
            <a:r>
              <a:rPr lang="tr-TR" sz="2800" dirty="0" smtClean="0"/>
              <a:t> kullanılır.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"#p11"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"#p12"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($(</a:t>
            </a:r>
            <a:r>
              <a:rPr lang="tr-TR" sz="1800" b="1" dirty="0"/>
              <a:t>"#btn2"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 $(</a:t>
            </a:r>
            <a:r>
              <a:rPr lang="tr-TR" sz="1800" b="1" dirty="0"/>
              <a:t>"#p13"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($(</a:t>
            </a:r>
            <a:r>
              <a:rPr lang="tr-TR" sz="1800" b="1" dirty="0"/>
              <a:t>"#btn3"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"p11"</a:t>
            </a:r>
            <a:r>
              <a:rPr lang="tr-TR" sz="1600" dirty="0"/>
              <a:t>&gt;Buradaki p11 Yazısı var...&lt;/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p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bg-danger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r>
              <a:rPr lang="tr-TR" sz="1600" dirty="0" err="1"/>
              <a:t>Arkaplan</a:t>
            </a:r>
            <a:r>
              <a:rPr lang="tr-TR" sz="1600" dirty="0"/>
              <a:t> farklı p12 Yazısı&lt;/</a:t>
            </a:r>
            <a:r>
              <a:rPr lang="tr-TR" sz="1600" b="1" dirty="0"/>
              <a:t>p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"p13"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bg-success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"ve Buradaki Yazıyı p13"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"1.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"btn2"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"2. Paragraf"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"btn3"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"3. Paragraf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dirty="0" smtClean="0">
                <a:hlinkClick r:id="rId3" action="ppaction://hlinkfile"/>
              </a:rPr>
              <a:t>Örnek9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5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tr-TR" sz="1800" dirty="0"/>
              <a:t> &lt;</a:t>
            </a:r>
            <a:r>
              <a:rPr lang="tr-TR" sz="1800" b="1" dirty="0" err="1"/>
              <a:t>script</a:t>
            </a:r>
            <a:r>
              <a:rPr lang="tr-TR" sz="1800" b="1" dirty="0"/>
              <a:t> </a:t>
            </a:r>
            <a:r>
              <a:rPr lang="tr-TR" sz="1800" dirty="0" err="1"/>
              <a:t>type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text</a:t>
            </a:r>
            <a:r>
              <a:rPr lang="tr-TR" sz="1800" b="1" dirty="0"/>
              <a:t>/</a:t>
            </a:r>
            <a:r>
              <a:rPr lang="tr-TR" sz="1800" b="1" dirty="0" err="1"/>
              <a:t>javascript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$(</a:t>
            </a:r>
            <a:r>
              <a:rPr lang="tr-TR" sz="1800" b="1" i="1" dirty="0" err="1"/>
              <a:t>document</a:t>
            </a:r>
            <a:r>
              <a:rPr lang="tr-TR" sz="1800" dirty="0"/>
              <a:t>).</a:t>
            </a:r>
            <a:r>
              <a:rPr lang="tr-TR" sz="1800" dirty="0" err="1"/>
              <a:t>ready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(){</a:t>
            </a:r>
            <a:br>
              <a:rPr lang="tr-TR" sz="1800" dirty="0"/>
            </a:br>
            <a:r>
              <a:rPr lang="tr-TR" sz="1800" dirty="0"/>
              <a:t>    $(</a:t>
            </a:r>
            <a:r>
              <a:rPr lang="tr-TR" sz="1800" b="1" dirty="0"/>
              <a:t>"#btn1"</a:t>
            </a:r>
            <a:r>
              <a:rPr lang="tr-TR" sz="1800" dirty="0"/>
              <a:t>).</a:t>
            </a:r>
            <a:r>
              <a:rPr lang="tr-TR" sz="1800" dirty="0" err="1"/>
              <a:t>click</a:t>
            </a:r>
            <a:r>
              <a:rPr lang="tr-TR" sz="1800" dirty="0"/>
              <a:t>(</a:t>
            </a:r>
            <a:r>
              <a:rPr lang="tr-TR" sz="1800" b="1" dirty="0" err="1"/>
              <a:t>function</a:t>
            </a:r>
            <a:r>
              <a:rPr lang="tr-TR" sz="1800" dirty="0"/>
              <a:t>() {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boy</a:t>
            </a:r>
            <a:r>
              <a:rPr lang="tr-TR" sz="1800" dirty="0"/>
              <a:t>=$(</a:t>
            </a:r>
            <a:r>
              <a:rPr lang="tr-TR" sz="1800" b="1" dirty="0"/>
              <a:t>"#boy"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yas</a:t>
            </a:r>
            <a:r>
              <a:rPr lang="tr-TR" sz="1800" dirty="0"/>
              <a:t>=$(</a:t>
            </a:r>
            <a:r>
              <a:rPr lang="tr-TR" sz="1800" b="1" dirty="0"/>
              <a:t>"#yas"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kilo</a:t>
            </a:r>
            <a:r>
              <a:rPr lang="tr-TR" sz="1800" dirty="0"/>
              <a:t>=$(</a:t>
            </a:r>
            <a:r>
              <a:rPr lang="tr-TR" sz="1800" b="1" dirty="0"/>
              <a:t>"#kilo"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cinsiyet</a:t>
            </a:r>
            <a:r>
              <a:rPr lang="tr-TR" sz="1800" dirty="0"/>
              <a:t>=$(</a:t>
            </a:r>
            <a:r>
              <a:rPr lang="tr-TR" sz="1800" b="1" dirty="0"/>
              <a:t>'</a:t>
            </a:r>
            <a:r>
              <a:rPr lang="tr-TR" sz="1800" b="1" dirty="0" err="1"/>
              <a:t>input</a:t>
            </a:r>
            <a:r>
              <a:rPr lang="tr-TR" sz="1800" b="1" dirty="0"/>
              <a:t>[name=c]:</a:t>
            </a:r>
            <a:r>
              <a:rPr lang="tr-TR" sz="1800" b="1" dirty="0" err="1"/>
              <a:t>checked</a:t>
            </a:r>
            <a:r>
              <a:rPr lang="tr-TR" sz="1800" b="1" dirty="0"/>
              <a:t>'</a:t>
            </a:r>
            <a:r>
              <a:rPr lang="tr-TR" sz="1800" dirty="0"/>
              <a:t>).</a:t>
            </a:r>
            <a:r>
              <a:rPr lang="tr-TR" sz="1800" dirty="0" err="1"/>
              <a:t>val</a:t>
            </a:r>
            <a:r>
              <a:rPr lang="tr-TR" sz="1800" dirty="0"/>
              <a:t>();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</a:t>
            </a:r>
            <a:r>
              <a:rPr lang="tr-TR" sz="1800" dirty="0"/>
              <a:t>cinsiyet</a:t>
            </a:r>
            <a:r>
              <a:rPr lang="tr-TR" sz="1800" dirty="0"/>
              <a:t>==</a:t>
            </a:r>
            <a:r>
              <a:rPr lang="tr-TR" sz="1800" b="1" dirty="0"/>
              <a:t>"e"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</a:t>
            </a:r>
            <a:r>
              <a:rPr lang="tr-TR" sz="1800" dirty="0"/>
              <a:t>boy</a:t>
            </a:r>
            <a:r>
              <a:rPr lang="tr-TR" sz="1800" dirty="0"/>
              <a:t>-</a:t>
            </a:r>
            <a:r>
              <a:rPr lang="tr-TR" sz="1800" dirty="0"/>
              <a:t>100</a:t>
            </a:r>
            <a:r>
              <a:rPr lang="tr-TR" sz="1800" dirty="0"/>
              <a:t>)*</a:t>
            </a:r>
            <a:r>
              <a:rPr lang="tr-TR" sz="1800" dirty="0"/>
              <a:t>0.9</a:t>
            </a:r>
            <a:r>
              <a:rPr lang="tr-TR" sz="1800" dirty="0"/>
              <a:t>+(</a:t>
            </a:r>
            <a:r>
              <a:rPr lang="tr-TR" sz="1800" dirty="0"/>
              <a:t>yas</a:t>
            </a:r>
            <a:r>
              <a:rPr lang="tr-TR" sz="1800" dirty="0"/>
              <a:t>/</a:t>
            </a:r>
            <a:r>
              <a:rPr lang="tr-TR" sz="1800" dirty="0"/>
              <a:t>10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 </a:t>
            </a:r>
            <a:r>
              <a:rPr lang="tr-TR" sz="1800" b="1" dirty="0" err="1"/>
              <a:t>if</a:t>
            </a:r>
            <a:r>
              <a:rPr lang="tr-TR" sz="1800" dirty="0"/>
              <a:t>(</a:t>
            </a:r>
            <a:r>
              <a:rPr lang="tr-TR" sz="1800" dirty="0"/>
              <a:t>cinsiyet</a:t>
            </a:r>
            <a:r>
              <a:rPr lang="tr-TR" sz="1800" dirty="0"/>
              <a:t>==</a:t>
            </a:r>
            <a:r>
              <a:rPr lang="tr-TR" sz="1800" b="1" dirty="0"/>
              <a:t>"k"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ikilo</a:t>
            </a:r>
            <a:r>
              <a:rPr lang="tr-TR" sz="1800" dirty="0"/>
              <a:t>=(</a:t>
            </a:r>
            <a:r>
              <a:rPr lang="tr-TR" sz="1800" dirty="0"/>
              <a:t>boy</a:t>
            </a:r>
            <a:r>
              <a:rPr lang="tr-TR" sz="1800" dirty="0"/>
              <a:t>-</a:t>
            </a:r>
            <a:r>
              <a:rPr lang="tr-TR" sz="1800" dirty="0"/>
              <a:t>100</a:t>
            </a:r>
            <a:r>
              <a:rPr lang="tr-TR" sz="1800" dirty="0"/>
              <a:t>)*</a:t>
            </a:r>
            <a:r>
              <a:rPr lang="tr-TR" sz="1800" dirty="0"/>
              <a:t>0.8</a:t>
            </a:r>
            <a:r>
              <a:rPr lang="tr-TR" sz="1800" dirty="0"/>
              <a:t>+(</a:t>
            </a:r>
            <a:r>
              <a:rPr lang="tr-TR" sz="1800" dirty="0"/>
              <a:t>yas</a:t>
            </a:r>
            <a:r>
              <a:rPr lang="tr-TR" sz="1800" dirty="0"/>
              <a:t>/</a:t>
            </a:r>
            <a:r>
              <a:rPr lang="tr-TR" sz="1800" dirty="0"/>
              <a:t>10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var </a:t>
            </a:r>
            <a:r>
              <a:rPr lang="tr-TR" sz="1800" dirty="0"/>
              <a:t>fark</a:t>
            </a:r>
            <a:r>
              <a:rPr lang="tr-TR" sz="1800" dirty="0"/>
              <a:t>=</a:t>
            </a:r>
            <a:r>
              <a:rPr lang="tr-TR" sz="1800" dirty="0" err="1"/>
              <a:t>Math.</a:t>
            </a:r>
            <a:r>
              <a:rPr lang="tr-TR" sz="1800" dirty="0" err="1"/>
              <a:t>round</a:t>
            </a:r>
            <a:r>
              <a:rPr lang="tr-TR" sz="1800" dirty="0"/>
              <a:t>(</a:t>
            </a:r>
            <a:r>
              <a:rPr lang="tr-TR" sz="1800" dirty="0" err="1"/>
              <a:t>ikilo</a:t>
            </a:r>
            <a:r>
              <a:rPr lang="tr-TR" sz="1800" dirty="0"/>
              <a:t>)-</a:t>
            </a:r>
            <a:r>
              <a:rPr lang="tr-TR" sz="1800" dirty="0"/>
              <a:t>kilo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 err="1"/>
              <a:t>if</a:t>
            </a:r>
            <a:r>
              <a:rPr lang="tr-TR" sz="1800" dirty="0"/>
              <a:t>(</a:t>
            </a:r>
            <a:r>
              <a:rPr lang="tr-TR" sz="1800" dirty="0"/>
              <a:t>fark</a:t>
            </a:r>
            <a:r>
              <a:rPr lang="tr-TR" sz="1800" dirty="0"/>
              <a:t>&gt;</a:t>
            </a:r>
            <a:r>
              <a:rPr lang="tr-TR" sz="1800" dirty="0"/>
              <a:t>0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dirty="0"/>
              <a:t>fark</a:t>
            </a:r>
            <a:r>
              <a:rPr lang="tr-TR" sz="1800" dirty="0"/>
              <a:t>+</a:t>
            </a:r>
            <a:r>
              <a:rPr lang="tr-TR" sz="1800" b="1" dirty="0"/>
              <a:t>" kilo almalısınız."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</a:t>
            </a:r>
            <a:r>
              <a:rPr lang="tr-TR" sz="1800" b="1" dirty="0" err="1"/>
              <a:t>if</a:t>
            </a:r>
            <a:r>
              <a:rPr lang="tr-TR" sz="1800" dirty="0"/>
              <a:t>(</a:t>
            </a:r>
            <a:r>
              <a:rPr lang="tr-TR" sz="1800" dirty="0"/>
              <a:t>fark</a:t>
            </a:r>
            <a:r>
              <a:rPr lang="tr-TR" sz="1800" dirty="0"/>
              <a:t>&lt;</a:t>
            </a:r>
            <a:r>
              <a:rPr lang="tr-TR" sz="1800" dirty="0"/>
              <a:t>0</a:t>
            </a:r>
            <a:r>
              <a:rPr lang="tr-TR" sz="1800" dirty="0"/>
              <a:t>) </a:t>
            </a:r>
            <a:r>
              <a:rPr lang="tr-TR" sz="1800" b="1" dirty="0"/>
              <a:t>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dirty="0" err="1"/>
              <a:t>Math.</a:t>
            </a:r>
            <a:r>
              <a:rPr lang="tr-TR" sz="1800" dirty="0" err="1"/>
              <a:t>abs</a:t>
            </a:r>
            <a:r>
              <a:rPr lang="tr-TR" sz="1800" dirty="0"/>
              <a:t>(</a:t>
            </a:r>
            <a:r>
              <a:rPr lang="tr-TR" sz="1800" dirty="0"/>
              <a:t>fark</a:t>
            </a:r>
            <a:r>
              <a:rPr lang="tr-TR" sz="1800" dirty="0"/>
              <a:t>)+</a:t>
            </a:r>
            <a:r>
              <a:rPr lang="tr-TR" sz="1800" b="1" dirty="0"/>
              <a:t>" kilo vermelisiniz."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</a:t>
            </a:r>
            <a:r>
              <a:rPr lang="tr-TR" sz="1800" b="1" dirty="0"/>
              <a:t>else var </a:t>
            </a:r>
            <a:r>
              <a:rPr lang="tr-TR" sz="1800" dirty="0" err="1"/>
              <a:t>sonuc</a:t>
            </a:r>
            <a:r>
              <a:rPr lang="tr-TR" sz="1800" dirty="0"/>
              <a:t>=</a:t>
            </a:r>
            <a:r>
              <a:rPr lang="tr-TR" sz="1800" b="1" dirty="0"/>
              <a:t>"Tebrikler..."</a:t>
            </a:r>
            <a:r>
              <a:rPr lang="tr-TR" sz="1800" dirty="0"/>
              <a:t>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text</a:t>
            </a:r>
            <a:r>
              <a:rPr lang="tr-TR" sz="1800" dirty="0"/>
              <a:t>(</a:t>
            </a:r>
            <a:r>
              <a:rPr lang="tr-TR" sz="1800" dirty="0" err="1"/>
              <a:t>sonuc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       $(</a:t>
            </a:r>
            <a:r>
              <a:rPr lang="tr-TR" sz="1800" b="1" dirty="0"/>
              <a:t>"#</a:t>
            </a:r>
            <a:r>
              <a:rPr lang="tr-TR" sz="1800" b="1" dirty="0" err="1"/>
              <a:t>sonuc</a:t>
            </a:r>
            <a:r>
              <a:rPr lang="tr-TR" sz="1800" b="1" dirty="0"/>
              <a:t>"</a:t>
            </a:r>
            <a:r>
              <a:rPr lang="tr-TR" sz="1800" dirty="0"/>
              <a:t>).</a:t>
            </a:r>
            <a:r>
              <a:rPr lang="tr-TR" sz="1800" dirty="0" err="1"/>
              <a:t>fadeIn</a:t>
            </a:r>
            <a:r>
              <a:rPr lang="tr-TR" sz="1800" dirty="0"/>
              <a:t>(</a:t>
            </a:r>
            <a:r>
              <a:rPr lang="tr-TR" sz="1800" b="1" dirty="0"/>
              <a:t>"</a:t>
            </a:r>
            <a:r>
              <a:rPr lang="tr-TR" sz="1800" b="1" dirty="0" err="1"/>
              <a:t>slow</a:t>
            </a:r>
            <a:r>
              <a:rPr lang="tr-TR" sz="1800" b="1" dirty="0"/>
              <a:t>"</a:t>
            </a:r>
            <a:r>
              <a:rPr lang="tr-TR" sz="1800" dirty="0"/>
              <a:t>);</a:t>
            </a:r>
            <a:br>
              <a:rPr lang="tr-TR" sz="1800" dirty="0"/>
            </a:br>
            <a:r>
              <a:rPr lang="tr-TR" sz="1800" dirty="0"/>
              <a:t>    });</a:t>
            </a:r>
            <a:br>
              <a:rPr lang="tr-TR" sz="1800" dirty="0"/>
            </a:br>
            <a:r>
              <a:rPr lang="tr-TR" sz="1800" dirty="0"/>
              <a:t>});</a:t>
            </a:r>
            <a:br>
              <a:rPr lang="tr-TR" sz="1800" dirty="0"/>
            </a:br>
            <a:r>
              <a:rPr lang="tr-TR" sz="1800" dirty="0"/>
              <a:t> &lt;/</a:t>
            </a:r>
            <a:r>
              <a:rPr lang="tr-TR" sz="1800" b="1" dirty="0" err="1"/>
              <a:t>script</a:t>
            </a:r>
            <a:r>
              <a:rPr lang="tr-TR" sz="18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788024" y="1124744"/>
            <a:ext cx="4355976" cy="3600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Boy:&lt;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"boy"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Yas:&lt;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"yas"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Kilo:&lt;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text</a:t>
            </a:r>
            <a:r>
              <a:rPr lang="tr-TR" sz="1600" b="1" dirty="0"/>
              <a:t>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"kilo"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/>
              <a:t>&gt;&lt;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Cinsiyet:&lt;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"e"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&gt;Erkek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radio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"c"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"k"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"f"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btn-danger</a:t>
            </a:r>
            <a:r>
              <a:rPr lang="tr-TR" sz="1600" b="1" dirty="0"/>
              <a:t>"</a:t>
            </a:r>
            <a:r>
              <a:rPr lang="tr-TR" sz="1600" dirty="0"/>
              <a:t>&gt;Kadın&lt;</a:t>
            </a:r>
            <a:r>
              <a:rPr lang="tr-TR" sz="1600" b="1" dirty="0" err="1"/>
              <a:t>br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sonuc</a:t>
            </a:r>
            <a:r>
              <a:rPr lang="tr-TR" sz="1600" b="1" dirty="0"/>
              <a:t>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bg-info</a:t>
            </a:r>
            <a:r>
              <a:rPr lang="tr-TR" sz="1600" b="1" dirty="0"/>
              <a:t>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 err="1"/>
              <a:t>display</a:t>
            </a:r>
            <a:r>
              <a:rPr lang="tr-TR" sz="1600" dirty="0"/>
              <a:t>: </a:t>
            </a:r>
            <a:r>
              <a:rPr lang="tr-TR" sz="1600" b="1" dirty="0" err="1"/>
              <a:t>none</a:t>
            </a:r>
            <a:r>
              <a:rPr lang="tr-TR" sz="1600" dirty="0"/>
              <a:t>;</a:t>
            </a:r>
            <a:r>
              <a:rPr lang="tr-TR" sz="1600" b="1" dirty="0"/>
              <a:t>"</a:t>
            </a:r>
            <a:r>
              <a:rPr lang="tr-TR" sz="1600" dirty="0"/>
              <a:t>&gt;&lt;/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</a:t>
            </a:r>
            <a:r>
              <a:rPr lang="tr-TR" sz="1600" b="1" dirty="0" err="1"/>
              <a:t>input</a:t>
            </a:r>
            <a:r>
              <a:rPr lang="tr-TR" sz="1600" b="1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button</a:t>
            </a:r>
            <a:r>
              <a:rPr lang="tr-TR" sz="1600" b="1" dirty="0"/>
              <a:t>" </a:t>
            </a:r>
            <a:r>
              <a:rPr lang="tr-TR" sz="1600" dirty="0"/>
              <a:t>name=</a:t>
            </a:r>
            <a:r>
              <a:rPr lang="tr-TR" sz="1600" b="1" dirty="0"/>
              <a:t>"btn1" </a:t>
            </a: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b="1" dirty="0"/>
              <a:t>"btn1" </a:t>
            </a:r>
            <a:r>
              <a:rPr lang="tr-TR" sz="1600" dirty="0" err="1"/>
              <a:t>value</a:t>
            </a:r>
            <a:r>
              <a:rPr lang="tr-TR" sz="1600" dirty="0"/>
              <a:t>=</a:t>
            </a:r>
            <a:r>
              <a:rPr lang="tr-TR" sz="1600" b="1" dirty="0"/>
              <a:t>"hesapla"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btn</a:t>
            </a:r>
            <a:r>
              <a:rPr lang="tr-TR" sz="1600" b="1" dirty="0"/>
              <a:t> </a:t>
            </a:r>
            <a:r>
              <a:rPr lang="tr-TR" sz="1600" b="1" dirty="0" err="1"/>
              <a:t>btn-info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endParaRPr lang="tr-TR" sz="1600" dirty="0">
              <a:hlinkClick r:id="rId3" action="ppaction://hlinkfile"/>
            </a:endParaRPr>
          </a:p>
          <a:p>
            <a:pPr marL="0" indent="0">
              <a:buNone/>
              <a:defRPr/>
            </a:pPr>
            <a:r>
              <a:rPr lang="tr-TR" sz="1600" smtClean="0">
                <a:hlinkClick r:id="rId3" action="ppaction://hlinkfile"/>
              </a:rPr>
              <a:t>Örnek10</a:t>
            </a:r>
            <a:endParaRPr lang="tr-TR" sz="1600" dirty="0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467544" y="13862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Elemanlardan değer alma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2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352928" cy="49377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2000" dirty="0">
                <a:hlinkClick r:id="rId3"/>
              </a:rPr>
              <a:t>http://</a:t>
            </a:r>
            <a:r>
              <a:rPr lang="tr-TR" sz="2000" dirty="0" smtClean="0">
                <a:hlinkClick r:id="rId3"/>
              </a:rPr>
              <a:t>www.w3schools.com/bootstrap/default.asp</a:t>
            </a:r>
            <a:endParaRPr lang="tr-TR" sz="2000" dirty="0" smtClean="0"/>
          </a:p>
          <a:p>
            <a:pPr>
              <a:defRPr/>
            </a:pPr>
            <a:r>
              <a:rPr lang="tr-TR" sz="2000" dirty="0">
                <a:hlinkClick r:id="rId4"/>
              </a:rPr>
              <a:t>http://</a:t>
            </a:r>
            <a:r>
              <a:rPr lang="tr-TR" sz="2000" dirty="0" smtClean="0">
                <a:hlinkClick r:id="rId4"/>
              </a:rPr>
              <a:t>ozgrozer.com/2015/06/08/bootstrap-izgara-sistemi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İlk defa 2006 yılında </a:t>
            </a:r>
            <a:r>
              <a:rPr lang="tr-TR" sz="2800" dirty="0"/>
              <a:t>John </a:t>
            </a:r>
            <a:r>
              <a:rPr lang="tr-TR" sz="2800" dirty="0" err="1"/>
              <a:t>Resig</a:t>
            </a:r>
            <a:r>
              <a:rPr lang="tr-TR" sz="2800" dirty="0"/>
              <a:t> </a:t>
            </a:r>
            <a:r>
              <a:rPr lang="tr-TR" sz="2800" dirty="0" smtClean="0"/>
              <a:t>tarafından geliştirilmiş, günümüzde halen geliştirilmeye devam edilen açık kaynak kodlu bir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kütüphanesi,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tabanlı bir </a:t>
            </a:r>
            <a:r>
              <a:rPr lang="tr-TR" sz="2800" dirty="0"/>
              <a:t>uygulama çatısıdır.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kullanılarak ;</a:t>
            </a:r>
          </a:p>
          <a:p>
            <a:pPr marL="0" indent="0">
              <a:buNone/>
              <a:defRPr/>
            </a:pPr>
            <a:r>
              <a:rPr lang="tr-TR" sz="2800" dirty="0" smtClean="0"/>
              <a:t>web sayfalarında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kod yazımını hızlandırmayı, elemanlar üzerinde kolayca animasyonlar oluşturmayı sağlar.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Birçok </a:t>
            </a:r>
            <a:r>
              <a:rPr lang="tr-TR" sz="2800" dirty="0"/>
              <a:t>büyük firma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kullanmaktadır. 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online çalışılabileceği gibi gerekli dosyalar indirilerek te çalışılabilir.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ile </a:t>
            </a:r>
            <a:r>
              <a:rPr lang="tr-TR" sz="2800" dirty="0" smtClean="0"/>
              <a:t>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="https://code.jquery.com/jquery-latest.min.js"&gt;&lt;/</a:t>
            </a:r>
            <a:r>
              <a:rPr lang="tr-TR" sz="2400" b="1" dirty="0"/>
              <a:t>script</a:t>
            </a:r>
            <a:r>
              <a:rPr lang="tr-TR" sz="2400" dirty="0"/>
              <a:t>&gt; 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Ya da diğer firmaların sunucularından da kullanılabilir.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="https://ajax.googleapis.com/ajax/libs/jquery/2.2.2/jquery.min.js"&gt;&lt;/script</a:t>
            </a:r>
            <a:r>
              <a:rPr lang="tr-TR" sz="2400" dirty="0" smtClean="0"/>
              <a:t>&gt;</a:t>
            </a:r>
          </a:p>
          <a:p>
            <a:pPr marL="0" indent="0">
              <a:buNone/>
              <a:defRPr/>
            </a:pPr>
            <a:endParaRPr lang="tr-TR" sz="2400" dirty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400" dirty="0" smtClean="0"/>
              <a:t>Mobil sistemler için 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/1.4.5/jquery.mobile.min.css</a:t>
            </a:r>
            <a:r>
              <a:rPr lang="en-US" sz="2400" dirty="0" smtClean="0"/>
              <a:t>"&gt;</a:t>
            </a:r>
            <a:endParaRPr lang="tr-TR" sz="2400" dirty="0" smtClean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="https://ajax.googleapis.com/ajax/libs/</a:t>
            </a:r>
            <a:r>
              <a:rPr lang="en-US" sz="2400" dirty="0" err="1"/>
              <a:t>jquerymobile</a:t>
            </a:r>
            <a:r>
              <a:rPr lang="en-US" sz="2400" dirty="0"/>
              <a:t>/1.4.5/jquery.mobile.min.js"&gt;&lt;/script</a:t>
            </a:r>
            <a:r>
              <a:rPr lang="en-US" sz="2400" dirty="0" smtClean="0"/>
              <a:t>&gt;</a:t>
            </a:r>
            <a:endParaRPr lang="tr-TR" sz="2400" dirty="0" smtClean="0"/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Satırının başlık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ile kendi bilgisayarımıza indireceğimiz dosyalar ile çalıştırmak için önce gerekli dosyaları sitesinden indirmemiz gerekmektedir. 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Şu an itibari ile geçerli </a:t>
            </a:r>
            <a:r>
              <a:rPr lang="tr-TR" sz="2800" dirty="0" err="1" smtClean="0"/>
              <a:t>veriyonu</a:t>
            </a:r>
            <a:r>
              <a:rPr lang="tr-TR" sz="2800" dirty="0" smtClean="0"/>
              <a:t> 2.2.2’dır. Bu versiyonun </a:t>
            </a:r>
            <a:r>
              <a:rPr lang="tr-TR" sz="2800" dirty="0"/>
              <a:t>dosyalarını </a:t>
            </a:r>
            <a:r>
              <a:rPr lang="tr-TR" sz="2800" dirty="0">
                <a:hlinkClick r:id="rId3"/>
              </a:rPr>
              <a:t>https://</a:t>
            </a:r>
            <a:r>
              <a:rPr lang="tr-TR" sz="2800" dirty="0" smtClean="0">
                <a:hlinkClick r:id="rId3"/>
              </a:rPr>
              <a:t>jquery.com/download/</a:t>
            </a:r>
            <a:r>
              <a:rPr lang="tr-TR" sz="2800" dirty="0" smtClean="0"/>
              <a:t> sitesinden </a:t>
            </a:r>
            <a:r>
              <a:rPr lang="tr-TR" sz="2800" dirty="0"/>
              <a:t>mobil versiyonu </a:t>
            </a:r>
            <a:r>
              <a:rPr lang="tr-TR" sz="2800" dirty="0">
                <a:hlinkClick r:id="rId4"/>
              </a:rPr>
              <a:t>https://jquerymobile.com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smtClean="0"/>
              <a:t> adresinden indirebiliriz. </a:t>
            </a:r>
            <a:r>
              <a:rPr lang="tr-TR" sz="2800" dirty="0"/>
              <a:t>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Açılan pencereden gerekli dosyalar indirilir.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/>
              <a:t>jQuery</a:t>
            </a:r>
            <a:r>
              <a:rPr lang="tr-TR" sz="2800" dirty="0"/>
              <a:t> </a:t>
            </a:r>
            <a:r>
              <a:rPr lang="tr-TR" sz="2800" dirty="0" smtClean="0"/>
              <a:t> ile çalışmak için sıkıştırılmış ve sıkıştırılmamış versiyonları bulunmaktadır.  Sıkıştırılmış versiyonunda dosyanın içerisinde </a:t>
            </a:r>
            <a:r>
              <a:rPr lang="tr-TR" sz="2800" dirty="0"/>
              <a:t>boşlukların </a:t>
            </a:r>
            <a:r>
              <a:rPr lang="tr-TR" sz="2800" dirty="0" smtClean="0"/>
              <a:t>kaldırıldığı hali bulunmaktadır.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 err="1"/>
              <a:t>script</a:t>
            </a:r>
            <a:r>
              <a:rPr lang="tr-TR" sz="2800" b="1" dirty="0"/>
              <a:t> </a:t>
            </a:r>
            <a:r>
              <a:rPr lang="tr-TR" sz="2800" dirty="0" err="1"/>
              <a:t>src</a:t>
            </a:r>
            <a:r>
              <a:rPr lang="tr-TR" sz="2800" dirty="0"/>
              <a:t>=</a:t>
            </a:r>
            <a:r>
              <a:rPr lang="tr-TR" sz="2800" b="1" dirty="0"/>
              <a:t>"../</a:t>
            </a:r>
            <a:r>
              <a:rPr lang="tr-TR" sz="2800" b="1" dirty="0" err="1"/>
              <a:t>js</a:t>
            </a:r>
            <a:r>
              <a:rPr lang="tr-TR" sz="2800" b="1" dirty="0"/>
              <a:t>/jquery-2.2.2.min.js"</a:t>
            </a:r>
            <a:r>
              <a:rPr lang="tr-TR" sz="2800" dirty="0"/>
              <a:t>&gt;&lt;/</a:t>
            </a:r>
            <a:r>
              <a:rPr lang="tr-TR" sz="2800" b="1" dirty="0" err="1"/>
              <a:t>script</a:t>
            </a:r>
            <a:r>
              <a:rPr lang="tr-TR" sz="28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9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jQuery</a:t>
            </a:r>
            <a:r>
              <a:rPr lang="tr-TR" dirty="0"/>
              <a:t> </a:t>
            </a: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47192"/>
            <a:ext cx="8229600" cy="5450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2400" dirty="0"/>
              <a:t>&lt;!DOCTYPE html&gt;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html </a:t>
            </a:r>
            <a:r>
              <a:rPr lang="tr-TR" sz="2400" dirty="0" err="1"/>
              <a:t>lang</a:t>
            </a:r>
            <a:r>
              <a:rPr lang="tr-TR" sz="2400" dirty="0"/>
              <a:t>=</a:t>
            </a:r>
            <a:r>
              <a:rPr lang="tr-TR" sz="2400" b="1" dirty="0"/>
              <a:t>"en"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meta </a:t>
            </a:r>
            <a:r>
              <a:rPr lang="tr-TR" sz="2400" dirty="0" err="1"/>
              <a:t>charset</a:t>
            </a:r>
            <a:r>
              <a:rPr lang="tr-TR" sz="2400" dirty="0"/>
              <a:t>=</a:t>
            </a:r>
            <a:r>
              <a:rPr lang="tr-TR" sz="2400" b="1" dirty="0"/>
              <a:t>"UTF-8"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/>
              <a:t>js</a:t>
            </a:r>
            <a:r>
              <a:rPr lang="tr-TR" sz="2400" b="1" dirty="0"/>
              <a:t>/jquery-2.2.2.min.js"</a:t>
            </a:r>
            <a:r>
              <a:rPr lang="tr-TR" sz="2400" dirty="0"/>
              <a:t>&gt;&lt;/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/>
              <a:t>link </a:t>
            </a:r>
            <a:r>
              <a:rPr lang="tr-TR" sz="2400" dirty="0" err="1"/>
              <a:t>rel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stylesheet</a:t>
            </a:r>
            <a:r>
              <a:rPr lang="tr-TR" sz="2400" b="1" dirty="0"/>
              <a:t>"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</a:t>
            </a:r>
            <a:r>
              <a:rPr lang="tr-TR" sz="2400" b="1" dirty="0" err="1"/>
              <a:t>css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"../</a:t>
            </a:r>
            <a:r>
              <a:rPr lang="tr-TR" sz="2400" b="1" dirty="0" err="1"/>
              <a:t>css</a:t>
            </a:r>
            <a:r>
              <a:rPr lang="tr-TR" sz="2400" b="1" dirty="0"/>
              <a:t>/bootstrap.min.css"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title</a:t>
            </a:r>
            <a:r>
              <a:rPr lang="tr-TR" sz="2400" dirty="0"/>
              <a:t>&gt;Örnekler&lt;/</a:t>
            </a:r>
            <a:r>
              <a:rPr lang="tr-TR" sz="2400" b="1" dirty="0" err="1"/>
              <a:t>title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&lt;</a:t>
            </a:r>
            <a:r>
              <a:rPr lang="tr-TR" sz="2400" b="1" dirty="0" err="1"/>
              <a:t>script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text</a:t>
            </a:r>
            <a:r>
              <a:rPr lang="tr-TR" sz="2400" b="1" dirty="0"/>
              <a:t>/javascript"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 err="1"/>
              <a:t>document</a:t>
            </a:r>
            <a:r>
              <a:rPr lang="tr-TR" sz="2400" dirty="0"/>
              <a:t>).</a:t>
            </a:r>
            <a:r>
              <a:rPr lang="tr-TR" sz="2400" dirty="0" err="1"/>
              <a:t>ready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</a:t>
            </a:r>
            <a:r>
              <a:rPr lang="tr-TR" sz="2400" b="1" dirty="0"/>
              <a:t>$</a:t>
            </a:r>
            <a:r>
              <a:rPr lang="tr-TR" sz="2400" dirty="0"/>
              <a:t>(</a:t>
            </a:r>
            <a:r>
              <a:rPr lang="tr-TR" sz="2400" b="1" dirty="0"/>
              <a:t>"h1"</a:t>
            </a:r>
            <a:r>
              <a:rPr lang="tr-TR" sz="2400" dirty="0"/>
              <a:t>).</a:t>
            </a:r>
            <a:r>
              <a:rPr lang="tr-TR" sz="2400" dirty="0" err="1"/>
              <a:t>click</a:t>
            </a:r>
            <a:r>
              <a:rPr lang="tr-TR" sz="2400" dirty="0"/>
              <a:t>(</a:t>
            </a:r>
            <a:br>
              <a:rPr lang="tr-TR" sz="2400" dirty="0"/>
            </a:br>
            <a:r>
              <a:rPr lang="tr-TR" sz="2400" dirty="0"/>
              <a:t>            </a:t>
            </a:r>
            <a:r>
              <a:rPr lang="tr-TR" sz="2400" b="1" dirty="0" err="1"/>
              <a:t>function</a:t>
            </a:r>
            <a:r>
              <a:rPr lang="tr-TR" sz="2400" dirty="0"/>
              <a:t>() {</a:t>
            </a:r>
            <a:br>
              <a:rPr lang="tr-TR" sz="2400" dirty="0"/>
            </a:br>
            <a:r>
              <a:rPr lang="tr-TR" sz="2400" dirty="0"/>
              <a:t>               </a:t>
            </a:r>
            <a:r>
              <a:rPr lang="tr-TR" sz="2400" dirty="0" err="1"/>
              <a:t>alert</a:t>
            </a:r>
            <a:r>
              <a:rPr lang="tr-TR" sz="2400" dirty="0"/>
              <a:t>(</a:t>
            </a:r>
            <a:r>
              <a:rPr lang="tr-TR" sz="2400" b="1" dirty="0"/>
              <a:t>'Merhaba Hoş geldim'</a:t>
            </a:r>
            <a:r>
              <a:rPr lang="tr-TR" sz="2400" dirty="0"/>
              <a:t>);</a:t>
            </a:r>
            <a:br>
              <a:rPr lang="tr-TR" sz="2400" dirty="0"/>
            </a:br>
            <a:r>
              <a:rPr lang="tr-TR" sz="2400" dirty="0"/>
              <a:t>                       </a:t>
            </a:r>
            <a:r>
              <a:rPr lang="tr-TR" sz="2400" dirty="0" smtClean="0"/>
              <a:t>});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   }</a:t>
            </a:r>
            <a:br>
              <a:rPr lang="tr-TR" sz="2400" dirty="0"/>
            </a:br>
            <a:r>
              <a:rPr lang="tr-TR" sz="2400" dirty="0"/>
              <a:t>    );</a:t>
            </a:r>
            <a:br>
              <a:rPr lang="tr-TR" sz="2400" dirty="0"/>
            </a:br>
            <a:r>
              <a:rPr lang="tr-TR" sz="2400" dirty="0"/>
              <a:t>  &lt;/</a:t>
            </a:r>
            <a:r>
              <a:rPr lang="tr-TR" sz="2400" b="1" dirty="0" err="1"/>
              <a:t>script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 err="1"/>
              <a:t>head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</a:t>
            </a:r>
            <a:r>
              <a:rPr lang="tr-TR" sz="2400" b="1" dirty="0"/>
              <a:t>h1</a:t>
            </a:r>
            <a:r>
              <a:rPr lang="tr-TR" sz="2400" dirty="0"/>
              <a:t>&gt;Burayı </a:t>
            </a:r>
            <a:r>
              <a:rPr lang="tr-TR" sz="2400" dirty="0" err="1"/>
              <a:t>tiklayın</a:t>
            </a:r>
            <a:r>
              <a:rPr lang="tr-TR" sz="2400" dirty="0"/>
              <a:t> bakalım&lt;/</a:t>
            </a:r>
            <a:r>
              <a:rPr lang="tr-TR" sz="2400" b="1" dirty="0"/>
              <a:t>h1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body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html</a:t>
            </a:r>
            <a:r>
              <a:rPr lang="tr-TR" sz="24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jQuery</a:t>
            </a:r>
            <a:r>
              <a:rPr lang="tr-TR" dirty="0" smtClean="0"/>
              <a:t>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jQuery</a:t>
            </a:r>
            <a:r>
              <a:rPr lang="tr-TR" sz="2800" dirty="0" smtClean="0"/>
              <a:t> ‘i kullanabilmek için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içerisinde kullanmamız gerekmektedir.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için önce sayfanın tam olarak yüklenmesi ve sayfanın hazır hale gelmesi gerekmektedir. Bunun için </a:t>
            </a:r>
            <a:r>
              <a:rPr lang="tr-TR" sz="2800" dirty="0" err="1" smtClean="0"/>
              <a:t>ready</a:t>
            </a:r>
            <a:r>
              <a:rPr lang="tr-TR" sz="2800" dirty="0" smtClean="0"/>
              <a:t>() fonksiyonu ile sayfanın hazır hale geldiğini ve kodlama yapılabileceğini belirtmesi gerekir.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$(</a:t>
            </a:r>
            <a:r>
              <a:rPr lang="tr-TR" sz="2800" dirty="0" err="1" smtClean="0"/>
              <a:t>document</a:t>
            </a:r>
            <a:r>
              <a:rPr lang="tr-TR" sz="2800" dirty="0" smtClean="0"/>
              <a:t>).</a:t>
            </a:r>
            <a:r>
              <a:rPr lang="tr-TR" sz="2800" dirty="0" err="1" smtClean="0"/>
              <a:t>ready</a:t>
            </a:r>
            <a:r>
              <a:rPr lang="tr-TR" sz="2800" dirty="0" smtClean="0"/>
              <a:t>();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0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4043</TotalTime>
  <Words>1670</Words>
  <Application>Microsoft Office PowerPoint</Application>
  <PresentationFormat>Ekran Gösterisi (4:3)</PresentationFormat>
  <Paragraphs>363</Paragraphs>
  <Slides>29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Kaynak</vt:lpstr>
      <vt:lpstr>Web Teknolojileri</vt:lpstr>
      <vt:lpstr>İçerik</vt:lpstr>
      <vt:lpstr>jQuery Giriş</vt:lpstr>
      <vt:lpstr>jQuery Giriş</vt:lpstr>
      <vt:lpstr>jQuery Giriş</vt:lpstr>
      <vt:lpstr>jQuery Giriş</vt:lpstr>
      <vt:lpstr>jQuery Giriş</vt:lpstr>
      <vt:lpstr>jQuery Giriş</vt:lpstr>
      <vt:lpstr>jQuery Yapısı</vt:lpstr>
      <vt:lpstr>jQuery Yapısı</vt:lpstr>
      <vt:lpstr>Elemanlara ulaşmak</vt:lpstr>
      <vt:lpstr>Elemanlara ulaşmak</vt:lpstr>
      <vt:lpstr>Olaylarla çalışmak</vt:lpstr>
      <vt:lpstr>PowerPoint Sunusu</vt:lpstr>
      <vt:lpstr>Stilleri Değiştirmek</vt:lpstr>
      <vt:lpstr>PowerPoint Sunusu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Elemanları Gizlemek/Göstermek</vt:lpstr>
      <vt:lpstr>PowerPoint Sunusu</vt:lpstr>
      <vt:lpstr>Elemanlardan değer alma</vt:lpstr>
      <vt:lpstr>PowerPoint Sunusu</vt:lpstr>
      <vt:lpstr>Elemanlara değer atama</vt:lpstr>
      <vt:lpstr>PowerPoint Sunusu</vt:lpstr>
      <vt:lpstr>PowerPoint Sunusu</vt:lpstr>
      <vt:lpstr>Kaynaklar: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Sau</cp:lastModifiedBy>
  <cp:revision>240</cp:revision>
  <dcterms:created xsi:type="dcterms:W3CDTF">2016-02-14T06:12:05Z</dcterms:created>
  <dcterms:modified xsi:type="dcterms:W3CDTF">2016-04-02T14:29:33Z</dcterms:modified>
</cp:coreProperties>
</file>