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5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lt-LT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A0AA83-C7A3-4317-AF58-F8D41D290B20}" type="datetimeFigureOut">
              <a:rPr lang="lt-LT" smtClean="0"/>
              <a:pPr/>
              <a:t>2015-08-22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726CD19-FE39-4922-8DAF-4A4E6D5A034E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tx1"/>
                </a:solidFill>
              </a:rPr>
              <a:t>Day 3</a:t>
            </a:r>
            <a:endParaRPr lang="lt-LT" sz="115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H. Hard molecules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Insight:</a:t>
            </a:r>
          </a:p>
          <a:p>
            <a:pPr lvl="1"/>
            <a:r>
              <a:rPr lang="en-US" dirty="0" smtClean="0"/>
              <a:t>After sorting the degrees:</a:t>
            </a:r>
          </a:p>
          <a:p>
            <a:pPr lvl="2"/>
            <a:r>
              <a:rPr lang="en-US" dirty="0" smtClean="0"/>
              <a:t>sum d[</a:t>
            </a:r>
            <a:r>
              <a:rPr lang="en-US" dirty="0" err="1" smtClean="0"/>
              <a:t>i</a:t>
            </a:r>
            <a:r>
              <a:rPr lang="en-US" dirty="0" smtClean="0"/>
              <a:t>] &lt; 2(n - 1) -&gt; no solution (not even a tree)</a:t>
            </a:r>
          </a:p>
          <a:p>
            <a:pPr lvl="2"/>
            <a:r>
              <a:rPr lang="en-US" dirty="0" smtClean="0"/>
              <a:t>sum d[</a:t>
            </a:r>
            <a:r>
              <a:rPr lang="en-US" dirty="0" err="1" smtClean="0"/>
              <a:t>i</a:t>
            </a:r>
            <a:r>
              <a:rPr lang="en-US" dirty="0" smtClean="0"/>
              <a:t>] (mod 2) = 1 -&gt; no solution (edge -&gt; 2 degrees) </a:t>
            </a:r>
          </a:p>
          <a:p>
            <a:pPr lvl="2"/>
            <a:r>
              <a:rPr lang="en-US" dirty="0" smtClean="0"/>
              <a:t>(sum_{</a:t>
            </a:r>
            <a:r>
              <a:rPr lang="en-US" dirty="0" err="1" smtClean="0"/>
              <a:t>i</a:t>
            </a:r>
            <a:r>
              <a:rPr lang="en-US" dirty="0" smtClean="0"/>
              <a:t> &lt; n} d[</a:t>
            </a:r>
            <a:r>
              <a:rPr lang="en-US" dirty="0" err="1" smtClean="0"/>
              <a:t>i</a:t>
            </a:r>
            <a:r>
              <a:rPr lang="en-US" dirty="0" smtClean="0"/>
              <a:t>]) &lt; d[n] -&gt; no solution (not enough edges for the last vertex).</a:t>
            </a:r>
          </a:p>
          <a:p>
            <a:pPr lvl="2"/>
            <a:r>
              <a:rPr lang="en-US" dirty="0" smtClean="0"/>
              <a:t>otherwise, there is a solution.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Connect the vertex with the smallest degree to the vertices with greatest degrees.</a:t>
            </a:r>
          </a:p>
          <a:p>
            <a:pPr lvl="1"/>
            <a:r>
              <a:rPr lang="en-US" dirty="0" smtClean="0"/>
              <a:t>After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steps the greatest degrees include more vertices or the smallest vertex is discarded.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steps.</a:t>
            </a:r>
          </a:p>
          <a:p>
            <a:r>
              <a:rPr lang="en-US" dirty="0" smtClean="0"/>
              <a:t>Complexity: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).</a:t>
            </a:r>
            <a:endParaRPr lang="lt-LT" dirty="0" smtClean="0"/>
          </a:p>
          <a:p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I. Red and yellow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Simple trigonometry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Insights:</a:t>
            </a:r>
          </a:p>
          <a:p>
            <a:pPr marL="0" indent="0">
              <a:buNone/>
            </a:pPr>
            <a:r>
              <a:rPr lang="en-US" dirty="0"/>
              <a:t>Large time limit confused some teams into writing harder solutions.</a:t>
            </a:r>
          </a:p>
          <a:p>
            <a:pPr marL="0" indent="0">
              <a:buNone/>
            </a:pP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J. Longest cheap palindrome</a:t>
            </a:r>
            <a:endParaRPr lang="lt-L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Error in the statement.</a:t>
            </a:r>
          </a:p>
          <a:p>
            <a:pPr marL="0" indent="0">
              <a:buNone/>
            </a:pPr>
            <a:r>
              <a:rPr lang="en-US" dirty="0" smtClean="0"/>
              <a:t>Subsequence instead of substring.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K. Easy vector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Fully solve for</a:t>
            </a:r>
            <a:r>
              <a:rPr lang="en-US" dirty="0" smtClean="0"/>
              <a:t> 1 query.</a:t>
            </a:r>
          </a:p>
          <a:p>
            <a:pPr marL="0" indent="0">
              <a:buNone/>
            </a:pPr>
            <a:r>
              <a:rPr lang="en-US" dirty="0" smtClean="0"/>
              <a:t>Other queries need less calculation because we already have data about smaller or larger query.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L. Many recursions</a:t>
            </a:r>
            <a:endParaRPr lang="lt-LT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                                   , “Exponentiation by Squaring” algorithm.</a:t>
            </a:r>
            <a:endParaRPr lang="lt-LT" dirty="0" smtClean="0"/>
          </a:p>
          <a:p>
            <a:r>
              <a:rPr lang="en-US" dirty="0" smtClean="0"/>
              <a:t>Complexity: </a:t>
            </a:r>
            <a:endParaRPr lang="lt-LT" dirty="0" smtClean="0"/>
          </a:p>
          <a:p>
            <a:r>
              <a:rPr lang="en-US" dirty="0" smtClean="0"/>
              <a:t>Insights</a:t>
            </a:r>
          </a:p>
          <a:p>
            <a:pPr lvl="1"/>
            <a:r>
              <a:rPr lang="en-US" dirty="0" smtClean="0"/>
              <a:t>terminating condition: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expands to:</a:t>
            </a:r>
          </a:p>
          <a:p>
            <a:pPr lvl="1"/>
            <a:endParaRPr lang="en-US" dirty="0" smtClean="0"/>
          </a:p>
          <a:p>
            <a:endParaRPr lang="lt-LT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1505077"/>
            <a:ext cx="2592289" cy="447759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7060" y="2312132"/>
            <a:ext cx="1379522" cy="504056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645024"/>
            <a:ext cx="6971684" cy="648072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39" y="4509120"/>
            <a:ext cx="6760967" cy="648072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373216"/>
            <a:ext cx="1690803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6000" dirty="0" err="1" smtClean="0"/>
              <a:t>Problem</a:t>
            </a:r>
            <a:r>
              <a:rPr lang="lt-LT" sz="6000" dirty="0" smtClean="0"/>
              <a:t> A. </a:t>
            </a:r>
            <a:r>
              <a:rPr lang="en-US" sz="6000" dirty="0" smtClean="0"/>
              <a:t>Queries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Insight</a:t>
            </a:r>
            <a:r>
              <a:rPr lang="lt-LT" sz="4400" dirty="0" smtClean="0"/>
              <a:t>:</a:t>
            </a:r>
            <a:r>
              <a:rPr lang="en-US" sz="4400" dirty="0" smtClean="0"/>
              <a:t> we could simplify the problem by analyzing separate orders of binary numbers.</a:t>
            </a:r>
          </a:p>
          <a:p>
            <a:pPr>
              <a:buNone/>
            </a:pPr>
            <a:r>
              <a:rPr lang="en-US" sz="4400" dirty="0" smtClean="0"/>
              <a:t>	Instead of the numbers 1001 and 1100, we could say that we have four similar problems (1, 1), (0, 1), (0, 0) and (1, 0).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4325" cy="180975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4325" cy="18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Problem A. Queries (2)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Solution: by maintaining a segment tree we can process the queries.</a:t>
            </a:r>
          </a:p>
          <a:p>
            <a:pPr>
              <a:buNone/>
            </a:pPr>
            <a:r>
              <a:rPr lang="en-US" sz="2800" dirty="0" smtClean="0"/>
              <a:t>	Variables that could be kept in a node (corresponding to the interval [</a:t>
            </a:r>
            <a:r>
              <a:rPr lang="en-US" sz="2800" i="1" dirty="0" smtClean="0"/>
              <a:t>l</a:t>
            </a:r>
            <a:r>
              <a:rPr lang="en-US" sz="2800" dirty="0" smtClean="0"/>
              <a:t>; </a:t>
            </a:r>
            <a:r>
              <a:rPr lang="en-US" sz="2800" i="1" dirty="0" smtClean="0"/>
              <a:t>r</a:t>
            </a:r>
            <a:r>
              <a:rPr lang="en-US" sz="2800" dirty="0" smtClean="0"/>
              <a:t>]) are:</a:t>
            </a:r>
          </a:p>
          <a:p>
            <a:pPr lvl="1"/>
            <a:r>
              <a:rPr lang="en-US" dirty="0" smtClean="0"/>
              <a:t>Number of ones in the expressions from the left (</a:t>
            </a:r>
            <a:r>
              <a:rPr lang="en-US" i="1" dirty="0" smtClean="0"/>
              <a:t>a</a:t>
            </a:r>
            <a:r>
              <a:rPr lang="en-US" i="1" baseline="-25000" dirty="0" smtClean="0"/>
              <a:t>l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l</a:t>
            </a:r>
            <a:r>
              <a:rPr lang="en-US" dirty="0" smtClean="0"/>
              <a:t> ^ </a:t>
            </a:r>
            <a:r>
              <a:rPr lang="en-US" i="1" dirty="0" smtClean="0"/>
              <a:t>a</a:t>
            </a:r>
            <a:r>
              <a:rPr lang="en-US" i="1" baseline="-25000" dirty="0" smtClean="0"/>
              <a:t>l+1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i="1" baseline="-25000" dirty="0" smtClean="0"/>
              <a:t>l</a:t>
            </a:r>
            <a:r>
              <a:rPr lang="en-US" dirty="0" smtClean="0"/>
              <a:t> ^ </a:t>
            </a:r>
            <a:r>
              <a:rPr lang="en-US" i="1" dirty="0" smtClean="0"/>
              <a:t>a</a:t>
            </a:r>
            <a:r>
              <a:rPr lang="en-US" i="1" baseline="-25000" dirty="0" smtClean="0"/>
              <a:t>l+1</a:t>
            </a:r>
            <a:r>
              <a:rPr lang="en-US" dirty="0" smtClean="0"/>
              <a:t> ^ </a:t>
            </a:r>
            <a:r>
              <a:rPr lang="en-US" i="1" dirty="0" smtClean="0"/>
              <a:t>a</a:t>
            </a:r>
            <a:r>
              <a:rPr lang="en-US" i="1" baseline="-25000" dirty="0" smtClean="0"/>
              <a:t>l+2</a:t>
            </a:r>
            <a:r>
              <a:rPr lang="en-US" dirty="0" smtClean="0"/>
              <a:t>, ..., </a:t>
            </a:r>
            <a:r>
              <a:rPr lang="en-US" i="1" dirty="0" smtClean="0"/>
              <a:t>a</a:t>
            </a:r>
            <a:r>
              <a:rPr lang="en-US" i="1" baseline="-25000" dirty="0" smtClean="0"/>
              <a:t>l</a:t>
            </a:r>
            <a:r>
              <a:rPr lang="en-US" dirty="0" smtClean="0"/>
              <a:t> ^ </a:t>
            </a:r>
            <a:r>
              <a:rPr lang="en-US" i="1" dirty="0" smtClean="0"/>
              <a:t>a</a:t>
            </a:r>
            <a:r>
              <a:rPr lang="en-US" i="1" baseline="-25000" dirty="0" smtClean="0"/>
              <a:t>l+1</a:t>
            </a:r>
            <a:r>
              <a:rPr lang="en-US" dirty="0" smtClean="0"/>
              <a:t> ^ … ^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ones in the expressions from the right (similarly as the previous ones)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xor</a:t>
            </a:r>
            <a:r>
              <a:rPr lang="en-US" dirty="0" smtClean="0"/>
              <a:t>-sum in the interval [</a:t>
            </a:r>
            <a:r>
              <a:rPr lang="en-US" i="1" dirty="0" smtClean="0"/>
              <a:t>l</a:t>
            </a:r>
            <a:r>
              <a:rPr lang="en-US" dirty="0" smtClean="0"/>
              <a:t>; </a:t>
            </a:r>
            <a:r>
              <a:rPr lang="en-US" i="1" dirty="0" smtClean="0"/>
              <a:t>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The answer of the task in the interval.</a:t>
            </a:r>
          </a:p>
          <a:p>
            <a:r>
              <a:rPr lang="en-US" sz="2800" dirty="0" smtClean="0"/>
              <a:t>Complexity: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q</a:t>
            </a:r>
            <a:r>
              <a:rPr lang="en-US" sz="2800" dirty="0" smtClean="0"/>
              <a:t> log </a:t>
            </a:r>
            <a:r>
              <a:rPr lang="en-US" sz="2800" i="1" dirty="0" smtClean="0"/>
              <a:t>n</a:t>
            </a:r>
            <a:r>
              <a:rPr lang="en-US" sz="2800" dirty="0" smtClean="0"/>
              <a:t>). </a:t>
            </a:r>
          </a:p>
          <a:p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dirty="0" err="1" smtClean="0"/>
              <a:t>Problem</a:t>
            </a:r>
            <a:r>
              <a:rPr lang="lt-LT" dirty="0" smtClean="0"/>
              <a:t> B. </a:t>
            </a:r>
            <a:r>
              <a:rPr lang="en-US" dirty="0" smtClean="0"/>
              <a:t>Yet another vector problem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Do not repeat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Complexity:</a:t>
            </a:r>
          </a:p>
          <a:p>
            <a:pPr marL="0" indent="0">
              <a:buNone/>
            </a:pPr>
            <a:r>
              <a:rPr lang="en-US" dirty="0"/>
              <a:t>q log q</a:t>
            </a:r>
          </a:p>
          <a:p>
            <a:pPr marL="0" indent="0">
              <a:buNone/>
            </a:pPr>
            <a:endParaRPr lang="lt-LT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Problem C. Broken robot</a:t>
            </a:r>
            <a:endParaRPr lang="lt-LT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Solution: build a graph with four vertices for every unoccupied square of the grid. Connect those accordingly. Then run BFS.</a:t>
            </a:r>
            <a:endParaRPr lang="lt-LT" sz="4000" dirty="0" smtClean="0"/>
          </a:p>
          <a:p>
            <a:r>
              <a:rPr lang="en-US" sz="4000" dirty="0" smtClean="0"/>
              <a:t>Complexity: </a:t>
            </a:r>
            <a:endParaRPr lang="lt-LT" sz="40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4005064"/>
            <a:ext cx="1432580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Problem D. Board</a:t>
            </a:r>
            <a:endParaRPr lang="lt-LT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Insights:</a:t>
            </a:r>
          </a:p>
          <a:p>
            <a:pPr lvl="1"/>
            <a:r>
              <a:rPr lang="en-US" dirty="0" smtClean="0"/>
              <a:t>If you know that at </a:t>
            </a:r>
            <a:r>
              <a:rPr lang="en-US" i="1" dirty="0" smtClean="0"/>
              <a:t>u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row, you apply exactly R(</a:t>
            </a:r>
            <a:r>
              <a:rPr lang="en-US" i="1" dirty="0" smtClean="0"/>
              <a:t>u</a:t>
            </a:r>
            <a:r>
              <a:rPr lang="en-US" dirty="0" smtClean="0"/>
              <a:t>) operations, then you can calculate how many operations you need to apply on each row and each column</a:t>
            </a:r>
          </a:p>
          <a:p>
            <a:pPr lvl="1"/>
            <a:r>
              <a:rPr lang="en-US" dirty="0" smtClean="0"/>
              <a:t>In the optimal solution, there must be at least 1 row or 1 column that you don't need to apply any operation on.</a:t>
            </a:r>
          </a:p>
          <a:p>
            <a:r>
              <a:rPr lang="en-US" dirty="0" smtClean="0"/>
              <a:t>Solution: just brute-force all rows or columns which are not modified (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and calculate the number of operations (also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Complexity: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), when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E. Life as a Monster</a:t>
            </a:r>
            <a:endParaRPr lang="lt-L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Solution: transform coordinates from</a:t>
            </a:r>
          </a:p>
          <a:p>
            <a:pPr marL="269875" lvl="1" indent="0">
              <a:buNone/>
            </a:pPr>
            <a:r>
              <a:rPr lang="en-US" sz="2000" dirty="0" smtClean="0"/>
              <a:t>This would let you deal with Manhattan distances and uncouple X and Y coordinates.</a:t>
            </a:r>
          </a:p>
          <a:p>
            <a:pPr marL="263525" lvl="1" indent="6350">
              <a:buNone/>
            </a:pPr>
            <a:r>
              <a:rPr lang="en-US" sz="2000" dirty="0" smtClean="0"/>
              <a:t>Use Binary Indexed Tree or Segment Tree to get the sum of coordinates (separately for X-axis and Y-axis). Then calculate the time of journey by separately calculating for monster going to the negative and positive direction of the axis (once for X-axis and once for Y-axis), then sum those values and the time of resting.</a:t>
            </a:r>
            <a:endParaRPr lang="lt-LT" sz="2000" dirty="0" smtClean="0"/>
          </a:p>
          <a:p>
            <a:r>
              <a:rPr lang="en-US" sz="2000" dirty="0" smtClean="0"/>
              <a:t>Complexity: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Q </a:t>
            </a:r>
            <a:r>
              <a:rPr lang="en-US" sz="2000" dirty="0" smtClean="0"/>
              <a:t>log</a:t>
            </a:r>
            <a:r>
              <a:rPr lang="en-US" sz="2000" i="1" dirty="0" smtClean="0"/>
              <a:t> BASE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Insights: when transforming coordinates , the Manhattan distance between two points after transformation is twice as bigger than </a:t>
            </a:r>
            <a:r>
              <a:rPr lang="en-US" sz="2000" dirty="0" err="1" smtClean="0"/>
              <a:t>Chebyshev</a:t>
            </a:r>
            <a:r>
              <a:rPr lang="en-US" sz="2000" dirty="0" smtClean="0"/>
              <a:t> distance of those points before transformation. This way in the Manhattan distance is already included coming back for rest.</a:t>
            </a:r>
            <a:endParaRPr lang="lt-LT" sz="2000" dirty="0" smtClean="0"/>
          </a:p>
          <a:p>
            <a:endParaRPr lang="en-US" sz="2800" dirty="0" smtClean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451214"/>
            <a:ext cx="2514404" cy="324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Problem F. What were those numbers?</a:t>
            </a:r>
            <a:endParaRPr lang="lt-L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Solution: check if you can sum </a:t>
            </a:r>
            <a:r>
              <a:rPr lang="en-US" sz="2800" i="1" dirty="0" smtClean="0"/>
              <a:t>Q</a:t>
            </a:r>
            <a:r>
              <a:rPr lang="en-US" sz="2800" dirty="0" smtClean="0"/>
              <a:t> numbers to get </a:t>
            </a:r>
            <a:r>
              <a:rPr lang="en-US" sz="2800" i="1" dirty="0" smtClean="0"/>
              <a:t>P</a:t>
            </a:r>
            <a:r>
              <a:rPr lang="en-US" sz="2800" dirty="0" smtClean="0"/>
              <a:t>. If no, print “IMPOSSIBLE”, else print any distinct </a:t>
            </a:r>
            <a:r>
              <a:rPr lang="en-US" sz="2800" i="1" dirty="0" smtClean="0"/>
              <a:t>Q</a:t>
            </a:r>
            <a:r>
              <a:rPr lang="en-US" sz="2800" dirty="0" smtClean="0"/>
              <a:t> numbers from having sum of </a:t>
            </a:r>
            <a:r>
              <a:rPr lang="en-US" sz="2800" i="1" dirty="0" smtClean="0"/>
              <a:t>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Complexity: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Q</a:t>
            </a:r>
            <a:r>
              <a:rPr lang="en-US" sz="2800" dirty="0" smtClean="0"/>
              <a:t>)</a:t>
            </a:r>
            <a:endParaRPr lang="lt-LT" sz="2800" dirty="0" smtClean="0"/>
          </a:p>
          <a:p>
            <a:r>
              <a:rPr lang="en-US" sz="2800" dirty="0" smtClean="0"/>
              <a:t>Insights:</a:t>
            </a:r>
          </a:p>
          <a:p>
            <a:pPr lvl="1"/>
            <a:r>
              <a:rPr lang="en-US" sz="2800" dirty="0" smtClean="0"/>
              <a:t>minimal sum of </a:t>
            </a:r>
            <a:r>
              <a:rPr lang="en-US" sz="2800" i="1" dirty="0" smtClean="0"/>
              <a:t>Q</a:t>
            </a:r>
            <a:r>
              <a:rPr lang="en-US" sz="2800" dirty="0" smtClean="0"/>
              <a:t> numbers: </a:t>
            </a:r>
            <a:endParaRPr lang="lt-LT" sz="2800" dirty="0" smtClean="0"/>
          </a:p>
          <a:p>
            <a:pPr lvl="1"/>
            <a:r>
              <a:rPr lang="en-US" sz="2800" dirty="0" smtClean="0"/>
              <a:t>maximal sum of </a:t>
            </a:r>
            <a:r>
              <a:rPr lang="en-US" sz="2800" i="1" dirty="0" smtClean="0"/>
              <a:t>Q</a:t>
            </a:r>
            <a:r>
              <a:rPr lang="en-US" sz="2800" dirty="0" smtClean="0"/>
              <a:t> numbers:</a:t>
            </a:r>
          </a:p>
          <a:p>
            <a:pPr lvl="1">
              <a:buNone/>
            </a:pPr>
            <a:endParaRPr lang="lt-LT" sz="2800" dirty="0" smtClean="0"/>
          </a:p>
          <a:p>
            <a:pPr lvl="1"/>
            <a:r>
              <a:rPr lang="en-US" sz="2800" dirty="0" smtClean="0"/>
              <a:t>if                or                </a:t>
            </a:r>
            <a:r>
              <a:rPr lang="lt-LT" sz="2800" dirty="0" smtClean="0"/>
              <a:t> </a:t>
            </a:r>
            <a:r>
              <a:rPr lang="en-US" sz="2800" dirty="0" smtClean="0"/>
              <a:t>– no solution;</a:t>
            </a:r>
            <a:endParaRPr lang="lt-LT" sz="2800" dirty="0" smtClean="0"/>
          </a:p>
          <a:p>
            <a:pPr lvl="1"/>
            <a:r>
              <a:rPr lang="en-US" sz="2800" dirty="0" smtClean="0"/>
              <a:t>taking more numbers than </a:t>
            </a:r>
            <a:r>
              <a:rPr lang="en-US" sz="2800" i="1" dirty="0" smtClean="0"/>
              <a:t>Q</a:t>
            </a:r>
            <a:r>
              <a:rPr lang="en-US" sz="2800" dirty="0" smtClean="0"/>
              <a:t> would increase the minimum average and decrease the maximum average;</a:t>
            </a:r>
            <a:endParaRPr lang="lt-LT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8009" y="2780928"/>
            <a:ext cx="3609484" cy="536349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804387"/>
            <a:ext cx="6957081" cy="576064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2482" y="4350486"/>
            <a:ext cx="1118019" cy="36004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343157"/>
            <a:ext cx="1296144" cy="403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 G. Old town</a:t>
            </a:r>
            <a:endParaRPr lang="lt-L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Insights: </a:t>
            </a:r>
          </a:p>
          <a:p>
            <a:pPr lvl="1"/>
            <a:r>
              <a:rPr lang="en-US" dirty="0" smtClean="0"/>
              <a:t>you need to count number of bridges which will be only in the tree of the given network (old roads).</a:t>
            </a:r>
          </a:p>
          <a:p>
            <a:pPr lvl="1"/>
            <a:r>
              <a:rPr lang="en-US" dirty="0" smtClean="0"/>
              <a:t>if two vertices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are connected by a new road, all edges are marked as unimportant from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their lowest common ancestor. 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 is possible to update all those roads in O(log</a:t>
            </a:r>
            <a:r>
              <a:rPr lang="en-US" baseline="30000" dirty="0" smtClean="0"/>
              <a:t>2</a:t>
            </a:r>
            <a:r>
              <a:rPr lang="en-US" dirty="0" smtClean="0"/>
              <a:t>n) time with heavy-light decomposition and segment trees.</a:t>
            </a:r>
          </a:p>
          <a:p>
            <a:r>
              <a:rPr lang="en-US" dirty="0" smtClean="0"/>
              <a:t>Complexity: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log</a:t>
            </a:r>
            <a:r>
              <a:rPr lang="en-US" baseline="30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1142</TotalTime>
  <Words>697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Problem analysis</vt:lpstr>
      <vt:lpstr>Problem A. Queries</vt:lpstr>
      <vt:lpstr>Problem A. Queries (2)</vt:lpstr>
      <vt:lpstr>Problem B. Yet another vector problem</vt:lpstr>
      <vt:lpstr>Problem C. Broken robot</vt:lpstr>
      <vt:lpstr>Problem D. Board</vt:lpstr>
      <vt:lpstr>Problem E. Life as a Monster</vt:lpstr>
      <vt:lpstr>Problem F. What were those numbers?</vt:lpstr>
      <vt:lpstr>Problem G. Old town</vt:lpstr>
      <vt:lpstr>H. Hard molecules</vt:lpstr>
      <vt:lpstr>I. Red and yellow</vt:lpstr>
      <vt:lpstr>J. Longest cheap palindrome</vt:lpstr>
      <vt:lpstr>K. Easy vector</vt:lpstr>
      <vt:lpstr>L. Many recursions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analysis</dc:title>
  <dc:creator>overclockedBrain()</dc:creator>
  <cp:lastModifiedBy>Evaldas Čiakas</cp:lastModifiedBy>
  <cp:revision>82</cp:revision>
  <dcterms:created xsi:type="dcterms:W3CDTF">2015-08-19T09:43:48Z</dcterms:created>
  <dcterms:modified xsi:type="dcterms:W3CDTF">2015-08-22T16:49:08Z</dcterms:modified>
</cp:coreProperties>
</file>