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CE40-CF02-EE44-9FF5-DB8E425E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5FB2D-F6A2-D74E-89A9-9175D08A8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CAC3-6690-6344-9B2D-EE862915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EB23-9364-C349-B75A-3727853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A85B-47F5-E14F-9E0A-2D6F970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C983-0CE4-DB4B-B1C2-38A4796E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CDD10-5C60-8848-AB1B-810FC4C7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9535-9B4F-9A46-B359-3C140790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FA37-B909-BC40-B83F-ED2B03C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9653-ADF7-4549-A655-8A226068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413FF-AD7A-8043-8B5F-A342C465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B8712-7CDC-0340-84D6-600C6743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580E-1229-3247-B57B-6B17ABE0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0F07-7545-6946-BA70-84EE0716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A380-5BD2-524B-BC69-F5B8C91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9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1AA-08C1-8B43-99B1-EAB8DDA1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E356-E6AD-EE48-B651-A6552A1A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FFAE1-08B8-4745-B0DD-283EA3F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BF3B-95A8-954B-8FEB-4E34B92D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13FC-DE51-C54F-84AF-76D34A69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799E-34AB-9642-9EDF-A86CD9E7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0683-2D10-8443-86FF-6BC064B8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FFB9-5C95-7943-AD44-D2932C7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4C73-91E4-5A4B-8CD1-AC28AD5B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D008-E5F6-ED4B-B5BC-EB9F90C8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CEB3-39F2-834E-8DB4-E5068100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0B0E-5A40-2A4A-ACDF-38BCA2EF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11E36-EBF1-0341-A464-93C0574A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2BB2-7954-844F-B350-52EF2895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D0EF0-2AED-4343-86C8-C3DA0927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5D368-F003-A742-87DE-0404D42E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F485-65F8-A14A-BE25-2203202F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7BE2-BD5B-884B-A282-2BB38E4E6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9E73A-D9D3-794B-B907-58C8638DA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8987A-F5BB-3F49-9A68-8EE26439C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EAC8-214B-9343-A63C-3CB792EE0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95DB3-06F9-A046-8F7B-CC048511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0CABF-35AF-4A4C-853E-B96E06F7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720BD-B830-9747-BD62-9BEEC0D8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B01C-8AB3-7A41-AC93-FC650DBA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69881-2008-5F43-BA2D-7E262ACB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FC05-7BE7-8141-AF70-58C0BED9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422C8-5EC2-784D-B840-746BA33F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D4009-EC87-F344-84FB-22AC5EB1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F87D3-9C8C-FA48-84B6-6E089A03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7486A-3754-AC4B-B5C2-888265F0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7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E031-15CB-084D-8DD1-9D3950D3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DF46-990B-1742-A8E5-8EA6489F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7BA5A-AE35-C242-8F6E-E40A5CC8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087B-87BD-7048-A592-75CCFC6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4A2ED-6FD5-CE4D-85FA-FBBDB289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84597-1DF4-FE4D-9925-9241A9BC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579D-EE04-0147-A32B-E3AA98D2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75F30-A633-B147-946A-4368B1FD4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1BF2-3287-9547-AEE7-D38D2A71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78346-F24F-B741-8CF8-104327AD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0DAE-CC79-5F42-A1E2-C03082F8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2B334-A62F-DB46-A978-7225680F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76D70-D5AE-7F49-A576-45898834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E768-3C64-FC4A-AC97-EDD52A69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ADE4-4E1F-B94B-865E-452A1BF8A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2112-4C53-9947-A8C7-A8C8A183566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B367-3625-0044-8458-FE489E27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C59B-F37A-F745-B611-D89D86B62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C840-3BE9-A040-82C7-D2CEF79F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FunctionTransformer.html#sklearn.preprocessing.FunctionTransformer" TargetMode="External"/><Relationship Id="rId2" Type="http://schemas.openxmlformats.org/officeDocument/2006/relationships/hyperlink" Target="https://scikit-learn.org/stable/modules/generated/sklearn.decomposition.PCA.html#sklearn.decomposition.P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22D0-225D-5E47-BD60-9BD179DD3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19BFB-2034-9B41-9AB6-BBB96676B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1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E8FE-D79C-1049-AB3B-445CA7F8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Sklearn is great!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AE5-02AF-8C40-8721-803ED98B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 define the steps</a:t>
            </a:r>
          </a:p>
          <a:p>
            <a:pPr marL="457200" lvl="1" indent="0">
              <a:buNone/>
            </a:pPr>
            <a:r>
              <a:rPr lang="en-US" dirty="0"/>
              <a:t>from sklearn.svm import SVC</a:t>
            </a:r>
            <a:br>
              <a:rPr lang="en-US" dirty="0"/>
            </a:br>
            <a:r>
              <a:rPr lang="en-US" dirty="0"/>
              <a:t>from sklearn.preprocessing import StandardScaler</a:t>
            </a:r>
          </a:p>
          <a:p>
            <a:pPr marL="457200" lvl="1" indent="0">
              <a:buNone/>
            </a:pPr>
            <a:r>
              <a:rPr lang="en-US" dirty="0"/>
              <a:t>steps = [('scaler', StandardScaler()), ('SVM', SVC())]</a:t>
            </a:r>
          </a:p>
          <a:p>
            <a:r>
              <a:rPr lang="en-US" dirty="0"/>
              <a:t>Create pipeline object</a:t>
            </a:r>
          </a:p>
          <a:p>
            <a:pPr marL="457200" lvl="1" indent="0">
              <a:buNone/>
            </a:pPr>
            <a:r>
              <a:rPr lang="en-US" dirty="0"/>
              <a:t>from sklearn.pipeline import Pipeline</a:t>
            </a:r>
            <a:br>
              <a:rPr lang="en-US" dirty="0"/>
            </a:br>
            <a:r>
              <a:rPr lang="en-US" dirty="0"/>
              <a:t>pipeline = Pipeline(steps) # define the pipeline object.</a:t>
            </a:r>
          </a:p>
          <a:p>
            <a:r>
              <a:rPr lang="en-US" dirty="0"/>
              <a:t>Split the data into train and test</a:t>
            </a:r>
          </a:p>
          <a:p>
            <a:pPr marL="457200" lvl="1" indent="0">
              <a:buNone/>
            </a:pPr>
            <a:r>
              <a:rPr lang="en-US" dirty="0"/>
              <a:t>from sklearn.model_selection import train_test_split</a:t>
            </a:r>
          </a:p>
          <a:p>
            <a:pPr marL="457200" lvl="1" indent="0">
              <a:buNone/>
            </a:pPr>
            <a:r>
              <a:rPr lang="en-US" dirty="0"/>
              <a:t>X_train, X_test, y_train, y_test = train_test_split(X,Y,test_size=0.2)</a:t>
            </a:r>
          </a:p>
          <a:p>
            <a:r>
              <a:rPr lang="en-US" dirty="0"/>
              <a:t>Fit and predict the regressor</a:t>
            </a:r>
          </a:p>
          <a:p>
            <a:pPr marL="457200" lvl="1" indent="0">
              <a:buNone/>
            </a:pPr>
            <a:r>
              <a:rPr lang="en-US" dirty="0"/>
              <a:t>pipeline.fit(x_train, y_train)</a:t>
            </a:r>
          </a:p>
          <a:p>
            <a:pPr marL="457200" lvl="1" indent="0">
              <a:buNone/>
            </a:pPr>
            <a:r>
              <a:rPr lang="en-US" dirty="0"/>
              <a:t>predicted = pipeline.predict(x_test)</a:t>
            </a:r>
          </a:p>
          <a:p>
            <a:r>
              <a:rPr lang="en-US" dirty="0"/>
              <a:t>Calculate the mean squared error</a:t>
            </a:r>
          </a:p>
          <a:p>
            <a:pPr marL="457200" lvl="1" indent="0">
              <a:buNone/>
            </a:pPr>
            <a:r>
              <a:rPr lang="en-US" dirty="0"/>
              <a:t>from sklearn.metrics import accuracy_score, mean_squared_error</a:t>
            </a:r>
          </a:p>
          <a:p>
            <a:pPr marL="457200" lvl="1" indent="0">
              <a:buNone/>
            </a:pPr>
            <a:r>
              <a:rPr lang="en-US" dirty="0"/>
              <a:t>print(mean_squared_error(y_test, predicted))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1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E8FE-D79C-1049-AB3B-445CA7F8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Sklearn is great!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AE5-02AF-8C40-8721-803ED98B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83898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Sklearn FunctionTransformer</a:t>
            </a:r>
          </a:p>
          <a:p>
            <a:pPr lvl="1"/>
            <a:r>
              <a:rPr lang="en-US" dirty="0"/>
              <a:t>This class can be useful if you’re working with a </a:t>
            </a:r>
            <a:r>
              <a:rPr lang="en-US" i="1" dirty="0"/>
              <a:t>Pipeline </a:t>
            </a:r>
            <a:r>
              <a:rPr lang="en-US" dirty="0"/>
              <a:t>in </a:t>
            </a:r>
            <a:r>
              <a:rPr lang="en-US" i="1" dirty="0"/>
              <a:t>sklearn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def</a:t>
            </a:r>
            <a:r>
              <a:rPr lang="en-US" dirty="0"/>
              <a:t> all_but_first_column(X): </a:t>
            </a:r>
          </a:p>
          <a:p>
            <a:pPr marL="914400" lvl="2" indent="0">
              <a:buNone/>
            </a:pPr>
            <a:r>
              <a:rPr lang="en-US" b="1" dirty="0"/>
              <a:t>return</a:t>
            </a:r>
            <a:r>
              <a:rPr lang="en-US" dirty="0"/>
              <a:t> X[:, 1:]</a:t>
            </a:r>
          </a:p>
          <a:p>
            <a:pPr marL="457200" lvl="1" indent="0">
              <a:buNone/>
            </a:pPr>
            <a:r>
              <a:rPr lang="en-US" sz="2000" dirty="0"/>
              <a:t>pipeline = Pipeline([ (</a:t>
            </a:r>
            <a:r>
              <a:rPr lang="en-US" sz="2000" dirty="0">
                <a:hlinkClick r:id="rId2" tooltip="View documentation for sklearn.decomposition.PCA"/>
              </a:rPr>
              <a:t>‘pca’:</a:t>
            </a:r>
            <a:r>
              <a:rPr lang="en-US" sz="2000" u="sng" dirty="0">
                <a:hlinkClick r:id="rId2" tooltip="View documentation for sklearn.decomposition.PCA"/>
              </a:rPr>
              <a:t>PCA</a:t>
            </a:r>
            <a:r>
              <a:rPr lang="en-US" sz="2000" dirty="0"/>
              <a:t>(), “fselect”:(</a:t>
            </a:r>
            <a:r>
              <a:rPr lang="en-US" sz="2000" u="sng" dirty="0">
                <a:hlinkClick r:id="rId3" tooltip="View documentation for sklearn.preprocessing.FunctionTransformer"/>
              </a:rPr>
              <a:t>FunctionTransformer</a:t>
            </a:r>
            <a:r>
              <a:rPr lang="en-US" sz="2000" dirty="0"/>
              <a:t>(all_but_first_column))])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F637-BC29-FA48-A913-0F8E67BB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6146-2908-9C40-B3D9-405A8C0A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data.csv. First column is the value of X i.e., feature and the second column represents corresponding Y value.</a:t>
            </a:r>
          </a:p>
          <a:p>
            <a:r>
              <a:rPr lang="en-US" dirty="0"/>
              <a:t>Load data.csv into pandas</a:t>
            </a:r>
          </a:p>
          <a:p>
            <a:r>
              <a:rPr lang="en-US" dirty="0"/>
              <a:t>Fit linear regression on the data</a:t>
            </a:r>
          </a:p>
          <a:p>
            <a:pPr lvl="1"/>
            <a:r>
              <a:rPr lang="en-US" dirty="0"/>
              <a:t>Using normal equation</a:t>
            </a:r>
          </a:p>
          <a:p>
            <a:pPr lvl="1"/>
            <a:r>
              <a:rPr lang="en-US" dirty="0"/>
              <a:t>Using gradient descent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Hint: use the equations from the class lecture.</a:t>
            </a:r>
          </a:p>
        </p:txBody>
      </p:sp>
    </p:spTree>
    <p:extLst>
      <p:ext uri="{BB962C8B-B14F-4D97-AF65-F5344CB8AC3E}">
        <p14:creationId xmlns:p14="http://schemas.microsoft.com/office/powerpoint/2010/main" val="188527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6444-E004-8A48-9C8F-0F8AA550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B58-3542-B04E-B1D1-708AD7A8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chicago_hotel_reviews.csv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the data into 80% train and 20% test.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tf-idf features of “review”.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“rating” of each “review” using </a:t>
            </a:r>
            <a:r>
              <a:rPr lang="en-US" b="1" dirty="0"/>
              <a:t>Sklearn’s</a:t>
            </a:r>
            <a:r>
              <a:rPr lang="en-US" dirty="0"/>
              <a:t> 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the same but this time, apply a feature selection technique on the tf-idf features that you computed in step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mean squared error to evaluate your regressor.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You may use the this library from sklearn to calculate tf-idf scores and select features</a:t>
            </a:r>
          </a:p>
          <a:p>
            <a:pPr marL="0" indent="0">
              <a:buNone/>
            </a:pPr>
            <a:r>
              <a:rPr lang="en-US" dirty="0"/>
              <a:t>	CountVectorizer, SelectPercentile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1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180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4</vt:lpstr>
      <vt:lpstr>Sklearn is great!</vt:lpstr>
      <vt:lpstr>Sklearn is great!</vt:lpstr>
      <vt:lpstr>Exercise 1 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Soujanya Poria</dc:creator>
  <cp:lastModifiedBy>Soujanya Poria</cp:lastModifiedBy>
  <cp:revision>15</cp:revision>
  <dcterms:created xsi:type="dcterms:W3CDTF">2019-10-09T14:17:36Z</dcterms:created>
  <dcterms:modified xsi:type="dcterms:W3CDTF">2019-10-10T10:10:32Z</dcterms:modified>
</cp:coreProperties>
</file>