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72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B74E-59E6-481C-AF91-EC19187E6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ADEF-6335-40D4-BD5F-2C81000BF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F99A-2838-4C1F-AD5F-F65BB9E9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D0FC-9603-4A84-B9AC-850F8F5C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C605-D02E-4D76-B51D-EB821D91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04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1FE9-9464-4C8B-A359-0D82EA5D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D1C70-80A7-477D-BF8E-9F51BF0E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B6D1-8C02-40CE-9127-1EA6EFB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D12A-5A63-4F80-8986-55E931C1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6B24-A2CC-41B9-B05E-3BB1850F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5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90239-1F01-4106-9DC7-5EAA39C65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9E49-5854-48EF-B9B1-F1CB1357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A1E0-289E-4993-81FB-7A83869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FC02-D63F-4EB4-B56A-E2818273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2846-B6F6-4FE7-ACDA-3D02A578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4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AD1-18C7-44BE-AEB8-A0670AF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E0F7-59D1-4D66-9173-ADEE3331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0D9D-E78D-4AEE-86CB-293EA8B4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D535-3D5E-47A2-AC15-DE39FB74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00C6-3052-4CBD-91A2-16D088F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9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B1D-B21E-4368-BB9C-BD7F1FA7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6C66-5A1C-419A-B013-4E351D44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5789-95EF-467F-99CA-6C3214BB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DEF0-37D5-41CE-B679-CA6F88E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8F30-2E5E-43C3-AA7D-198E0451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D28B-0BBB-4058-90B4-2041B126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C6C2-0823-4F66-9E84-43612D6FD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3CEBC-0E4F-405A-A171-4F7FAF5C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EFE3-F86A-4AEF-8DFB-4EB6BDAA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C9D6-3168-4DA0-B3DE-E784B10A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43C7-1C3C-4A06-B177-1E367EA1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0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A094-C47D-4FCA-9DB2-213A0BCA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4138-B34A-46FE-9526-4DD3277E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FBE9-FEC0-4961-A96D-CBFA3DFD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4D59B-0ECE-4B41-9D98-8C97D0C9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EE28A-DDE1-49F2-9E1C-03A5C04E5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E2203-88F5-4FAE-9524-7ECB3A8F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9246-9D00-46F8-912D-D79E7FC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1E30D-2DD7-448B-AAC8-2876DF1D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26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DB25-BD78-4368-8D1D-70525313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AF2E1-78BA-40D8-8E95-2C35E14F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CC0E-751E-4433-8537-5DA7984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91C7-0502-40F9-9DA5-B2262335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7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0876C-4ADC-4202-BDEC-94464321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C37AD-3E8F-4BA4-B29C-1F675E42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F0FB-30F3-4804-874F-A65A22F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6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E17F-05D2-42D2-999D-C8EC8363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C5E-EE85-48CE-A083-A9BC3A7A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0EAA-A785-47BE-92F8-899328B2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9DBF-5C96-42FD-A016-8FF6DD14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F883-26C5-4AB6-AC23-D736BC0E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C0F2-93A9-426B-94D0-318D84D4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627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D7AA-12ED-4935-90DE-E853279A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7950A-90A2-4EE5-84AE-D3707AFE0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368C-DFA6-4D51-9696-795DD5457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0EE7-41A5-4422-A818-3C81D80A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E56E2-515A-4C5E-8114-89283D09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7682-5A54-49C5-A17C-E5C15A28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70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F8AC7-8570-4792-B448-B518E139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6937-91A6-4BBE-8F70-53D51393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B8BB-6BB3-4D30-B4CE-C692F030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09F-3BBA-4DB0-864B-E148A3F78B66}" type="datetimeFigureOut">
              <a:rPr lang="en-SG" smtClean="0"/>
              <a:t>22/5/2018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64D1-EAE8-4BC0-99DC-77DE80BD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85E7-A91E-48DC-BA4E-5C5898A98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EFAB-27B1-4986-B7AD-61607E4AD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9E72-7565-4CAB-ACF9-F84721CA0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First week update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402B3-6978-4951-8674-6B70007F0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Pengfei Hong</a:t>
            </a:r>
          </a:p>
        </p:txBody>
      </p:sp>
    </p:spTree>
    <p:extLst>
      <p:ext uri="{BB962C8B-B14F-4D97-AF65-F5344CB8AC3E}">
        <p14:creationId xmlns:p14="http://schemas.microsoft.com/office/powerpoint/2010/main" val="221412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7286-C8A8-4DE7-A324-F4DFC52A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keyword: NER architecture, and code</a:t>
            </a:r>
            <a:br>
              <a:rPr lang="en-SG" dirty="0"/>
            </a:br>
            <a:r>
              <a:rPr lang="en-SG" dirty="0"/>
              <a:t>Named Entity Recognition with Bidirectional LSTM-CNNs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9F9A-8AB8-4421-9CFA-EB951C95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word- and character-level features using a hybrid bidirectional LSTM and CNN architecture, eliminating the need for most feature engineering.</a:t>
            </a:r>
          </a:p>
          <a:p>
            <a:pPr marL="0" indent="0">
              <a:buNone/>
            </a:pPr>
            <a:r>
              <a:rPr lang="en-SG" dirty="0"/>
              <a:t>Benefits: discover long distance relation between words</a:t>
            </a:r>
          </a:p>
          <a:p>
            <a:r>
              <a:rPr lang="en-SG" dirty="0"/>
              <a:t>encoding partial lexicon matches in neural networks and compare it to existing approaches.</a:t>
            </a:r>
          </a:p>
          <a:p>
            <a:pPr marL="0" indent="0">
              <a:buNone/>
            </a:pPr>
            <a:r>
              <a:rPr lang="en-SG" dirty="0"/>
              <a:t>Using word embeddings that can grasp word level information, and character level features, useful for bad embeddings where some word embeddings are badly trained.</a:t>
            </a:r>
          </a:p>
          <a:p>
            <a:pPr marL="0" indent="0">
              <a:buNone/>
            </a:pPr>
            <a:r>
              <a:rPr lang="en-SG" dirty="0"/>
              <a:t>Pengfei: can explore some word or character level embeddings to better recognize NER.</a:t>
            </a:r>
          </a:p>
        </p:txBody>
      </p:sp>
    </p:spTree>
    <p:extLst>
      <p:ext uri="{BB962C8B-B14F-4D97-AF65-F5344CB8AC3E}">
        <p14:creationId xmlns:p14="http://schemas.microsoft.com/office/powerpoint/2010/main" val="196227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2B97-7EDF-4AC5-B066-36B07F55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4462-5051-443C-9CE8-E1F2DE4B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train:</a:t>
            </a:r>
          </a:p>
          <a:p>
            <a:pPr marL="0" indent="0">
              <a:buNone/>
            </a:pPr>
            <a:r>
              <a:rPr lang="en-SG" dirty="0"/>
              <a:t>Tagging algorithm based on the dataset</a:t>
            </a:r>
          </a:p>
          <a:p>
            <a:pPr marL="0" indent="0">
              <a:buNone/>
            </a:pPr>
            <a:r>
              <a:rPr lang="en-SG" dirty="0"/>
              <a:t>Bidirectional LSTM to classify which one is better. Since the word may affect each other.</a:t>
            </a:r>
          </a:p>
          <a:p>
            <a:pPr marL="0" indent="0">
              <a:buNone/>
            </a:pPr>
            <a:r>
              <a:rPr lang="en-SG" dirty="0"/>
              <a:t>How to describe the relation between two locations. Vector? Tree structure search?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177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3EA4-1C57-4989-BEC6-8AEBD198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09E1-8236-43AA-A61D-7F475124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Current existing technology and frameworks</a:t>
            </a:r>
          </a:p>
          <a:p>
            <a:r>
              <a:rPr lang="en-SG" dirty="0"/>
              <a:t>Proposed approach</a:t>
            </a:r>
          </a:p>
          <a:p>
            <a:r>
              <a:rPr lang="en-SG" dirty="0"/>
              <a:t>Papers</a:t>
            </a:r>
          </a:p>
          <a:p>
            <a:r>
              <a:rPr lang="en-SG" dirty="0"/>
              <a:t>Future works</a:t>
            </a:r>
          </a:p>
          <a:p>
            <a:r>
              <a:rPr lang="en-SG" dirty="0"/>
              <a:t>Docker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21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2B97-7EDF-4AC5-B066-36B07F55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4462-5051-443C-9CE8-E1F2DE4B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Process the data using current tesseract knowledge:</a:t>
            </a:r>
          </a:p>
          <a:p>
            <a:pPr marL="0" indent="0">
              <a:buNone/>
            </a:pPr>
            <a:r>
              <a:rPr lang="en-SG" dirty="0"/>
              <a:t>Fill in but fine tune it to crop small piece of paper on delivery?</a:t>
            </a:r>
          </a:p>
          <a:p>
            <a:r>
              <a:rPr lang="en-SG" dirty="0"/>
              <a:t>Tag existing datasets with prior knowledge with existing the spatial format of writing addresses. Tag it with spatial information. (each spatial tag should stands for a certain type of information)</a:t>
            </a:r>
          </a:p>
          <a:p>
            <a:r>
              <a:rPr lang="en-SG" dirty="0"/>
              <a:t>And deal with different tags separately.</a:t>
            </a:r>
          </a:p>
          <a:p>
            <a:r>
              <a:rPr lang="en-SG" dirty="0"/>
              <a:t>storing google map in a SQL database.</a:t>
            </a:r>
          </a:p>
          <a:p>
            <a:r>
              <a:rPr lang="en-SG" dirty="0"/>
              <a:t>Ranking algorithm from possible datasets, with spatial information, and previous word.</a:t>
            </a:r>
          </a:p>
        </p:txBody>
      </p:sp>
    </p:spTree>
    <p:extLst>
      <p:ext uri="{BB962C8B-B14F-4D97-AF65-F5344CB8AC3E}">
        <p14:creationId xmlns:p14="http://schemas.microsoft.com/office/powerpoint/2010/main" val="19053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4585-0435-4BEC-8527-63D83BBD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Keyword: location NER</a:t>
            </a:r>
            <a:br>
              <a:rPr lang="en-SG" dirty="0"/>
            </a:br>
            <a:r>
              <a:rPr lang="en-SG" dirty="0"/>
              <a:t>location tagging 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F7E0-A5A6-446A-827C-3C410BE8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use Stanford's POS tagger with one of their pre-trained left-3-words models.</a:t>
            </a:r>
          </a:p>
          <a:p>
            <a:r>
              <a:rPr lang="en-SG" dirty="0"/>
              <a:t>Regular expression to find postal code.</a:t>
            </a:r>
          </a:p>
          <a:p>
            <a:r>
              <a:rPr lang="en-SG" dirty="0"/>
              <a:t>Pipeline:</a:t>
            </a:r>
          </a:p>
          <a:p>
            <a:r>
              <a:rPr lang="en-SG" dirty="0"/>
              <a:t>Potential location terms and words around them -&gt; open source tool </a:t>
            </a:r>
            <a:r>
              <a:rPr lang="en-SG" dirty="0" err="1">
                <a:solidFill>
                  <a:srgbClr val="FF0000"/>
                </a:solidFill>
              </a:rPr>
              <a:t>Nominatim</a:t>
            </a:r>
            <a:r>
              <a:rPr lang="en-SG" dirty="0"/>
              <a:t> to search the </a:t>
            </a:r>
            <a:r>
              <a:rPr lang="en-SG" dirty="0" err="1"/>
              <a:t>OpenStreetMap</a:t>
            </a:r>
            <a:r>
              <a:rPr lang="en-SG" dirty="0"/>
              <a:t> database -&gt; obtain a list of possible locations for each unique phrase -&gt; take the one that have the highest score.</a:t>
            </a:r>
          </a:p>
          <a:p>
            <a:r>
              <a:rPr lang="en-SG" dirty="0"/>
              <a:t>Pengfei: it involves a lot of other relevant text and related locations.</a:t>
            </a:r>
          </a:p>
          <a:p>
            <a:pPr marL="0" indent="0">
              <a:buNone/>
            </a:pPr>
            <a:r>
              <a:rPr lang="en-SG" dirty="0"/>
              <a:t>the algorithm could be improved by training part-of-speech taggers and named entity recognizers that are </a:t>
            </a:r>
            <a:r>
              <a:rPr lang="en-SG" dirty="0" err="1"/>
              <a:t>specically</a:t>
            </a:r>
            <a:r>
              <a:rPr lang="en-SG" dirty="0"/>
              <a:t> trained for the target style of text. Tagger for training a tagger.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16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090B-5C8E-499F-8821-C2822DFF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Keyword: with specific knowledge</a:t>
            </a:r>
            <a:br>
              <a:rPr lang="en-SG" dirty="0"/>
            </a:br>
            <a:r>
              <a:rPr lang="en-SG" dirty="0"/>
              <a:t>Effective Named Entity Recognition</a:t>
            </a:r>
            <a:br>
              <a:rPr lang="en-SG" dirty="0"/>
            </a:br>
            <a:r>
              <a:rPr lang="en-SG" dirty="0"/>
              <a:t>for Idiosyncratic Web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56E4-BFE6-4CC8-8D0D-37ECB8A3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design and evaluate several entity recognition Features ranging from well-known part-of-speech tags to n-gram co-location statistics and decision trees to classify candidates.</a:t>
            </a:r>
          </a:p>
          <a:p>
            <a:r>
              <a:rPr lang="en-SG" dirty="0"/>
              <a:t>analysis of entity-graph structures</a:t>
            </a:r>
          </a:p>
          <a:p>
            <a:pPr marL="0" indent="0">
              <a:buNone/>
            </a:pPr>
            <a:r>
              <a:rPr lang="en-SG" dirty="0"/>
              <a:t>the use of external knowledge bases yield </a:t>
            </a:r>
          </a:p>
          <a:p>
            <a:pPr marL="0" indent="0">
              <a:buNone/>
            </a:pPr>
            <a:r>
              <a:rPr lang="en-SG" dirty="0" err="1"/>
              <a:t>signicantly</a:t>
            </a:r>
            <a:r>
              <a:rPr lang="en-SG" dirty="0"/>
              <a:t> better results in our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D951-23DB-44B4-A20C-92271F9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69" y="2684741"/>
            <a:ext cx="4892119" cy="21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651E-5DF8-4CD0-8FB2-F4BDCED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Keyword: NER whole architect</a:t>
            </a:r>
            <a:br>
              <a:rPr lang="en-SG" dirty="0"/>
            </a:br>
            <a:r>
              <a:rPr lang="en-SG" dirty="0"/>
              <a:t>Leveraging Knowledge Graphs for Web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E560-7E4E-45CF-8DDB-52D0ED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Whole process:</a:t>
            </a:r>
          </a:p>
          <a:p>
            <a:r>
              <a:rPr lang="en-SG" dirty="0"/>
              <a:t>Tokenization -&gt; Sentence splitting -&gt; Part--‐of--‐speech (POS) tagging -&gt;Named Entity Recognition (NER) -&gt; Co-reference resolution -&gt; Relation extraction</a:t>
            </a:r>
          </a:p>
          <a:p>
            <a:r>
              <a:rPr lang="en-SG" dirty="0"/>
              <a:t>Domain specific KBs and POS patterns work well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378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130C-90E5-42FC-AEB0-06823BB3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SG" dirty="0"/>
              <a:t>Leveraging Knowledge Graphs for Web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27D8-A513-4629-98F3-836958A3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NER can be formulated as classification tasks.</a:t>
            </a:r>
          </a:p>
          <a:p>
            <a:r>
              <a:rPr lang="en-SG" dirty="0"/>
              <a:t>Spatial information tag, the map dataset, and existing dataset.</a:t>
            </a:r>
          </a:p>
          <a:p>
            <a:r>
              <a:rPr lang="en-SG" dirty="0"/>
              <a:t>ML methods for classification, decision trees, SVM, </a:t>
            </a:r>
            <a:r>
              <a:rPr lang="en-SG" dirty="0" err="1"/>
              <a:t>adaboost</a:t>
            </a:r>
            <a:r>
              <a:rPr lang="en-SG" dirty="0"/>
              <a:t>. </a:t>
            </a:r>
          </a:p>
          <a:p>
            <a:r>
              <a:rPr lang="en-SG" dirty="0"/>
              <a:t>Sequencing models: </a:t>
            </a:r>
            <a:r>
              <a:rPr lang="en-SG" dirty="0" err="1"/>
              <a:t>probalistic</a:t>
            </a:r>
            <a:r>
              <a:rPr lang="en-SG" dirty="0"/>
              <a:t> sequence models.</a:t>
            </a:r>
          </a:p>
          <a:p>
            <a:pPr marL="0" indent="0">
              <a:buNone/>
            </a:pPr>
            <a:r>
              <a:rPr lang="en-SG" dirty="0"/>
              <a:t>CRF and HMM.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91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261-3C61-479F-A383-1630169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keyword – NER for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4705-E47C-43D5-80B3-5601A08C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http://ricedh.github.io/03-ner.html</a:t>
            </a:r>
          </a:p>
        </p:txBody>
      </p:sp>
    </p:spTree>
    <p:extLst>
      <p:ext uri="{BB962C8B-B14F-4D97-AF65-F5344CB8AC3E}">
        <p14:creationId xmlns:p14="http://schemas.microsoft.com/office/powerpoint/2010/main" val="390910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36EB-060A-45F9-842C-FF48866A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</a:t>
            </a:r>
            <a:r>
              <a:rPr lang="zh-CN" altLang="en-US" dirty="0"/>
              <a:t> </a:t>
            </a:r>
            <a:r>
              <a:rPr lang="en-SG" altLang="zh-CN" dirty="0"/>
              <a:t>very</a:t>
            </a:r>
            <a:r>
              <a:rPr lang="zh-CN" altLang="en-US" dirty="0"/>
              <a:t> </a:t>
            </a:r>
            <a:r>
              <a:rPr lang="en-SG" altLang="zh-CN" dirty="0"/>
              <a:t>useful slides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E832-703D-4819-937D-6E59106D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2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504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 Light</vt:lpstr>
      <vt:lpstr>Arial</vt:lpstr>
      <vt:lpstr>Calibri</vt:lpstr>
      <vt:lpstr>Calibri Light</vt:lpstr>
      <vt:lpstr>Office Theme</vt:lpstr>
      <vt:lpstr>First week update</vt:lpstr>
      <vt:lpstr>outline</vt:lpstr>
      <vt:lpstr>Proposed approach</vt:lpstr>
      <vt:lpstr>Keyword: location NER location tagging in text</vt:lpstr>
      <vt:lpstr>Keyword: with specific knowledge Effective Named Entity Recognition for Idiosyncratic Web Collections</vt:lpstr>
      <vt:lpstr>Keyword: NER whole architect Leveraging Knowledge Graphs for Web Search</vt:lpstr>
      <vt:lpstr>Leveraging Knowledge Graphs for Web Search</vt:lpstr>
      <vt:lpstr>keyword – NER for location</vt:lpstr>
      <vt:lpstr>Not very useful slides</vt:lpstr>
      <vt:lpstr>keyword: NER architecture, and code Named Entity Recognition with Bidirectional LSTM-CNNs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week update</dc:title>
  <dc:creator>Hong, Pengfei</dc:creator>
  <cp:lastModifiedBy>Hong, Pengfei</cp:lastModifiedBy>
  <cp:revision>37</cp:revision>
  <dcterms:created xsi:type="dcterms:W3CDTF">2018-05-21T03:39:59Z</dcterms:created>
  <dcterms:modified xsi:type="dcterms:W3CDTF">2018-05-22T08:43:18Z</dcterms:modified>
</cp:coreProperties>
</file>