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Lobster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obster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555d1f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555d1f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5821aaf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5821aaf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5821aaf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5821aaf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21aafb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5821aafb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5821aaf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5821aaf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5821aafb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5821aafb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5821aafb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5821aafb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5821aafb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5821aafb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5821aafb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5821aaf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5821aafb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5821aafb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5821aafb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5821aafb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821aa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821aa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5821aaf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5821aaf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5821aafb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5821aafb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5821aafb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5821aafb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5821aaf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5821aaf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5821aa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5821aa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5821aaf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5821aaf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5821aaf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5821aaf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5821aaf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5821aaf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5821aaf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5821aaf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5821aafb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5821aafb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547750"/>
            <a:ext cx="8520600" cy="8418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4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34025" y="2508000"/>
            <a:ext cx="542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Universal and Existential Quantification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Morgan’s Law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Nested Quantifiers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Applying De Morgan’s Law in Nested Quantifier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6975"/>
            <a:ext cx="8839202" cy="328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63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96083"/>
            <a:ext cx="8839200" cy="5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99821"/>
            <a:ext cx="8839200" cy="80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419215"/>
            <a:ext cx="76962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88" y="2921565"/>
            <a:ext cx="87153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9650"/>
            <a:ext cx="8839200" cy="66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4013"/>
            <a:ext cx="8839202" cy="197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825"/>
            <a:ext cx="8839202" cy="454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3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7933"/>
            <a:ext cx="8839200" cy="234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438"/>
            <a:ext cx="8839201" cy="293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4825"/>
            <a:ext cx="8839199" cy="249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55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94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49252"/>
            <a:ext cx="8839199" cy="164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0175"/>
            <a:ext cx="8839199" cy="164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825"/>
            <a:ext cx="8839200" cy="213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41153"/>
            <a:ext cx="8839198" cy="53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2700"/>
            <a:ext cx="8839201" cy="405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7663"/>
            <a:ext cx="8839203" cy="170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62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88" y="785824"/>
            <a:ext cx="80486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7338"/>
            <a:ext cx="8839200" cy="186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60525"/>
            <a:ext cx="8839203" cy="182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37" y="0"/>
            <a:ext cx="7304749" cy="2259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25" y="2408925"/>
            <a:ext cx="7664074" cy="27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100"/>
            <a:ext cx="8839201" cy="480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9600"/>
            <a:ext cx="8839201" cy="2364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55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2102"/>
            <a:ext cx="8839200" cy="55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575" y="2571739"/>
            <a:ext cx="8839201" cy="820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5750" y="3140725"/>
            <a:ext cx="965850" cy="2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66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60485"/>
            <a:ext cx="8839201" cy="162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