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hJFNfh9TXttqfeqz4XHC0+R31V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650402cda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2650402c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50402cdae_0_0"/>
          <p:cNvSpPr txBox="1"/>
          <p:nvPr>
            <p:ph type="title"/>
          </p:nvPr>
        </p:nvSpPr>
        <p:spPr>
          <a:xfrm>
            <a:off x="311700" y="1650150"/>
            <a:ext cx="8520600" cy="841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14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1" name="Google Shape;51;g2650402cdae_0_0"/>
          <p:cNvSpPr txBox="1"/>
          <p:nvPr/>
        </p:nvSpPr>
        <p:spPr>
          <a:xfrm>
            <a:off x="4303700" y="2678725"/>
            <a:ext cx="4868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Divisibility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Modular Arithmetic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Congruence Relation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 (Continued)</a:t>
            </a:r>
            <a:endParaRPr/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311700" y="1152474"/>
            <a:ext cx="8520600" cy="37243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075" t="-8345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4.1.5 Arithmetic Modulo m</a:t>
            </a:r>
            <a:endParaRPr/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4.1.5 Arithmetic Modulo m (Continued)</a:t>
            </a:r>
            <a:endParaRPr/>
          </a:p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 Divisibility and Modular Arithmetic</a:t>
            </a:r>
            <a:endParaRPr/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311700" y="1152475"/>
            <a:ext cx="8520600" cy="3685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5" r="-284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 Divisibility and Modular Arithmetic (Continued)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8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Divisibility and Modular Arithmetic (Continued)</a:t>
            </a:r>
            <a:endParaRPr/>
          </a:p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4.1.3 The Division Algorithm</a:t>
            </a:r>
            <a:endParaRPr/>
          </a:p>
        </p:txBody>
      </p:sp>
      <p:sp>
        <p:nvSpPr>
          <p:cNvPr id="75" name="Google Shape;7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4.1.3 The Division Algorithm (Continued)</a:t>
            </a:r>
            <a:endParaRPr/>
          </a:p>
        </p:txBody>
      </p: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</a:t>
            </a:r>
            <a:endParaRPr/>
          </a:p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 (Continued)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 (Continued)</a:t>
            </a:r>
            <a:endParaRPr/>
          </a:p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