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50402cda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2650402c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</a:t>
            </a:r>
            <a:r>
              <a:rPr lang="en"/>
              <a:t> = k.m+r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=&gt; a-r = k.m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Therefore, m|(a-r)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According to the definition of congruence, a is congruent to r mod m [</a:t>
            </a:r>
            <a:r>
              <a:rPr lang="en">
                <a:solidFill>
                  <a:schemeClr val="dk1"/>
                </a:solidFill>
              </a:rPr>
              <a:t>a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≡ r (mod m)</a:t>
            </a:r>
            <a:r>
              <a:rPr lang="en"/>
              <a:t>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know that, r = a mod 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Therefore,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</a:t>
            </a:r>
            <a:r>
              <a:rPr lang="en"/>
              <a:t>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≡ r (mod m)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o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r, a ≡ (a mod m)(mod m)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311700" y="1650150"/>
            <a:ext cx="8520600" cy="841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14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4303700" y="2678725"/>
            <a:ext cx="4868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Divisibility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Modular Arithmetic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Congruence Relation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 (Continued)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4"/>
            <a:ext cx="8520600" cy="37243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075" t="-8345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4.1.5 Arithmetic Modulo m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4.1.5 Arithmetic Modulo m (Continued)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 Divisibility and Modular Arithmetic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685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5" r="-284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 Divisibility and Modular Arithmetic (Continued)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8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Divisibility and Modular Arithmetic (Continued)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4.1.3 The Division Algorithm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4.1.3 The Division Algorithm (Continued)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 (Continued)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9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 (Continued)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