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obst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oZNZBDpsBS49oh+nfd/4qg48L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50402cda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2650402cd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50402cdae_0_6"/>
          <p:cNvSpPr txBox="1"/>
          <p:nvPr>
            <p:ph type="title"/>
          </p:nvPr>
        </p:nvSpPr>
        <p:spPr>
          <a:xfrm>
            <a:off x="311700" y="1650150"/>
            <a:ext cx="8520600" cy="841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15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1" name="Google Shape;51;g2650402cdae_0_6"/>
          <p:cNvSpPr txBox="1"/>
          <p:nvPr/>
        </p:nvSpPr>
        <p:spPr>
          <a:xfrm>
            <a:off x="4144375" y="2667325"/>
            <a:ext cx="4868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 of Integer Representation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Decimal and Hexadecimal Representations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Representation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Addition Algorithm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Multiplication Algorithm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5" r="-284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Integer Operations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Integer Operations (Continued)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8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23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1357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4"/>
            <a:ext cx="8520600" cy="3599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 Integer Representations and Algorithms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57" r="-427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6383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4"/>
            <a:ext cx="8520600" cy="3693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4" r="-213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