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bster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obs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02cda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2650402cd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15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4144375" y="2667325"/>
            <a:ext cx="486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 of Integer Representation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Decimal and Hexadecimal Representations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Representation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Addition Algorithm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Multiplication Algorithm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4"/>
            <a:ext cx="8520600" cy="3693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4" r="-213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135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4"/>
            <a:ext cx="8520600" cy="3599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 Integer Representations and Algorithms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70015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57" r="-42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3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5" r="-28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