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 id="2147483712" r:id="rId32"/>
    <p:sldMasterId id="2147483714" r:id="rId33"/>
  </p:sldMasterIdLst>
  <p:sldIdLst>
    <p:sldId id="256" r:id="rId34"/>
    <p:sldId id="259" r:id="rId35"/>
    <p:sldId id="258" r:id="rId36"/>
    <p:sldId id="260" r:id="rId37"/>
    <p:sldId id="272" r:id="rId38"/>
    <p:sldId id="273" r:id="rId39"/>
    <p:sldId id="268" r:id="rId40"/>
    <p:sldId id="269" r:id="rId41"/>
    <p:sldId id="270" r:id="rId42"/>
    <p:sldId id="261" r:id="rId43"/>
    <p:sldId id="262" r:id="rId44"/>
    <p:sldId id="271" r:id="rId45"/>
    <p:sldId id="266" r:id="rId46"/>
    <p:sldId id="274" r:id="rId47"/>
  </p:sldIdLst>
  <p:sldSz cx="9144000" cy="5143500" type="screen16x9"/>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4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6.xml"/><Relationship Id="rId21" Type="http://schemas.openxmlformats.org/officeDocument/2006/relationships/slideMaster" Target="slideMasters/slideMaster21.xml"/><Relationship Id="rId34" Type="http://schemas.openxmlformats.org/officeDocument/2006/relationships/slide" Target="slides/slide1.xml"/><Relationship Id="rId42" Type="http://schemas.openxmlformats.org/officeDocument/2006/relationships/slide" Target="slides/slide9.xml"/><Relationship Id="rId47" Type="http://schemas.openxmlformats.org/officeDocument/2006/relationships/slide" Target="slides/slide14.xml"/><Relationship Id="rId50"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slide" Target="slides/slide12.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3.xml"/><Relationship Id="rId49"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5.xml"/><Relationship Id="rId46" Type="http://schemas.openxmlformats.org/officeDocument/2006/relationships/slide" Target="slides/slide13.xml"/><Relationship Id="rId20" Type="http://schemas.openxmlformats.org/officeDocument/2006/relationships/slideMaster" Target="slideMasters/slideMaster20.xml"/><Relationship Id="rId41" Type="http://schemas.openxmlformats.org/officeDocument/2006/relationships/slide" Target="slides/slide8.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6" name="PlaceHolder 1"/>
          <p:cNvSpPr>
            <a:spLocks noGrp="1"/>
          </p:cNvSpPr>
          <p:nvPr>
            <p:ph type="title"/>
          </p:nvPr>
        </p:nvSpPr>
        <p:spPr>
          <a:xfrm>
            <a:off x="1977840" y="539640"/>
            <a:ext cx="5188320" cy="13010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5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13" name="PlaceHolder 1"/>
          <p:cNvSpPr>
            <a:spLocks noGrp="1"/>
          </p:cNvSpPr>
          <p:nvPr>
            <p:ph type="title"/>
          </p:nvPr>
        </p:nvSpPr>
        <p:spPr>
          <a:xfrm>
            <a:off x="1977840" y="539640"/>
            <a:ext cx="5188320" cy="13010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1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33" name="PlaceHolder 1"/>
          <p:cNvSpPr>
            <a:spLocks noGrp="1"/>
          </p:cNvSpPr>
          <p:nvPr>
            <p:ph type="title"/>
          </p:nvPr>
        </p:nvSpPr>
        <p:spPr>
          <a:xfrm>
            <a:off x="1977840" y="539640"/>
            <a:ext cx="5188320" cy="13010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3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3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1977840" y="539640"/>
            <a:ext cx="5188320" cy="13010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1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1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10_1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0.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2.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3.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2.xml"/><Relationship Id="rId1" Type="http://schemas.openxmlformats.org/officeDocument/2006/relationships/slideLayout" Target="../slideLayouts/slideLayout22.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5.xml"/><Relationship Id="rId1" Type="http://schemas.openxmlformats.org/officeDocument/2006/relationships/slideLayout" Target="../slideLayouts/slideLayout25.xml"/><Relationship Id="rId4" Type="http://schemas.openxmlformats.org/officeDocument/2006/relationships/image" Target="../media/image3.png"/></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6.xml"/><Relationship Id="rId1" Type="http://schemas.openxmlformats.org/officeDocument/2006/relationships/slideLayout" Target="../slideLayouts/slideLayout26.xml"/><Relationship Id="rId4" Type="http://schemas.openxmlformats.org/officeDocument/2006/relationships/image" Target="../media/image3.png"/></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9.xml"/><Relationship Id="rId1" Type="http://schemas.openxmlformats.org/officeDocument/2006/relationships/slideLayout" Target="../slideLayouts/slideLayout29.xml"/><Relationship Id="rId5" Type="http://schemas.openxmlformats.org/officeDocument/2006/relationships/image" Target="../media/image1.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30.xml"/><Relationship Id="rId1" Type="http://schemas.openxmlformats.org/officeDocument/2006/relationships/slideLayout" Target="../slideLayouts/slideLayout30.xml"/><Relationship Id="rId5" Type="http://schemas.openxmlformats.org/officeDocument/2006/relationships/image" Target="../media/image1.png"/><Relationship Id="rId4" Type="http://schemas.openxmlformats.org/officeDocument/2006/relationships/image" Target="../media/image5.png"/></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6" name="Google Shape;9;p2"/>
          <p:cNvGrpSpPr/>
          <p:nvPr/>
        </p:nvGrpSpPr>
        <p:grpSpPr>
          <a:xfrm>
            <a:off x="0" y="0"/>
            <a:ext cx="9143640" cy="5143320"/>
            <a:chOff x="0" y="0"/>
            <a:chExt cx="9143640" cy="5143320"/>
          </a:xfrm>
        </p:grpSpPr>
        <p:pic>
          <p:nvPicPr>
            <p:cNvPr id="7" name="Google Shape;10;p2"/>
            <p:cNvPicPr/>
            <p:nvPr/>
          </p:nvPicPr>
          <p:blipFill>
            <a:blip r:embed="rId3">
              <a:alphaModFix amt="28000"/>
            </a:blip>
            <a:srcRect l="15293" t="36171" r="27649" b="14703"/>
            <a:stretch/>
          </p:blipFill>
          <p:spPr>
            <a:xfrm>
              <a:off x="0" y="0"/>
              <a:ext cx="9143640" cy="5142960"/>
            </a:xfrm>
            <a:prstGeom prst="rect">
              <a:avLst/>
            </a:prstGeom>
            <a:ln w="0">
              <a:noFill/>
            </a:ln>
          </p:spPr>
        </p:pic>
        <p:pic>
          <p:nvPicPr>
            <p:cNvPr id="2" name="Google Shape;11;p2"/>
            <p:cNvPicPr/>
            <p:nvPr/>
          </p:nvPicPr>
          <p:blipFill>
            <a:blip r:embed="rId4">
              <a:alphaModFix amt="38000"/>
            </a:blip>
            <a:srcRect l="13106" t="48805" r="57879" b="9244"/>
            <a:stretch/>
          </p:blipFill>
          <p:spPr>
            <a:xfrm>
              <a:off x="3377160" y="0"/>
              <a:ext cx="5766480" cy="5143320"/>
            </a:xfrm>
            <a:prstGeom prst="rect">
              <a:avLst/>
            </a:prstGeom>
            <a:ln w="0">
              <a:noFill/>
            </a:ln>
          </p:spPr>
        </p:pic>
        <p:pic>
          <p:nvPicPr>
            <p:cNvPr id="3" name="Google Shape;12;p2"/>
            <p:cNvPicPr/>
            <p:nvPr/>
          </p:nvPicPr>
          <p:blipFill>
            <a:blip r:embed="rId5">
              <a:alphaModFix amt="38000"/>
            </a:blip>
            <a:srcRect l="48246" t="-1389" r="22125" b="63584"/>
            <a:stretch/>
          </p:blipFill>
          <p:spPr>
            <a:xfrm>
              <a:off x="0" y="0"/>
              <a:ext cx="6535080" cy="5143320"/>
            </a:xfrm>
            <a:prstGeom prst="rect">
              <a:avLst/>
            </a:prstGeom>
            <a:ln w="0">
              <a:noFill/>
            </a:ln>
          </p:spPr>
        </p:pic>
      </p:grpSp>
      <p:sp>
        <p:nvSpPr>
          <p:cNvPr id="4" name="PlaceHolder 1"/>
          <p:cNvSpPr>
            <a:spLocks noGrp="1"/>
          </p:cNvSpPr>
          <p:nvPr>
            <p:ph type="title"/>
          </p:nvPr>
        </p:nvSpPr>
        <p:spPr>
          <a:xfrm>
            <a:off x="1742760" y="1760040"/>
            <a:ext cx="6687720" cy="1932120"/>
          </a:xfrm>
          <a:prstGeom prst="rect">
            <a:avLst/>
          </a:prstGeom>
          <a:noFill/>
          <a:ln w="0">
            <a:noFill/>
          </a:ln>
        </p:spPr>
        <p:txBody>
          <a:bodyPr lIns="91440" tIns="91440" rIns="91440" bIns="91440" anchor="b">
            <a:noAutofit/>
          </a:bodyPr>
          <a:lstStyle/>
          <a:p>
            <a:pPr indent="0">
              <a:buNone/>
            </a:pPr>
            <a:r>
              <a:rPr lang="fr-FR" sz="6400" b="0" strike="noStrike" spc="-1">
                <a:solidFill>
                  <a:schemeClr val="dk1"/>
                </a:solidFill>
                <a:latin typeface="Arial"/>
              </a:rPr>
              <a:t>Click to edit the title text format</a:t>
            </a:r>
          </a:p>
        </p:txBody>
      </p:sp>
      <p:sp>
        <p:nvSpPr>
          <p:cNvPr id="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4" name="Google Shape;120;p19"/>
          <p:cNvGrpSpPr/>
          <p:nvPr/>
        </p:nvGrpSpPr>
        <p:grpSpPr>
          <a:xfrm>
            <a:off x="-1441080" y="-2052720"/>
            <a:ext cx="10567800" cy="9429120"/>
            <a:chOff x="-1441080" y="-2052720"/>
            <a:chExt cx="10567800" cy="9429120"/>
          </a:xfrm>
        </p:grpSpPr>
        <p:pic>
          <p:nvPicPr>
            <p:cNvPr id="45" name="Google Shape;121;p19"/>
            <p:cNvPicPr/>
            <p:nvPr/>
          </p:nvPicPr>
          <p:blipFill>
            <a:blip r:embed="rId3">
              <a:alphaModFix amt="40000"/>
            </a:blip>
            <a:srcRect l="11702" t="9911" r="48322" b="41652"/>
            <a:stretch/>
          </p:blipFill>
          <p:spPr>
            <a:xfrm rot="20691600" flipH="1">
              <a:off x="-544680" y="-1082880"/>
              <a:ext cx="8420760" cy="7489800"/>
            </a:xfrm>
            <a:prstGeom prst="rect">
              <a:avLst/>
            </a:prstGeom>
            <a:ln w="0">
              <a:noFill/>
            </a:ln>
          </p:spPr>
        </p:pic>
        <p:pic>
          <p:nvPicPr>
            <p:cNvPr id="46" name="Google Shape;122;p19"/>
            <p:cNvPicPr/>
            <p:nvPr/>
          </p:nvPicPr>
          <p:blipFill>
            <a:blip r:embed="rId4">
              <a:alphaModFix amt="40000"/>
            </a:blip>
            <a:srcRect l="7875" t="41901" r="65032" b="18212"/>
            <a:stretch/>
          </p:blipFill>
          <p:spPr>
            <a:xfrm rot="20691600" flipH="1">
              <a:off x="-679680" y="-753120"/>
              <a:ext cx="6149520" cy="6647040"/>
            </a:xfrm>
            <a:prstGeom prst="rect">
              <a:avLst/>
            </a:prstGeom>
            <a:ln w="0">
              <a:noFill/>
            </a:ln>
          </p:spPr>
        </p:pic>
        <p:pic>
          <p:nvPicPr>
            <p:cNvPr id="47" name="Google Shape;123;p19"/>
            <p:cNvPicPr/>
            <p:nvPr/>
          </p:nvPicPr>
          <p:blipFill>
            <a:blip r:embed="rId5">
              <a:alphaModFix amt="27000"/>
            </a:blip>
            <a:srcRect l="15293" t="36171" r="27649" b="14703"/>
            <a:stretch/>
          </p:blipFill>
          <p:spPr>
            <a:xfrm flipH="1">
              <a:off x="-16920" y="0"/>
              <a:ext cx="9143640" cy="5142960"/>
            </a:xfrm>
            <a:prstGeom prst="rect">
              <a:avLst/>
            </a:prstGeom>
            <a:ln w="0">
              <a:noFill/>
            </a:ln>
          </p:spPr>
        </p:pic>
      </p:grpSp>
      <p:sp>
        <p:nvSpPr>
          <p:cNvPr id="48" name="PlaceHolder 1"/>
          <p:cNvSpPr>
            <a:spLocks noGrp="1"/>
          </p:cNvSpPr>
          <p:nvPr>
            <p:ph type="title"/>
          </p:nvPr>
        </p:nvSpPr>
        <p:spPr>
          <a:xfrm>
            <a:off x="3085200" y="2606040"/>
            <a:ext cx="5345280" cy="53172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9" name="Google Shape;127;p20"/>
          <p:cNvGrpSpPr/>
          <p:nvPr/>
        </p:nvGrpSpPr>
        <p:grpSpPr>
          <a:xfrm>
            <a:off x="0" y="0"/>
            <a:ext cx="9143640" cy="5142960"/>
            <a:chOff x="0" y="0"/>
            <a:chExt cx="9143640" cy="5142960"/>
          </a:xfrm>
        </p:grpSpPr>
        <p:pic>
          <p:nvPicPr>
            <p:cNvPr id="50" name="Google Shape;128;p20"/>
            <p:cNvPicPr/>
            <p:nvPr/>
          </p:nvPicPr>
          <p:blipFill>
            <a:blip r:embed="rId3">
              <a:alphaModFix amt="41000"/>
            </a:blip>
            <a:srcRect l="18883" t="49526" r="42957"/>
            <a:stretch/>
          </p:blipFill>
          <p:spPr>
            <a:xfrm>
              <a:off x="4789800" y="0"/>
              <a:ext cx="4353840" cy="3551760"/>
            </a:xfrm>
            <a:prstGeom prst="rect">
              <a:avLst/>
            </a:prstGeom>
            <a:ln w="0">
              <a:noFill/>
            </a:ln>
          </p:spPr>
        </p:pic>
        <p:pic>
          <p:nvPicPr>
            <p:cNvPr id="51" name="Google Shape;129;p20"/>
            <p:cNvPicPr/>
            <p:nvPr/>
          </p:nvPicPr>
          <p:blipFill>
            <a:blip r:embed="rId4">
              <a:alphaModFix amt="40000"/>
            </a:blip>
            <a:srcRect l="55172" t="-5375" r="15083" b="58291"/>
            <a:stretch/>
          </p:blipFill>
          <p:spPr>
            <a:xfrm>
              <a:off x="0" y="2128680"/>
              <a:ext cx="3087720" cy="3014280"/>
            </a:xfrm>
            <a:prstGeom prst="rect">
              <a:avLst/>
            </a:prstGeom>
            <a:ln w="0">
              <a:noFill/>
            </a:ln>
          </p:spPr>
        </p:pic>
        <p:cxnSp>
          <p:nvCxnSpPr>
            <p:cNvPr id="52" name="Google Shape;130;p20"/>
            <p:cNvCxnSpPr/>
            <p:nvPr/>
          </p:nvCxnSpPr>
          <p:spPr>
            <a:xfrm>
              <a:off x="8638920" y="0"/>
              <a:ext cx="360" cy="2759040"/>
            </a:xfrm>
            <a:prstGeom prst="straightConnector1">
              <a:avLst/>
            </a:prstGeom>
            <a:ln w="28575">
              <a:solidFill>
                <a:srgbClr val="36CFCB"/>
              </a:solidFill>
              <a:round/>
            </a:ln>
          </p:spPr>
        </p:cxnSp>
      </p:grpSp>
      <p:sp>
        <p:nvSpPr>
          <p:cNvPr id="53" name="PlaceHolder 1"/>
          <p:cNvSpPr>
            <a:spLocks noGrp="1"/>
          </p:cNvSpPr>
          <p:nvPr>
            <p:ph type="title"/>
          </p:nvPr>
        </p:nvSpPr>
        <p:spPr>
          <a:xfrm>
            <a:off x="754560" y="968040"/>
            <a:ext cx="2983680" cy="195012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
        <p:nvSpPr>
          <p:cNvPr id="54" name="PlaceHolder 2"/>
          <p:cNvSpPr>
            <a:spLocks noGrp="1"/>
          </p:cNvSpPr>
          <p:nvPr>
            <p:ph type="body"/>
          </p:nvPr>
        </p:nvSpPr>
        <p:spPr>
          <a:xfrm>
            <a:off x="4197960" y="690480"/>
            <a:ext cx="4191120" cy="37627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55" name="Google Shape;16;p3"/>
          <p:cNvGrpSpPr/>
          <p:nvPr/>
        </p:nvGrpSpPr>
        <p:grpSpPr>
          <a:xfrm>
            <a:off x="-1409400" y="-2052720"/>
            <a:ext cx="10567800" cy="9429120"/>
            <a:chOff x="-1409400" y="-2052720"/>
            <a:chExt cx="10567800" cy="9429120"/>
          </a:xfrm>
        </p:grpSpPr>
        <p:pic>
          <p:nvPicPr>
            <p:cNvPr id="56" name="Google Shape;17;p3"/>
            <p:cNvPicPr/>
            <p:nvPr/>
          </p:nvPicPr>
          <p:blipFill>
            <a:blip r:embed="rId3">
              <a:alphaModFix amt="40000"/>
            </a:blip>
            <a:srcRect l="11702" t="9911" r="48322" b="41652"/>
            <a:stretch/>
          </p:blipFill>
          <p:spPr>
            <a:xfrm rot="20691600" flipH="1">
              <a:off x="-513000" y="-1082880"/>
              <a:ext cx="8420760" cy="7489800"/>
            </a:xfrm>
            <a:prstGeom prst="rect">
              <a:avLst/>
            </a:prstGeom>
            <a:ln w="0">
              <a:noFill/>
            </a:ln>
          </p:spPr>
        </p:pic>
        <p:pic>
          <p:nvPicPr>
            <p:cNvPr id="57" name="Google Shape;18;p3"/>
            <p:cNvPicPr/>
            <p:nvPr/>
          </p:nvPicPr>
          <p:blipFill>
            <a:blip r:embed="rId4">
              <a:alphaModFix amt="40000"/>
            </a:blip>
            <a:srcRect l="7875" t="41901" r="65032" b="18212"/>
            <a:stretch/>
          </p:blipFill>
          <p:spPr>
            <a:xfrm rot="20691600" flipH="1">
              <a:off x="-648000" y="-753120"/>
              <a:ext cx="6149520" cy="6647040"/>
            </a:xfrm>
            <a:prstGeom prst="rect">
              <a:avLst/>
            </a:prstGeom>
            <a:ln w="0">
              <a:noFill/>
            </a:ln>
          </p:spPr>
        </p:pic>
        <p:pic>
          <p:nvPicPr>
            <p:cNvPr id="58" name="Google Shape;19;p3"/>
            <p:cNvPicPr/>
            <p:nvPr/>
          </p:nvPicPr>
          <p:blipFill>
            <a:blip r:embed="rId5">
              <a:alphaModFix amt="27000"/>
            </a:blip>
            <a:srcRect l="15293" t="36171" r="27649" b="14703"/>
            <a:stretch/>
          </p:blipFill>
          <p:spPr>
            <a:xfrm flipH="1">
              <a:off x="14760" y="0"/>
              <a:ext cx="9143640" cy="5142960"/>
            </a:xfrm>
            <a:prstGeom prst="rect">
              <a:avLst/>
            </a:prstGeom>
            <a:ln w="0">
              <a:noFill/>
            </a:ln>
          </p:spPr>
        </p:pic>
      </p:grpSp>
      <p:sp>
        <p:nvSpPr>
          <p:cNvPr id="59" name="PlaceHolder 1"/>
          <p:cNvSpPr>
            <a:spLocks noGrp="1"/>
          </p:cNvSpPr>
          <p:nvPr>
            <p:ph type="title"/>
          </p:nvPr>
        </p:nvSpPr>
        <p:spPr>
          <a:xfrm>
            <a:off x="3729960" y="2751120"/>
            <a:ext cx="4624560" cy="149076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60" name="PlaceHolder 2"/>
          <p:cNvSpPr>
            <a:spLocks noGrp="1"/>
          </p:cNvSpPr>
          <p:nvPr>
            <p:ph type="title"/>
          </p:nvPr>
        </p:nvSpPr>
        <p:spPr>
          <a:xfrm>
            <a:off x="7045200" y="539640"/>
            <a:ext cx="1309320" cy="841320"/>
          </a:xfrm>
          <a:prstGeom prst="rect">
            <a:avLst/>
          </a:prstGeom>
          <a:noFill/>
          <a:ln w="0">
            <a:noFill/>
          </a:ln>
        </p:spPr>
        <p:txBody>
          <a:bodyPr lIns="91440" tIns="91440" rIns="91440" bIns="91440" anchor="ctr">
            <a:noAutofit/>
          </a:bodyPr>
          <a:lstStyle/>
          <a:p>
            <a:pPr indent="0" algn="r">
              <a:lnSpc>
                <a:spcPct val="100000"/>
              </a:lnSpc>
              <a:buNone/>
            </a:pPr>
            <a:r>
              <a:rPr lang="fr-FR" sz="6000" b="1" strike="noStrike" spc="-1">
                <a:solidFill>
                  <a:schemeClr val="dk2"/>
                </a:solidFill>
                <a:latin typeface="Wix Madefor Display"/>
                <a:ea typeface="Wix Madefor Display"/>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61" name="Google Shape;135;p21"/>
          <p:cNvGrpSpPr/>
          <p:nvPr/>
        </p:nvGrpSpPr>
        <p:grpSpPr>
          <a:xfrm>
            <a:off x="360" y="-46080"/>
            <a:ext cx="8742600" cy="5189760"/>
            <a:chOff x="360" y="-46080"/>
            <a:chExt cx="8742600" cy="5189760"/>
          </a:xfrm>
        </p:grpSpPr>
        <p:pic>
          <p:nvPicPr>
            <p:cNvPr id="62" name="Google Shape;136;p21"/>
            <p:cNvPicPr/>
            <p:nvPr/>
          </p:nvPicPr>
          <p:blipFill>
            <a:blip r:embed="rId3">
              <a:alphaModFix amt="41000"/>
            </a:blip>
            <a:srcRect l="12802" t="52943" r="48681" b="-503"/>
            <a:stretch/>
          </p:blipFill>
          <p:spPr>
            <a:xfrm rot="10800000">
              <a:off x="360" y="2589480"/>
              <a:ext cx="3353400" cy="2553840"/>
            </a:xfrm>
            <a:prstGeom prst="rect">
              <a:avLst/>
            </a:prstGeom>
            <a:ln w="0">
              <a:noFill/>
            </a:ln>
          </p:spPr>
        </p:pic>
        <p:cxnSp>
          <p:nvCxnSpPr>
            <p:cNvPr id="63" name="Google Shape;137;p21"/>
            <p:cNvCxnSpPr/>
            <p:nvPr/>
          </p:nvCxnSpPr>
          <p:spPr>
            <a:xfrm>
              <a:off x="8742960" y="-46080"/>
              <a:ext cx="360" cy="1323720"/>
            </a:xfrm>
            <a:prstGeom prst="straightConnector1">
              <a:avLst/>
            </a:prstGeom>
            <a:ln w="28575">
              <a:solidFill>
                <a:srgbClr val="36CFCB"/>
              </a:solidFill>
              <a:round/>
            </a:ln>
          </p:spPr>
        </p:cxnSp>
      </p:grpSp>
      <p:sp>
        <p:nvSpPr>
          <p:cNvPr id="64" name="PlaceHolder 1"/>
          <p:cNvSpPr>
            <a:spLocks noGrp="1"/>
          </p:cNvSpPr>
          <p:nvPr>
            <p:ph type="title"/>
          </p:nvPr>
        </p:nvSpPr>
        <p:spPr>
          <a:xfrm>
            <a:off x="796320" y="1361880"/>
            <a:ext cx="3022560" cy="113328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65" name="Google Shape;141;p22"/>
          <p:cNvGrpSpPr/>
          <p:nvPr/>
        </p:nvGrpSpPr>
        <p:grpSpPr>
          <a:xfrm>
            <a:off x="582480" y="360"/>
            <a:ext cx="8561520" cy="3014280"/>
            <a:chOff x="582480" y="360"/>
            <a:chExt cx="8561520" cy="3014280"/>
          </a:xfrm>
        </p:grpSpPr>
        <p:cxnSp>
          <p:nvCxnSpPr>
            <p:cNvPr id="66" name="Google Shape;142;p22"/>
            <p:cNvCxnSpPr/>
            <p:nvPr/>
          </p:nvCxnSpPr>
          <p:spPr>
            <a:xfrm>
              <a:off x="582480" y="7560"/>
              <a:ext cx="360" cy="1986480"/>
            </a:xfrm>
            <a:prstGeom prst="straightConnector1">
              <a:avLst/>
            </a:prstGeom>
            <a:ln w="28575">
              <a:solidFill>
                <a:srgbClr val="36CFCB"/>
              </a:solidFill>
              <a:round/>
            </a:ln>
          </p:spPr>
        </p:cxnSp>
        <p:pic>
          <p:nvPicPr>
            <p:cNvPr id="67" name="Google Shape;143;p22"/>
            <p:cNvPicPr/>
            <p:nvPr/>
          </p:nvPicPr>
          <p:blipFill>
            <a:blip r:embed="rId3">
              <a:alphaModFix amt="40000"/>
            </a:blip>
            <a:srcRect l="48454" t="-2250" r="14254" b="55164"/>
            <a:stretch/>
          </p:blipFill>
          <p:spPr>
            <a:xfrm rot="10800000">
              <a:off x="5272560" y="360"/>
              <a:ext cx="3871440" cy="3014280"/>
            </a:xfrm>
            <a:prstGeom prst="rect">
              <a:avLst/>
            </a:prstGeom>
            <a:ln w="0">
              <a:noFill/>
            </a:ln>
          </p:spPr>
        </p:pic>
      </p:grpSp>
      <p:sp>
        <p:nvSpPr>
          <p:cNvPr id="68" name="PlaceHolder 1"/>
          <p:cNvSpPr>
            <a:spLocks noGrp="1"/>
          </p:cNvSpPr>
          <p:nvPr>
            <p:ph type="title"/>
          </p:nvPr>
        </p:nvSpPr>
        <p:spPr>
          <a:xfrm>
            <a:off x="5477760" y="2235240"/>
            <a:ext cx="2630160" cy="112644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69" name="Google Shape;147;p23"/>
          <p:cNvGrpSpPr/>
          <p:nvPr/>
        </p:nvGrpSpPr>
        <p:grpSpPr>
          <a:xfrm>
            <a:off x="0" y="0"/>
            <a:ext cx="8422920" cy="5143320"/>
            <a:chOff x="0" y="0"/>
            <a:chExt cx="8422920" cy="5143320"/>
          </a:xfrm>
        </p:grpSpPr>
        <p:pic>
          <p:nvPicPr>
            <p:cNvPr id="70" name="Google Shape;148;p23"/>
            <p:cNvPicPr/>
            <p:nvPr/>
          </p:nvPicPr>
          <p:blipFill>
            <a:blip r:embed="rId3">
              <a:alphaModFix amt="40000"/>
            </a:blip>
            <a:srcRect l="55172" t="-5375" r="15083" b="58291"/>
            <a:stretch/>
          </p:blipFill>
          <p:spPr>
            <a:xfrm rot="10800000" flipH="1">
              <a:off x="0" y="360"/>
              <a:ext cx="3087720" cy="3014280"/>
            </a:xfrm>
            <a:prstGeom prst="rect">
              <a:avLst/>
            </a:prstGeom>
            <a:ln w="0">
              <a:noFill/>
            </a:ln>
          </p:spPr>
        </p:pic>
        <p:pic>
          <p:nvPicPr>
            <p:cNvPr id="71" name="Google Shape;149;p23"/>
            <p:cNvPicPr/>
            <p:nvPr/>
          </p:nvPicPr>
          <p:blipFill>
            <a:blip r:embed="rId4">
              <a:alphaModFix amt="41000"/>
            </a:blip>
            <a:srcRect l="12800" t="52943" r="36208" b="-503"/>
            <a:stretch/>
          </p:blipFill>
          <p:spPr>
            <a:xfrm flipH="1">
              <a:off x="360" y="0"/>
              <a:ext cx="4440240" cy="2553840"/>
            </a:xfrm>
            <a:prstGeom prst="rect">
              <a:avLst/>
            </a:prstGeom>
            <a:ln w="0">
              <a:noFill/>
            </a:ln>
          </p:spPr>
        </p:pic>
        <p:cxnSp>
          <p:nvCxnSpPr>
            <p:cNvPr id="72" name="Google Shape;150;p23"/>
            <p:cNvCxnSpPr/>
            <p:nvPr/>
          </p:nvCxnSpPr>
          <p:spPr>
            <a:xfrm>
              <a:off x="8422920" y="3561840"/>
              <a:ext cx="360" cy="1581840"/>
            </a:xfrm>
            <a:prstGeom prst="straightConnector1">
              <a:avLst/>
            </a:prstGeom>
            <a:ln w="28575">
              <a:solidFill>
                <a:srgbClr val="36CFCB"/>
              </a:solidFill>
              <a:round/>
            </a:ln>
          </p:spPr>
        </p:cxnSp>
      </p:grpSp>
      <p:sp>
        <p:nvSpPr>
          <p:cNvPr id="73" name="PlaceHolder 1"/>
          <p:cNvSpPr>
            <a:spLocks noGrp="1"/>
          </p:cNvSpPr>
          <p:nvPr>
            <p:ph type="title"/>
          </p:nvPr>
        </p:nvSpPr>
        <p:spPr>
          <a:xfrm>
            <a:off x="1296000" y="2318760"/>
            <a:ext cx="2875320" cy="113292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4" name="Google Shape;154;p24"/>
          <p:cNvGrpSpPr/>
          <p:nvPr/>
        </p:nvGrpSpPr>
        <p:grpSpPr>
          <a:xfrm>
            <a:off x="645840" y="0"/>
            <a:ext cx="8702280" cy="5143320"/>
            <a:chOff x="645840" y="0"/>
            <a:chExt cx="8702280" cy="5143320"/>
          </a:xfrm>
        </p:grpSpPr>
        <p:pic>
          <p:nvPicPr>
            <p:cNvPr id="75" name="Google Shape;155;p24"/>
            <p:cNvPicPr/>
            <p:nvPr/>
          </p:nvPicPr>
          <p:blipFill>
            <a:blip r:embed="rId3">
              <a:alphaModFix amt="35000"/>
            </a:blip>
            <a:srcRect l="18883" t="49526" r="42957"/>
            <a:stretch/>
          </p:blipFill>
          <p:spPr>
            <a:xfrm>
              <a:off x="5075640" y="0"/>
              <a:ext cx="4220280" cy="3442680"/>
            </a:xfrm>
            <a:prstGeom prst="rect">
              <a:avLst/>
            </a:prstGeom>
            <a:ln w="0">
              <a:noFill/>
            </a:ln>
          </p:spPr>
        </p:pic>
        <p:pic>
          <p:nvPicPr>
            <p:cNvPr id="76" name="Google Shape;156;p24"/>
            <p:cNvPicPr/>
            <p:nvPr/>
          </p:nvPicPr>
          <p:blipFill>
            <a:blip r:embed="rId4">
              <a:alphaModFix amt="35000"/>
            </a:blip>
            <a:srcRect l="8471" t="6718" r="55469" b="3196"/>
            <a:stretch/>
          </p:blipFill>
          <p:spPr>
            <a:xfrm>
              <a:off x="6010920" y="0"/>
              <a:ext cx="3337200" cy="5143320"/>
            </a:xfrm>
            <a:prstGeom prst="rect">
              <a:avLst/>
            </a:prstGeom>
            <a:ln w="0">
              <a:noFill/>
            </a:ln>
          </p:spPr>
        </p:pic>
        <p:cxnSp>
          <p:nvCxnSpPr>
            <p:cNvPr id="77" name="Google Shape;157;p24"/>
            <p:cNvCxnSpPr/>
            <p:nvPr/>
          </p:nvCxnSpPr>
          <p:spPr>
            <a:xfrm>
              <a:off x="645840" y="29880"/>
              <a:ext cx="360" cy="1585080"/>
            </a:xfrm>
            <a:prstGeom prst="straightConnector1">
              <a:avLst/>
            </a:prstGeom>
            <a:ln w="28575">
              <a:solidFill>
                <a:srgbClr val="36CFCB"/>
              </a:solidFill>
              <a:round/>
            </a:ln>
          </p:spPr>
        </p:cxnSp>
      </p:grpSp>
      <p:sp>
        <p:nvSpPr>
          <p:cNvPr id="78"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9" name="Google Shape;164;p25"/>
          <p:cNvGrpSpPr/>
          <p:nvPr/>
        </p:nvGrpSpPr>
        <p:grpSpPr>
          <a:xfrm>
            <a:off x="630360" y="-46080"/>
            <a:ext cx="6866640" cy="5189040"/>
            <a:chOff x="630360" y="-46080"/>
            <a:chExt cx="6866640" cy="5189040"/>
          </a:xfrm>
        </p:grpSpPr>
        <p:pic>
          <p:nvPicPr>
            <p:cNvPr id="80" name="Google Shape;165;p25"/>
            <p:cNvPicPr/>
            <p:nvPr/>
          </p:nvPicPr>
          <p:blipFill>
            <a:blip r:embed="rId3">
              <a:alphaModFix amt="40000"/>
            </a:blip>
            <a:srcRect l="12370" t="-8265" r="12370" b="63378"/>
            <a:stretch/>
          </p:blipFill>
          <p:spPr>
            <a:xfrm>
              <a:off x="1646640" y="2991600"/>
              <a:ext cx="5850360" cy="2151360"/>
            </a:xfrm>
            <a:prstGeom prst="rect">
              <a:avLst/>
            </a:prstGeom>
            <a:ln w="0">
              <a:noFill/>
            </a:ln>
          </p:spPr>
        </p:pic>
        <p:cxnSp>
          <p:nvCxnSpPr>
            <p:cNvPr id="81" name="Google Shape;166;p25"/>
            <p:cNvCxnSpPr/>
            <p:nvPr/>
          </p:nvCxnSpPr>
          <p:spPr>
            <a:xfrm flipH="1">
              <a:off x="630360" y="-46080"/>
              <a:ext cx="15840" cy="1106280"/>
            </a:xfrm>
            <a:prstGeom prst="straightConnector1">
              <a:avLst/>
            </a:prstGeom>
            <a:ln w="28575">
              <a:solidFill>
                <a:srgbClr val="36CFCB"/>
              </a:solidFill>
              <a:round/>
            </a:ln>
          </p:spPr>
        </p:cxnSp>
      </p:grpSp>
      <p:sp>
        <p:nvSpPr>
          <p:cNvPr id="82"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3" name="Google Shape;171;p26"/>
          <p:cNvGrpSpPr/>
          <p:nvPr/>
        </p:nvGrpSpPr>
        <p:grpSpPr>
          <a:xfrm>
            <a:off x="360" y="-46080"/>
            <a:ext cx="4814280" cy="5581800"/>
            <a:chOff x="360" y="-46080"/>
            <a:chExt cx="4814280" cy="5581800"/>
          </a:xfrm>
        </p:grpSpPr>
        <p:pic>
          <p:nvPicPr>
            <p:cNvPr id="84" name="Google Shape;172;p26"/>
            <p:cNvPicPr/>
            <p:nvPr/>
          </p:nvPicPr>
          <p:blipFill>
            <a:blip r:embed="rId3">
              <a:alphaModFix amt="41000"/>
            </a:blip>
            <a:srcRect l="12924" t="57366" r="43549" b="-5701"/>
            <a:stretch/>
          </p:blipFill>
          <p:spPr>
            <a:xfrm rot="10800000">
              <a:off x="360" y="2238840"/>
              <a:ext cx="4814280" cy="3296880"/>
            </a:xfrm>
            <a:prstGeom prst="rect">
              <a:avLst/>
            </a:prstGeom>
            <a:ln w="0">
              <a:noFill/>
            </a:ln>
          </p:spPr>
        </p:pic>
        <p:cxnSp>
          <p:nvCxnSpPr>
            <p:cNvPr id="85" name="Google Shape;173;p26"/>
            <p:cNvCxnSpPr/>
            <p:nvPr/>
          </p:nvCxnSpPr>
          <p:spPr>
            <a:xfrm>
              <a:off x="569520" y="-46080"/>
              <a:ext cx="360" cy="1324800"/>
            </a:xfrm>
            <a:prstGeom prst="straightConnector1">
              <a:avLst/>
            </a:prstGeom>
            <a:ln w="28575">
              <a:solidFill>
                <a:srgbClr val="36CFCB"/>
              </a:solidFill>
              <a:round/>
            </a:ln>
          </p:spPr>
        </p:cxnSp>
      </p:grpSp>
      <p:sp>
        <p:nvSpPr>
          <p:cNvPr id="86"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7" name="Google Shape;182;p27"/>
          <p:cNvGrpSpPr/>
          <p:nvPr/>
        </p:nvGrpSpPr>
        <p:grpSpPr>
          <a:xfrm>
            <a:off x="0" y="384840"/>
            <a:ext cx="9143640" cy="4758480"/>
            <a:chOff x="0" y="384840"/>
            <a:chExt cx="9143640" cy="4758480"/>
          </a:xfrm>
        </p:grpSpPr>
        <p:cxnSp>
          <p:nvCxnSpPr>
            <p:cNvPr id="88" name="Google Shape;183;p27"/>
            <p:cNvCxnSpPr/>
            <p:nvPr/>
          </p:nvCxnSpPr>
          <p:spPr>
            <a:xfrm flipH="1">
              <a:off x="0" y="384840"/>
              <a:ext cx="2145240" cy="360"/>
            </a:xfrm>
            <a:prstGeom prst="straightConnector1">
              <a:avLst/>
            </a:prstGeom>
            <a:ln w="28575">
              <a:solidFill>
                <a:srgbClr val="36CFCB"/>
              </a:solidFill>
              <a:round/>
            </a:ln>
          </p:spPr>
        </p:cxnSp>
        <p:pic>
          <p:nvPicPr>
            <p:cNvPr id="89" name="Google Shape;184;p27"/>
            <p:cNvPicPr/>
            <p:nvPr/>
          </p:nvPicPr>
          <p:blipFill>
            <a:blip r:embed="rId3">
              <a:alphaModFix amt="41000"/>
            </a:blip>
            <a:srcRect l="14673" t="54092" r="50931" b="1442"/>
            <a:stretch/>
          </p:blipFill>
          <p:spPr>
            <a:xfrm rot="10800000" flipH="1">
              <a:off x="6275880" y="2856600"/>
              <a:ext cx="2867760" cy="2286360"/>
            </a:xfrm>
            <a:prstGeom prst="rect">
              <a:avLst/>
            </a:prstGeom>
            <a:ln w="0">
              <a:noFill/>
            </a:ln>
          </p:spPr>
        </p:pic>
      </p:grpSp>
      <p:sp>
        <p:nvSpPr>
          <p:cNvPr id="90"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 name="Google Shape;67;p11"/>
          <p:cNvGrpSpPr/>
          <p:nvPr/>
        </p:nvGrpSpPr>
        <p:grpSpPr>
          <a:xfrm>
            <a:off x="0" y="0"/>
            <a:ext cx="9143640" cy="5143320"/>
            <a:chOff x="0" y="0"/>
            <a:chExt cx="9143640" cy="5143320"/>
          </a:xfrm>
        </p:grpSpPr>
        <p:pic>
          <p:nvPicPr>
            <p:cNvPr id="9" name="Google Shape;68;p11"/>
            <p:cNvPicPr/>
            <p:nvPr/>
          </p:nvPicPr>
          <p:blipFill>
            <a:blip r:embed="rId3">
              <a:alphaModFix amt="38000"/>
            </a:blip>
            <a:srcRect l="13106" t="48805" r="57879" b="9244"/>
            <a:stretch/>
          </p:blipFill>
          <p:spPr>
            <a:xfrm>
              <a:off x="3377160" y="0"/>
              <a:ext cx="5766480" cy="5143320"/>
            </a:xfrm>
            <a:prstGeom prst="rect">
              <a:avLst/>
            </a:prstGeom>
            <a:ln w="0">
              <a:noFill/>
            </a:ln>
          </p:spPr>
        </p:pic>
        <p:pic>
          <p:nvPicPr>
            <p:cNvPr id="10" name="Google Shape;69;p11"/>
            <p:cNvPicPr/>
            <p:nvPr/>
          </p:nvPicPr>
          <p:blipFill>
            <a:blip r:embed="rId4">
              <a:alphaModFix amt="40000"/>
            </a:blip>
            <a:srcRect l="48246" t="-1389" r="22125" b="63584"/>
            <a:stretch/>
          </p:blipFill>
          <p:spPr>
            <a:xfrm>
              <a:off x="0" y="0"/>
              <a:ext cx="6535080" cy="5143320"/>
            </a:xfrm>
            <a:prstGeom prst="rect">
              <a:avLst/>
            </a:prstGeom>
            <a:ln w="0">
              <a:noFill/>
            </a:ln>
          </p:spPr>
        </p:pic>
        <p:pic>
          <p:nvPicPr>
            <p:cNvPr id="11" name="Google Shape;70;p11"/>
            <p:cNvPicPr/>
            <p:nvPr/>
          </p:nvPicPr>
          <p:blipFill>
            <a:blip r:embed="rId5">
              <a:alphaModFix amt="27000"/>
            </a:blip>
            <a:srcRect l="15293" t="36171" r="27649" b="14703"/>
            <a:stretch/>
          </p:blipFill>
          <p:spPr>
            <a:xfrm>
              <a:off x="0" y="0"/>
              <a:ext cx="9143640" cy="5142960"/>
            </a:xfrm>
            <a:prstGeom prst="rect">
              <a:avLst/>
            </a:prstGeom>
            <a:ln w="0">
              <a:noFill/>
            </a:ln>
          </p:spPr>
        </p:pic>
      </p:grpSp>
      <p:sp>
        <p:nvSpPr>
          <p:cNvPr id="12" name="PlaceHolder 1"/>
          <p:cNvSpPr>
            <a:spLocks noGrp="1"/>
          </p:cNvSpPr>
          <p:nvPr>
            <p:ph type="title"/>
          </p:nvPr>
        </p:nvSpPr>
        <p:spPr>
          <a:xfrm>
            <a:off x="1284120" y="1670400"/>
            <a:ext cx="6575760" cy="1284840"/>
          </a:xfrm>
          <a:prstGeom prst="rect">
            <a:avLst/>
          </a:prstGeom>
          <a:noFill/>
          <a:ln w="0">
            <a:noFill/>
          </a:ln>
        </p:spPr>
        <p:txBody>
          <a:bodyPr lIns="91440" tIns="91440" rIns="91440" bIns="91440" anchor="ctr">
            <a:noAutofit/>
          </a:bodyPr>
          <a:lstStyle/>
          <a:p>
            <a:pPr indent="0" algn="ctr">
              <a:lnSpc>
                <a:spcPct val="100000"/>
              </a:lnSpc>
              <a:buNone/>
            </a:pPr>
            <a:r>
              <a:rPr lang="fr-FR" sz="6500" b="1" strike="noStrike" spc="-1">
                <a:solidFill>
                  <a:schemeClr val="dk2"/>
                </a:solidFill>
                <a:latin typeface="Wix Madefor Display"/>
                <a:ea typeface="Wix Madefor Display"/>
              </a:rPr>
              <a:t>xx%</a:t>
            </a:r>
            <a:endParaRPr lang="fr-FR" sz="6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1" name="Google Shape;195;p28"/>
          <p:cNvGrpSpPr/>
          <p:nvPr/>
        </p:nvGrpSpPr>
        <p:grpSpPr>
          <a:xfrm>
            <a:off x="0" y="-46080"/>
            <a:ext cx="3087720" cy="5189040"/>
            <a:chOff x="0" y="-46080"/>
            <a:chExt cx="3087720" cy="5189040"/>
          </a:xfrm>
        </p:grpSpPr>
        <p:pic>
          <p:nvPicPr>
            <p:cNvPr id="92" name="Google Shape;196;p28"/>
            <p:cNvPicPr/>
            <p:nvPr/>
          </p:nvPicPr>
          <p:blipFill>
            <a:blip r:embed="rId3">
              <a:alphaModFix amt="40000"/>
            </a:blip>
            <a:srcRect l="55172" t="-5375" r="15083" b="58291"/>
            <a:stretch/>
          </p:blipFill>
          <p:spPr>
            <a:xfrm>
              <a:off x="0" y="2128680"/>
              <a:ext cx="3087720" cy="3014280"/>
            </a:xfrm>
            <a:prstGeom prst="rect">
              <a:avLst/>
            </a:prstGeom>
            <a:ln w="0">
              <a:noFill/>
            </a:ln>
          </p:spPr>
        </p:pic>
        <p:cxnSp>
          <p:nvCxnSpPr>
            <p:cNvPr id="93" name="Google Shape;197;p28"/>
            <p:cNvCxnSpPr/>
            <p:nvPr/>
          </p:nvCxnSpPr>
          <p:spPr>
            <a:xfrm>
              <a:off x="569520" y="-46080"/>
              <a:ext cx="360" cy="2485080"/>
            </a:xfrm>
            <a:prstGeom prst="straightConnector1">
              <a:avLst/>
            </a:prstGeom>
            <a:ln w="28575">
              <a:solidFill>
                <a:srgbClr val="36CFCB"/>
              </a:solidFill>
              <a:round/>
            </a:ln>
          </p:spPr>
        </p:cxnSp>
      </p:grpSp>
      <p:sp>
        <p:nvSpPr>
          <p:cNvPr id="94"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5" name="Google Shape;210;p29"/>
          <p:cNvGrpSpPr/>
          <p:nvPr/>
        </p:nvGrpSpPr>
        <p:grpSpPr>
          <a:xfrm>
            <a:off x="-75960" y="-76320"/>
            <a:ext cx="9219960" cy="2286360"/>
            <a:chOff x="-75960" y="-76320"/>
            <a:chExt cx="9219960" cy="2286360"/>
          </a:xfrm>
        </p:grpSpPr>
        <p:pic>
          <p:nvPicPr>
            <p:cNvPr id="96" name="Google Shape;211;p29"/>
            <p:cNvPicPr/>
            <p:nvPr/>
          </p:nvPicPr>
          <p:blipFill>
            <a:blip r:embed="rId3">
              <a:alphaModFix amt="41000"/>
            </a:blip>
            <a:srcRect l="14673" t="54092" r="50931" b="1442"/>
            <a:stretch/>
          </p:blipFill>
          <p:spPr>
            <a:xfrm flipH="1">
              <a:off x="-75960" y="-76320"/>
              <a:ext cx="2867760" cy="2286360"/>
            </a:xfrm>
            <a:prstGeom prst="rect">
              <a:avLst/>
            </a:prstGeom>
            <a:ln w="0">
              <a:noFill/>
            </a:ln>
          </p:spPr>
        </p:pic>
        <p:cxnSp>
          <p:nvCxnSpPr>
            <p:cNvPr id="97" name="Google Shape;212;p29"/>
            <p:cNvCxnSpPr/>
            <p:nvPr/>
          </p:nvCxnSpPr>
          <p:spPr>
            <a:xfrm flipH="1">
              <a:off x="7255800" y="399960"/>
              <a:ext cx="1888560" cy="360"/>
            </a:xfrm>
            <a:prstGeom prst="straightConnector1">
              <a:avLst/>
            </a:prstGeom>
            <a:ln w="28575">
              <a:solidFill>
                <a:srgbClr val="36CFCB"/>
              </a:solidFill>
              <a:round/>
            </a:ln>
          </p:spPr>
        </p:cxnSp>
      </p:grpSp>
      <p:sp>
        <p:nvSpPr>
          <p:cNvPr id="98"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9" name="Google Shape;227;p30"/>
          <p:cNvGrpSpPr/>
          <p:nvPr/>
        </p:nvGrpSpPr>
        <p:grpSpPr>
          <a:xfrm>
            <a:off x="-19800" y="-54000"/>
            <a:ext cx="9183600" cy="5235480"/>
            <a:chOff x="-19800" y="-54000"/>
            <a:chExt cx="9183600" cy="5235480"/>
          </a:xfrm>
        </p:grpSpPr>
        <p:pic>
          <p:nvPicPr>
            <p:cNvPr id="100" name="Google Shape;228;p30"/>
            <p:cNvPicPr/>
            <p:nvPr/>
          </p:nvPicPr>
          <p:blipFill>
            <a:blip r:embed="rId3">
              <a:alphaModFix amt="27000"/>
            </a:blip>
            <a:srcRect l="15293" t="36171" r="27649" b="14703"/>
            <a:stretch/>
          </p:blipFill>
          <p:spPr>
            <a:xfrm>
              <a:off x="0" y="0"/>
              <a:ext cx="9143640" cy="5142960"/>
            </a:xfrm>
            <a:prstGeom prst="rect">
              <a:avLst/>
            </a:prstGeom>
            <a:ln w="0">
              <a:noFill/>
            </a:ln>
          </p:spPr>
        </p:pic>
        <p:pic>
          <p:nvPicPr>
            <p:cNvPr id="101" name="Google Shape;229;p30"/>
            <p:cNvPicPr/>
            <p:nvPr/>
          </p:nvPicPr>
          <p:blipFill>
            <a:blip r:embed="rId4">
              <a:alphaModFix amt="40000"/>
            </a:blip>
            <a:srcRect l="8471" t="34587" r="55469" b="3196"/>
            <a:stretch/>
          </p:blipFill>
          <p:spPr>
            <a:xfrm rot="16200000">
              <a:off x="87480" y="-161280"/>
              <a:ext cx="3337200" cy="3551760"/>
            </a:xfrm>
            <a:prstGeom prst="rect">
              <a:avLst/>
            </a:prstGeom>
            <a:ln w="0">
              <a:noFill/>
            </a:ln>
          </p:spPr>
        </p:pic>
        <p:pic>
          <p:nvPicPr>
            <p:cNvPr id="102" name="Google Shape;230;p30"/>
            <p:cNvPicPr/>
            <p:nvPr/>
          </p:nvPicPr>
          <p:blipFill>
            <a:blip r:embed="rId5">
              <a:alphaModFix amt="41000"/>
            </a:blip>
            <a:srcRect l="18883" t="58306" r="42957"/>
            <a:stretch/>
          </p:blipFill>
          <p:spPr>
            <a:xfrm rot="16200000">
              <a:off x="-707760" y="642600"/>
              <a:ext cx="4220280" cy="2843640"/>
            </a:xfrm>
            <a:prstGeom prst="rect">
              <a:avLst/>
            </a:prstGeom>
            <a:ln w="0">
              <a:noFill/>
            </a:ln>
          </p:spPr>
        </p:pic>
        <p:pic>
          <p:nvPicPr>
            <p:cNvPr id="103" name="Google Shape;231;p30"/>
            <p:cNvPicPr/>
            <p:nvPr/>
          </p:nvPicPr>
          <p:blipFill>
            <a:blip r:embed="rId4">
              <a:alphaModFix amt="40000"/>
            </a:blip>
            <a:srcRect l="8471" t="34587" r="55469" b="3196"/>
            <a:stretch/>
          </p:blipFill>
          <p:spPr>
            <a:xfrm rot="5400000">
              <a:off x="5719320" y="1736640"/>
              <a:ext cx="3337200" cy="3551760"/>
            </a:xfrm>
            <a:prstGeom prst="rect">
              <a:avLst/>
            </a:prstGeom>
            <a:ln w="0">
              <a:noFill/>
            </a:ln>
          </p:spPr>
        </p:pic>
        <p:pic>
          <p:nvPicPr>
            <p:cNvPr id="104" name="Google Shape;232;p30"/>
            <p:cNvPicPr/>
            <p:nvPr/>
          </p:nvPicPr>
          <p:blipFill>
            <a:blip r:embed="rId5">
              <a:alphaModFix amt="41000"/>
            </a:blip>
            <a:srcRect l="18883" t="58306" r="42957"/>
            <a:stretch/>
          </p:blipFill>
          <p:spPr>
            <a:xfrm rot="5400000">
              <a:off x="5631840" y="1640880"/>
              <a:ext cx="4220280" cy="2843640"/>
            </a:xfrm>
            <a:prstGeom prst="rect">
              <a:avLst/>
            </a:prstGeom>
            <a:ln w="0">
              <a:noFill/>
            </a:ln>
          </p:spPr>
        </p:pic>
      </p:grpSp>
      <p:sp>
        <p:nvSpPr>
          <p:cNvPr id="105" name="PlaceHolder 1"/>
          <p:cNvSpPr>
            <a:spLocks noGrp="1"/>
          </p:cNvSpPr>
          <p:nvPr>
            <p:ph type="title"/>
          </p:nvPr>
        </p:nvSpPr>
        <p:spPr>
          <a:xfrm>
            <a:off x="2223720" y="688320"/>
            <a:ext cx="4696560" cy="768600"/>
          </a:xfrm>
          <a:prstGeom prst="rect">
            <a:avLst/>
          </a:prstGeom>
          <a:noFill/>
          <a:ln w="0">
            <a:noFill/>
          </a:ln>
        </p:spPr>
        <p:txBody>
          <a:bodyPr lIns="91440" tIns="91440" rIns="91440" bIns="91440" anchor="ctr">
            <a:noAutofit/>
          </a:bodyPr>
          <a:lstStyle/>
          <a:p>
            <a:pPr indent="0" algn="ctr">
              <a:lnSpc>
                <a:spcPct val="100000"/>
              </a:lnSpc>
              <a:buNone/>
            </a:pPr>
            <a:r>
              <a:rPr lang="fr-FR" sz="4500" b="1" strike="noStrike" spc="-1">
                <a:solidFill>
                  <a:schemeClr val="dk2"/>
                </a:solidFill>
                <a:latin typeface="Wix Madefor Display"/>
                <a:ea typeface="Wix Madefor Display"/>
              </a:rPr>
              <a:t>xx%</a:t>
            </a:r>
            <a:endParaRPr lang="fr-FR" sz="4500" b="0" strike="noStrike" spc="-1">
              <a:solidFill>
                <a:schemeClr val="dk1"/>
              </a:solidFill>
              <a:latin typeface="Arial"/>
            </a:endParaRPr>
          </a:p>
        </p:txBody>
      </p:sp>
      <p:sp>
        <p:nvSpPr>
          <p:cNvPr id="106" name="PlaceHolder 2"/>
          <p:cNvSpPr>
            <a:spLocks noGrp="1"/>
          </p:cNvSpPr>
          <p:nvPr>
            <p:ph type="title"/>
          </p:nvPr>
        </p:nvSpPr>
        <p:spPr>
          <a:xfrm>
            <a:off x="2223720" y="1985760"/>
            <a:ext cx="4696560" cy="768600"/>
          </a:xfrm>
          <a:prstGeom prst="rect">
            <a:avLst/>
          </a:prstGeom>
          <a:noFill/>
          <a:ln w="0">
            <a:noFill/>
          </a:ln>
        </p:spPr>
        <p:txBody>
          <a:bodyPr lIns="91440" tIns="91440" rIns="91440" bIns="91440" anchor="ctr">
            <a:noAutofit/>
          </a:bodyPr>
          <a:lstStyle/>
          <a:p>
            <a:pPr indent="0" algn="ctr">
              <a:lnSpc>
                <a:spcPct val="100000"/>
              </a:lnSpc>
              <a:buNone/>
            </a:pPr>
            <a:r>
              <a:rPr lang="fr-FR" sz="4500" b="1" strike="noStrike" spc="-1">
                <a:solidFill>
                  <a:schemeClr val="dk2"/>
                </a:solidFill>
                <a:latin typeface="Wix Madefor Display"/>
                <a:ea typeface="Wix Madefor Display"/>
              </a:rPr>
              <a:t>xx%</a:t>
            </a:r>
            <a:endParaRPr lang="fr-FR" sz="4500" b="0" strike="noStrike" spc="-1">
              <a:solidFill>
                <a:schemeClr val="dk1"/>
              </a:solidFill>
              <a:latin typeface="Arial"/>
            </a:endParaRPr>
          </a:p>
        </p:txBody>
      </p:sp>
      <p:sp>
        <p:nvSpPr>
          <p:cNvPr id="107" name="PlaceHolder 3"/>
          <p:cNvSpPr>
            <a:spLocks noGrp="1"/>
          </p:cNvSpPr>
          <p:nvPr>
            <p:ph type="title"/>
          </p:nvPr>
        </p:nvSpPr>
        <p:spPr>
          <a:xfrm>
            <a:off x="2223720" y="3283560"/>
            <a:ext cx="4696560" cy="768600"/>
          </a:xfrm>
          <a:prstGeom prst="rect">
            <a:avLst/>
          </a:prstGeom>
          <a:noFill/>
          <a:ln w="0">
            <a:noFill/>
          </a:ln>
        </p:spPr>
        <p:txBody>
          <a:bodyPr lIns="91440" tIns="91440" rIns="91440" bIns="91440" anchor="ctr">
            <a:noAutofit/>
          </a:bodyPr>
          <a:lstStyle/>
          <a:p>
            <a:pPr indent="0" algn="ctr">
              <a:lnSpc>
                <a:spcPct val="100000"/>
              </a:lnSpc>
              <a:buNone/>
            </a:pPr>
            <a:r>
              <a:rPr lang="fr-FR" sz="4500" b="1" strike="noStrike" spc="-1">
                <a:solidFill>
                  <a:schemeClr val="dk2"/>
                </a:solidFill>
                <a:latin typeface="Wix Madefor Display"/>
                <a:ea typeface="Wix Madefor Display"/>
              </a:rPr>
              <a:t>xx%</a:t>
            </a:r>
            <a:endParaRPr lang="fr-FR" sz="4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08" name="Google Shape;24;p4"/>
          <p:cNvGrpSpPr/>
          <p:nvPr/>
        </p:nvGrpSpPr>
        <p:grpSpPr>
          <a:xfrm>
            <a:off x="0" y="-46080"/>
            <a:ext cx="3087720" cy="5189040"/>
            <a:chOff x="0" y="-46080"/>
            <a:chExt cx="3087720" cy="5189040"/>
          </a:xfrm>
        </p:grpSpPr>
        <p:pic>
          <p:nvPicPr>
            <p:cNvPr id="109" name="Google Shape;25;p4"/>
            <p:cNvPicPr/>
            <p:nvPr/>
          </p:nvPicPr>
          <p:blipFill>
            <a:blip r:embed="rId3">
              <a:alphaModFix amt="40000"/>
            </a:blip>
            <a:srcRect l="55172" t="-5375" r="15083" b="58291"/>
            <a:stretch/>
          </p:blipFill>
          <p:spPr>
            <a:xfrm>
              <a:off x="0" y="2128680"/>
              <a:ext cx="3087720" cy="3014280"/>
            </a:xfrm>
            <a:prstGeom prst="rect">
              <a:avLst/>
            </a:prstGeom>
            <a:ln w="0">
              <a:noFill/>
            </a:ln>
          </p:spPr>
        </p:pic>
        <p:cxnSp>
          <p:nvCxnSpPr>
            <p:cNvPr id="110" name="Google Shape;26;p4"/>
            <p:cNvCxnSpPr/>
            <p:nvPr/>
          </p:nvCxnSpPr>
          <p:spPr>
            <a:xfrm flipH="1">
              <a:off x="706680" y="-46080"/>
              <a:ext cx="15480" cy="1106280"/>
            </a:xfrm>
            <a:prstGeom prst="straightConnector1">
              <a:avLst/>
            </a:prstGeom>
            <a:ln w="28575">
              <a:solidFill>
                <a:srgbClr val="36CFCB"/>
              </a:solidFill>
              <a:round/>
            </a:ln>
          </p:spPr>
        </p:cxnSp>
      </p:grpSp>
      <p:sp>
        <p:nvSpPr>
          <p:cNvPr id="111" name="PlaceHolder 1"/>
          <p:cNvSpPr>
            <a:spLocks noGrp="1"/>
          </p:cNvSpPr>
          <p:nvPr>
            <p:ph type="body"/>
          </p:nvPr>
        </p:nvSpPr>
        <p:spPr>
          <a:xfrm>
            <a:off x="720000" y="1215720"/>
            <a:ext cx="7703640" cy="43668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400" b="0" strike="noStrike" spc="-1">
                <a:solidFill>
                  <a:srgbClr val="000000"/>
                </a:solidFill>
                <a:latin typeface="Arial"/>
              </a:rPr>
              <a:t>Seventh Outline Level</a:t>
            </a:r>
          </a:p>
        </p:txBody>
      </p:sp>
      <p:sp>
        <p:nvSpPr>
          <p:cNvPr id="112" name="PlaceHolder 2"/>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25" name="Google Shape;251;p32"/>
          <p:cNvPicPr/>
          <p:nvPr/>
        </p:nvPicPr>
        <p:blipFill>
          <a:blip r:embed="rId3">
            <a:alphaModFix amt="40000"/>
          </a:blip>
          <a:srcRect l="48454" t="-2250" r="14254" b="55164"/>
          <a:stretch/>
        </p:blipFill>
        <p:spPr>
          <a:xfrm rot="10800000">
            <a:off x="5272560" y="360"/>
            <a:ext cx="3871440" cy="30142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26" name="Google Shape;253;p33"/>
          <p:cNvPicPr/>
          <p:nvPr/>
        </p:nvPicPr>
        <p:blipFill>
          <a:blip r:embed="rId3">
            <a:alphaModFix amt="40000"/>
          </a:blip>
          <a:srcRect l="48368" r="15821" b="52913"/>
          <a:stretch/>
        </p:blipFill>
        <p:spPr>
          <a:xfrm>
            <a:off x="0" y="2159640"/>
            <a:ext cx="3717360" cy="3014280"/>
          </a:xfrm>
          <a:prstGeom prst="rect">
            <a:avLst/>
          </a:prstGeom>
          <a:ln w="0">
            <a:noFill/>
          </a:ln>
        </p:spPr>
      </p:pic>
      <p:pic>
        <p:nvPicPr>
          <p:cNvPr id="127" name="Google Shape;254;p33"/>
          <p:cNvPicPr/>
          <p:nvPr/>
        </p:nvPicPr>
        <p:blipFill>
          <a:blip r:embed="rId4">
            <a:alphaModFix amt="41000"/>
          </a:blip>
          <a:srcRect l="12802" t="60320" r="29254" b="-503"/>
          <a:stretch/>
        </p:blipFill>
        <p:spPr>
          <a:xfrm rot="10800000">
            <a:off x="-14760" y="3004560"/>
            <a:ext cx="5045760" cy="21574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129" name="Google Shape;35;p5"/>
          <p:cNvGrpSpPr/>
          <p:nvPr/>
        </p:nvGrpSpPr>
        <p:grpSpPr>
          <a:xfrm>
            <a:off x="-131040" y="-76320"/>
            <a:ext cx="8673480" cy="5233320"/>
            <a:chOff x="-131040" y="-76320"/>
            <a:chExt cx="8673480" cy="5233320"/>
          </a:xfrm>
        </p:grpSpPr>
        <p:pic>
          <p:nvPicPr>
            <p:cNvPr id="130" name="Google Shape;36;p5"/>
            <p:cNvPicPr/>
            <p:nvPr/>
          </p:nvPicPr>
          <p:blipFill>
            <a:blip r:embed="rId3">
              <a:alphaModFix amt="35000"/>
            </a:blip>
            <a:srcRect l="8471" t="6718" r="55469" b="3196"/>
            <a:stretch/>
          </p:blipFill>
          <p:spPr>
            <a:xfrm flipH="1">
              <a:off x="-131040" y="-76320"/>
              <a:ext cx="3337200" cy="5143320"/>
            </a:xfrm>
            <a:prstGeom prst="rect">
              <a:avLst/>
            </a:prstGeom>
            <a:ln w="0">
              <a:noFill/>
            </a:ln>
          </p:spPr>
        </p:pic>
        <p:pic>
          <p:nvPicPr>
            <p:cNvPr id="131" name="Google Shape;37;p5"/>
            <p:cNvPicPr/>
            <p:nvPr/>
          </p:nvPicPr>
          <p:blipFill>
            <a:blip r:embed="rId4">
              <a:alphaModFix amt="35000"/>
            </a:blip>
            <a:srcRect l="18883" t="49526" r="42957"/>
            <a:stretch/>
          </p:blipFill>
          <p:spPr>
            <a:xfrm flipH="1">
              <a:off x="-131040" y="-76320"/>
              <a:ext cx="4220280" cy="3442680"/>
            </a:xfrm>
            <a:prstGeom prst="rect">
              <a:avLst/>
            </a:prstGeom>
            <a:ln w="0">
              <a:noFill/>
            </a:ln>
          </p:spPr>
        </p:pic>
        <p:cxnSp>
          <p:nvCxnSpPr>
            <p:cNvPr id="132" name="Google Shape;38;p5"/>
            <p:cNvCxnSpPr/>
            <p:nvPr/>
          </p:nvCxnSpPr>
          <p:spPr>
            <a:xfrm>
              <a:off x="8542440" y="2791800"/>
              <a:ext cx="360" cy="2365560"/>
            </a:xfrm>
            <a:prstGeom prst="straightConnector1">
              <a:avLst/>
            </a:prstGeom>
            <a:ln w="28575">
              <a:solidFill>
                <a:srgbClr val="36CFCB"/>
              </a:solidFill>
              <a:round/>
            </a:ln>
          </p:spPr>
        </p:cxnSp>
      </p:grpSp>
    </p:spTree>
  </p:cSld>
  <p:clrMap bg1="lt1" tx1="dk1" bg2="lt2" tx2="dk2" accent1="accent1" accent2="accent2" accent3="accent3" accent4="accent4" accent5="accent5" accent6="accent6" hlink="hlink" folHlink="folHlink"/>
  <p:sldLayoutIdLst>
    <p:sldLayoutId id="214748370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36" name="Google Shape;40;p6"/>
          <p:cNvGrpSpPr/>
          <p:nvPr/>
        </p:nvGrpSpPr>
        <p:grpSpPr>
          <a:xfrm>
            <a:off x="360" y="0"/>
            <a:ext cx="9143640" cy="4851000"/>
            <a:chOff x="360" y="0"/>
            <a:chExt cx="9143640" cy="4851000"/>
          </a:xfrm>
        </p:grpSpPr>
        <p:pic>
          <p:nvPicPr>
            <p:cNvPr id="137" name="Google Shape;41;p6"/>
            <p:cNvPicPr/>
            <p:nvPr/>
          </p:nvPicPr>
          <p:blipFill>
            <a:blip r:embed="rId3">
              <a:alphaModFix amt="41000"/>
            </a:blip>
            <a:srcRect l="12924" t="57366" r="43549" b="-5701"/>
            <a:stretch/>
          </p:blipFill>
          <p:spPr>
            <a:xfrm flipH="1">
              <a:off x="360" y="0"/>
              <a:ext cx="4814280" cy="3296880"/>
            </a:xfrm>
            <a:prstGeom prst="rect">
              <a:avLst/>
            </a:prstGeom>
            <a:ln w="0">
              <a:noFill/>
            </a:ln>
          </p:spPr>
        </p:pic>
        <p:cxnSp>
          <p:nvCxnSpPr>
            <p:cNvPr id="138" name="Google Shape;42;p6"/>
            <p:cNvCxnSpPr/>
            <p:nvPr/>
          </p:nvCxnSpPr>
          <p:spPr>
            <a:xfrm>
              <a:off x="3515760" y="4851000"/>
              <a:ext cx="5628600" cy="360"/>
            </a:xfrm>
            <a:prstGeom prst="straightConnector1">
              <a:avLst/>
            </a:prstGeom>
            <a:ln w="28575">
              <a:solidFill>
                <a:srgbClr val="36CFCB"/>
              </a:solidFill>
              <a:round/>
            </a:ln>
          </p:spPr>
        </p:cxnSp>
      </p:grpSp>
      <p:sp>
        <p:nvSpPr>
          <p:cNvPr id="139"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41" name="Google Shape;45;p7"/>
          <p:cNvGrpSpPr/>
          <p:nvPr/>
        </p:nvGrpSpPr>
        <p:grpSpPr>
          <a:xfrm>
            <a:off x="645840" y="-46080"/>
            <a:ext cx="8650080" cy="5342040"/>
            <a:chOff x="645840" y="-46080"/>
            <a:chExt cx="8650080" cy="5342040"/>
          </a:xfrm>
        </p:grpSpPr>
        <p:pic>
          <p:nvPicPr>
            <p:cNvPr id="142" name="Google Shape;46;p7"/>
            <p:cNvPicPr/>
            <p:nvPr/>
          </p:nvPicPr>
          <p:blipFill>
            <a:blip r:embed="rId3">
              <a:alphaModFix amt="35000"/>
            </a:blip>
            <a:srcRect l="18883" t="49526" r="42957"/>
            <a:stretch/>
          </p:blipFill>
          <p:spPr>
            <a:xfrm rot="10800000" flipH="1">
              <a:off x="4519800" y="1399680"/>
              <a:ext cx="4776120" cy="3896280"/>
            </a:xfrm>
            <a:prstGeom prst="rect">
              <a:avLst/>
            </a:prstGeom>
            <a:ln w="0">
              <a:noFill/>
            </a:ln>
          </p:spPr>
        </p:pic>
        <p:cxnSp>
          <p:nvCxnSpPr>
            <p:cNvPr id="143" name="Google Shape;47;p7"/>
            <p:cNvCxnSpPr/>
            <p:nvPr/>
          </p:nvCxnSpPr>
          <p:spPr>
            <a:xfrm>
              <a:off x="645840" y="-46080"/>
              <a:ext cx="360" cy="4647240"/>
            </a:xfrm>
            <a:prstGeom prst="straightConnector1">
              <a:avLst/>
            </a:prstGeom>
            <a:ln w="28575">
              <a:solidFill>
                <a:srgbClr val="36CFCB"/>
              </a:solidFill>
              <a:round/>
            </a:ln>
          </p:spPr>
        </p:cxnSp>
      </p:grpSp>
      <p:sp>
        <p:nvSpPr>
          <p:cNvPr id="144" name="PlaceHolder 1"/>
          <p:cNvSpPr>
            <a:spLocks noGrp="1"/>
          </p:cNvSpPr>
          <p:nvPr>
            <p:ph type="body"/>
          </p:nvPr>
        </p:nvSpPr>
        <p:spPr>
          <a:xfrm>
            <a:off x="792720" y="1259640"/>
            <a:ext cx="2938320" cy="3344040"/>
          </a:xfrm>
          <a:prstGeom prst="rect">
            <a:avLst/>
          </a:prstGeom>
          <a:noFill/>
          <a:ln w="0">
            <a:noFill/>
          </a:ln>
        </p:spPr>
        <p:txBody>
          <a:bodyPr lIns="90000" tIns="45000" rIns="90000" bIns="45000" anchor="t">
            <a:normAutofit fontScale="43333"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45" name="PlaceHolder 2"/>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46" name="Google Shape;52;p8"/>
          <p:cNvGrpSpPr/>
          <p:nvPr/>
        </p:nvGrpSpPr>
        <p:grpSpPr>
          <a:xfrm>
            <a:off x="0" y="0"/>
            <a:ext cx="9143640" cy="5143320"/>
            <a:chOff x="0" y="0"/>
            <a:chExt cx="9143640" cy="5143320"/>
          </a:xfrm>
        </p:grpSpPr>
        <p:pic>
          <p:nvPicPr>
            <p:cNvPr id="147" name="Google Shape;53;p8"/>
            <p:cNvPicPr/>
            <p:nvPr/>
          </p:nvPicPr>
          <p:blipFill>
            <a:blip r:embed="rId3">
              <a:alphaModFix amt="38000"/>
            </a:blip>
            <a:srcRect l="13106" t="48805" r="57879" b="9244"/>
            <a:stretch/>
          </p:blipFill>
          <p:spPr>
            <a:xfrm>
              <a:off x="3377160" y="0"/>
              <a:ext cx="5766480" cy="5143320"/>
            </a:xfrm>
            <a:prstGeom prst="rect">
              <a:avLst/>
            </a:prstGeom>
            <a:ln w="0">
              <a:noFill/>
            </a:ln>
          </p:spPr>
        </p:pic>
        <p:pic>
          <p:nvPicPr>
            <p:cNvPr id="148" name="Google Shape;54;p8"/>
            <p:cNvPicPr/>
            <p:nvPr/>
          </p:nvPicPr>
          <p:blipFill>
            <a:blip r:embed="rId4">
              <a:alphaModFix amt="40000"/>
            </a:blip>
            <a:srcRect l="48246" t="-1389" r="22125" b="63584"/>
            <a:stretch/>
          </p:blipFill>
          <p:spPr>
            <a:xfrm>
              <a:off x="0" y="0"/>
              <a:ext cx="6535080" cy="5143320"/>
            </a:xfrm>
            <a:prstGeom prst="rect">
              <a:avLst/>
            </a:prstGeom>
            <a:ln w="0">
              <a:noFill/>
            </a:ln>
          </p:spPr>
        </p:pic>
        <p:pic>
          <p:nvPicPr>
            <p:cNvPr id="149" name="Google Shape;55;p8"/>
            <p:cNvPicPr/>
            <p:nvPr/>
          </p:nvPicPr>
          <p:blipFill>
            <a:blip r:embed="rId5">
              <a:alphaModFix amt="27000"/>
            </a:blip>
            <a:srcRect l="15293" t="36171" r="27649" b="14703"/>
            <a:stretch/>
          </p:blipFill>
          <p:spPr>
            <a:xfrm rot="10800000" flipH="1">
              <a:off x="0" y="0"/>
              <a:ext cx="9143640" cy="5142960"/>
            </a:xfrm>
            <a:prstGeom prst="rect">
              <a:avLst/>
            </a:prstGeom>
            <a:ln w="0">
              <a:noFill/>
            </a:ln>
          </p:spPr>
        </p:pic>
      </p:grpSp>
      <p:sp>
        <p:nvSpPr>
          <p:cNvPr id="150" name="PlaceHolder 1"/>
          <p:cNvSpPr>
            <a:spLocks noGrp="1"/>
          </p:cNvSpPr>
          <p:nvPr>
            <p:ph type="title"/>
          </p:nvPr>
        </p:nvSpPr>
        <p:spPr>
          <a:xfrm>
            <a:off x="1969200" y="1627200"/>
            <a:ext cx="5204880" cy="18885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51" name="Google Shape;58;p9"/>
          <p:cNvPicPr/>
          <p:nvPr/>
        </p:nvPicPr>
        <p:blipFill>
          <a:blip r:embed="rId3">
            <a:alphaModFix amt="40000"/>
          </a:blip>
          <a:srcRect r="8915" b="16920"/>
          <a:stretch/>
        </p:blipFill>
        <p:spPr>
          <a:xfrm>
            <a:off x="0" y="0"/>
            <a:ext cx="9143640" cy="5143320"/>
          </a:xfrm>
          <a:prstGeom prst="rect">
            <a:avLst/>
          </a:prstGeom>
          <a:ln w="0">
            <a:noFill/>
          </a:ln>
        </p:spPr>
      </p:pic>
      <p:pic>
        <p:nvPicPr>
          <p:cNvPr id="152" name="Google Shape;59;p9"/>
          <p:cNvPicPr/>
          <p:nvPr/>
        </p:nvPicPr>
        <p:blipFill>
          <a:blip r:embed="rId4"/>
          <a:srcRect l="41325" t="52994" r="13138" b="5473"/>
          <a:stretch/>
        </p:blipFill>
        <p:spPr>
          <a:xfrm>
            <a:off x="0" y="0"/>
            <a:ext cx="9143640" cy="5143320"/>
          </a:xfrm>
          <a:prstGeom prst="rect">
            <a:avLst/>
          </a:prstGeom>
          <a:ln w="0">
            <a:noFill/>
          </a:ln>
        </p:spPr>
      </p:pic>
      <p:pic>
        <p:nvPicPr>
          <p:cNvPr id="153" name="Google Shape;60;p9"/>
          <p:cNvPicPr/>
          <p:nvPr/>
        </p:nvPicPr>
        <p:blipFill>
          <a:blip r:embed="rId5">
            <a:alphaModFix amt="27000"/>
          </a:blip>
          <a:srcRect l="15293" t="36171" r="27649" b="14703"/>
          <a:stretch/>
        </p:blipFill>
        <p:spPr>
          <a:xfrm>
            <a:off x="0" y="0"/>
            <a:ext cx="9143640" cy="5142960"/>
          </a:xfrm>
          <a:prstGeom prst="rect">
            <a:avLst/>
          </a:prstGeom>
          <a:ln w="0">
            <a:noFill/>
          </a:ln>
        </p:spPr>
      </p:pic>
      <p:sp>
        <p:nvSpPr>
          <p:cNvPr id="154" name="PlaceHolder 1"/>
          <p:cNvSpPr>
            <a:spLocks noGrp="1"/>
          </p:cNvSpPr>
          <p:nvPr>
            <p:ph type="title"/>
          </p:nvPr>
        </p:nvSpPr>
        <p:spPr>
          <a:xfrm>
            <a:off x="789480" y="2353320"/>
            <a:ext cx="4872600" cy="1567440"/>
          </a:xfrm>
          <a:prstGeom prst="rect">
            <a:avLst/>
          </a:prstGeom>
          <a:noFill/>
          <a:ln w="0">
            <a:noFill/>
          </a:ln>
        </p:spPr>
        <p:txBody>
          <a:bodyPr lIns="91440" tIns="91440" rIns="91440" bIns="91440" anchor="b">
            <a:noAutofit/>
          </a:bodyPr>
          <a:lstStyle/>
          <a:p>
            <a:pPr indent="0">
              <a:buNone/>
            </a:pPr>
            <a:r>
              <a:rPr lang="fr-FR" sz="9600" b="0" strike="noStrike" spc="-1">
                <a:solidFill>
                  <a:schemeClr val="dk1"/>
                </a:solidFill>
                <a:latin typeface="Arial"/>
              </a:rPr>
              <a:t>Click to edit the title text format</a:t>
            </a:r>
          </a:p>
        </p:txBody>
      </p:sp>
      <p:sp>
        <p:nvSpPr>
          <p:cNvPr id="15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6" name="PlaceHolder 1"/>
          <p:cNvSpPr>
            <a:spLocks noGrp="1"/>
          </p:cNvSpPr>
          <p:nvPr>
            <p:ph type="body"/>
          </p:nvPr>
        </p:nvSpPr>
        <p:spPr>
          <a:xfrm>
            <a:off x="-6480" y="-6480"/>
            <a:ext cx="915012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57" name="PlaceHolder 2"/>
          <p:cNvSpPr>
            <a:spLocks noGrp="1"/>
          </p:cNvSpPr>
          <p:nvPr>
            <p:ph type="title"/>
          </p:nvPr>
        </p:nvSpPr>
        <p:spPr>
          <a:xfrm>
            <a:off x="720000" y="3985560"/>
            <a:ext cx="7703640" cy="621000"/>
          </a:xfrm>
          <a:prstGeom prst="rect">
            <a:avLst/>
          </a:prstGeom>
          <a:solidFill>
            <a:schemeClr val="lt1"/>
          </a:solid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58" name="PlaceHolder 1"/>
          <p:cNvSpPr>
            <a:spLocks noGrp="1"/>
          </p:cNvSpPr>
          <p:nvPr>
            <p:ph type="title"/>
          </p:nvPr>
        </p:nvSpPr>
        <p:spPr>
          <a:xfrm>
            <a:off x="716760" y="51120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3" name="Google Shape;75;p13"/>
          <p:cNvPicPr/>
          <p:nvPr/>
        </p:nvPicPr>
        <p:blipFill>
          <a:blip r:embed="rId3">
            <a:alphaModFix amt="41000"/>
          </a:blip>
          <a:srcRect l="18883" t="49526" r="42957"/>
          <a:stretch/>
        </p:blipFill>
        <p:spPr>
          <a:xfrm>
            <a:off x="5961960" y="0"/>
            <a:ext cx="3181680" cy="2595600"/>
          </a:xfrm>
          <a:prstGeom prst="rect">
            <a:avLst/>
          </a:prstGeom>
          <a:ln w="0">
            <a:noFill/>
          </a:ln>
        </p:spPr>
      </p:pic>
      <p:sp>
        <p:nvSpPr>
          <p:cNvPr id="14" name="PlaceHolder 1"/>
          <p:cNvSpPr>
            <a:spLocks noGrp="1"/>
          </p:cNvSpPr>
          <p:nvPr>
            <p:ph type="title"/>
          </p:nvPr>
        </p:nvSpPr>
        <p:spPr>
          <a:xfrm>
            <a:off x="946800" y="1223280"/>
            <a:ext cx="734400" cy="572400"/>
          </a:xfrm>
          <a:prstGeom prst="rect">
            <a:avLst/>
          </a:prstGeom>
          <a:noFill/>
          <a:ln w="0">
            <a:noFill/>
          </a:ln>
        </p:spPr>
        <p:txBody>
          <a:bodyPr lIns="91440" tIns="91440" rIns="91440" bIns="91440" anchor="ctr">
            <a:noAutofit/>
          </a:bodyPr>
          <a:lstStyle/>
          <a:p>
            <a:pPr indent="0">
              <a:lnSpc>
                <a:spcPct val="100000"/>
              </a:lnSpc>
              <a:buNone/>
            </a:pPr>
            <a:r>
              <a:rPr lang="fr-FR" sz="3000" b="1" strike="noStrike" spc="-1">
                <a:solidFill>
                  <a:schemeClr val="dk2"/>
                </a:solidFill>
                <a:latin typeface="Wix Madefor Display"/>
                <a:ea typeface="Wix Madefor Display"/>
              </a:rPr>
              <a:t>xx%</a:t>
            </a:r>
            <a:endParaRPr lang="fr-FR" sz="3000" b="0" strike="noStrike" spc="-1">
              <a:solidFill>
                <a:schemeClr val="dk1"/>
              </a:solidFill>
              <a:latin typeface="Arial"/>
            </a:endParaRPr>
          </a:p>
        </p:txBody>
      </p:sp>
      <p:sp>
        <p:nvSpPr>
          <p:cNvPr id="15" name="PlaceHolder 2"/>
          <p:cNvSpPr>
            <a:spLocks noGrp="1"/>
          </p:cNvSpPr>
          <p:nvPr>
            <p:ph type="title"/>
          </p:nvPr>
        </p:nvSpPr>
        <p:spPr>
          <a:xfrm>
            <a:off x="5084640" y="2988360"/>
            <a:ext cx="734400" cy="563760"/>
          </a:xfrm>
          <a:prstGeom prst="rect">
            <a:avLst/>
          </a:prstGeom>
          <a:noFill/>
          <a:ln w="0">
            <a:noFill/>
          </a:ln>
        </p:spPr>
        <p:txBody>
          <a:bodyPr lIns="91440" tIns="91440" rIns="91440" bIns="91440" anchor="ctr">
            <a:noAutofit/>
          </a:bodyPr>
          <a:lstStyle/>
          <a:p>
            <a:pPr indent="0">
              <a:lnSpc>
                <a:spcPct val="100000"/>
              </a:lnSpc>
              <a:buNone/>
            </a:pPr>
            <a:r>
              <a:rPr lang="fr-FR" sz="3000" b="1" strike="noStrike" spc="-1">
                <a:solidFill>
                  <a:schemeClr val="dk2"/>
                </a:solidFill>
                <a:latin typeface="Wix Madefor Display"/>
                <a:ea typeface="Wix Madefor Display"/>
              </a:rPr>
              <a:t>xx%</a:t>
            </a:r>
            <a:endParaRPr lang="fr-FR" sz="3000" b="0" strike="noStrike" spc="-1">
              <a:solidFill>
                <a:schemeClr val="dk1"/>
              </a:solidFill>
              <a:latin typeface="Arial"/>
            </a:endParaRPr>
          </a:p>
        </p:txBody>
      </p:sp>
      <p:sp>
        <p:nvSpPr>
          <p:cNvPr id="16" name="PlaceHolder 3"/>
          <p:cNvSpPr>
            <a:spLocks noGrp="1"/>
          </p:cNvSpPr>
          <p:nvPr>
            <p:ph type="title"/>
          </p:nvPr>
        </p:nvSpPr>
        <p:spPr>
          <a:xfrm>
            <a:off x="5084640" y="1223280"/>
            <a:ext cx="734400" cy="572400"/>
          </a:xfrm>
          <a:prstGeom prst="rect">
            <a:avLst/>
          </a:prstGeom>
          <a:noFill/>
          <a:ln w="0">
            <a:noFill/>
          </a:ln>
        </p:spPr>
        <p:txBody>
          <a:bodyPr lIns="91440" tIns="91440" rIns="91440" bIns="91440" anchor="ctr">
            <a:noAutofit/>
          </a:bodyPr>
          <a:lstStyle/>
          <a:p>
            <a:pPr indent="0">
              <a:lnSpc>
                <a:spcPct val="100000"/>
              </a:lnSpc>
              <a:buNone/>
            </a:pPr>
            <a:r>
              <a:rPr lang="fr-FR" sz="3000" b="1" strike="noStrike" spc="-1">
                <a:solidFill>
                  <a:schemeClr val="dk2"/>
                </a:solidFill>
                <a:latin typeface="Wix Madefor Display"/>
                <a:ea typeface="Wix Madefor Display"/>
              </a:rPr>
              <a:t>xx%</a:t>
            </a:r>
            <a:endParaRPr lang="fr-FR" sz="3000" b="0" strike="noStrike" spc="-1">
              <a:solidFill>
                <a:schemeClr val="dk1"/>
              </a:solidFill>
              <a:latin typeface="Arial"/>
            </a:endParaRPr>
          </a:p>
        </p:txBody>
      </p:sp>
      <p:sp>
        <p:nvSpPr>
          <p:cNvPr id="17" name="PlaceHolder 4"/>
          <p:cNvSpPr>
            <a:spLocks noGrp="1"/>
          </p:cNvSpPr>
          <p:nvPr>
            <p:ph type="title"/>
          </p:nvPr>
        </p:nvSpPr>
        <p:spPr>
          <a:xfrm>
            <a:off x="946800" y="2979720"/>
            <a:ext cx="734400" cy="563760"/>
          </a:xfrm>
          <a:prstGeom prst="rect">
            <a:avLst/>
          </a:prstGeom>
          <a:noFill/>
          <a:ln w="0">
            <a:noFill/>
          </a:ln>
        </p:spPr>
        <p:txBody>
          <a:bodyPr lIns="91440" tIns="91440" rIns="91440" bIns="91440" anchor="ctr">
            <a:noAutofit/>
          </a:bodyPr>
          <a:lstStyle/>
          <a:p>
            <a:pPr indent="0">
              <a:lnSpc>
                <a:spcPct val="100000"/>
              </a:lnSpc>
              <a:buNone/>
            </a:pPr>
            <a:r>
              <a:rPr lang="fr-FR" sz="3000" b="1" strike="noStrike" spc="-1">
                <a:solidFill>
                  <a:schemeClr val="dk2"/>
                </a:solidFill>
                <a:latin typeface="Wix Madefor Display"/>
                <a:ea typeface="Wix Madefor Display"/>
              </a:rPr>
              <a:t>xx%</a:t>
            </a:r>
            <a:endParaRPr lang="fr-FR" sz="3000" b="0" strike="noStrike" spc="-1">
              <a:solidFill>
                <a:schemeClr val="dk1"/>
              </a:solidFill>
              <a:latin typeface="Arial"/>
            </a:endParaRPr>
          </a:p>
        </p:txBody>
      </p:sp>
      <p:sp>
        <p:nvSpPr>
          <p:cNvPr id="18" name="PlaceHolder 5"/>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9" name="Google Shape;90;p14"/>
          <p:cNvGrpSpPr/>
          <p:nvPr/>
        </p:nvGrpSpPr>
        <p:grpSpPr>
          <a:xfrm>
            <a:off x="0" y="-2052720"/>
            <a:ext cx="10567440" cy="9429120"/>
            <a:chOff x="0" y="-2052720"/>
            <a:chExt cx="10567440" cy="9429120"/>
          </a:xfrm>
        </p:grpSpPr>
        <p:pic>
          <p:nvPicPr>
            <p:cNvPr id="20" name="Google Shape;91;p14"/>
            <p:cNvPicPr/>
            <p:nvPr/>
          </p:nvPicPr>
          <p:blipFill>
            <a:blip r:embed="rId3">
              <a:alphaModFix amt="40000"/>
            </a:blip>
            <a:srcRect l="11702" t="9911" r="48322" b="41652"/>
            <a:stretch/>
          </p:blipFill>
          <p:spPr>
            <a:xfrm rot="908400">
              <a:off x="1250280" y="-1082880"/>
              <a:ext cx="8420760" cy="7489800"/>
            </a:xfrm>
            <a:prstGeom prst="rect">
              <a:avLst/>
            </a:prstGeom>
            <a:ln w="0">
              <a:noFill/>
            </a:ln>
          </p:spPr>
        </p:pic>
        <p:pic>
          <p:nvPicPr>
            <p:cNvPr id="21" name="Google Shape;92;p14"/>
            <p:cNvPicPr/>
            <p:nvPr/>
          </p:nvPicPr>
          <p:blipFill>
            <a:blip r:embed="rId4">
              <a:alphaModFix amt="40000"/>
            </a:blip>
            <a:srcRect l="7875" t="41901" r="65032" b="18212"/>
            <a:stretch/>
          </p:blipFill>
          <p:spPr>
            <a:xfrm rot="908400">
              <a:off x="3656520" y="-752760"/>
              <a:ext cx="6149520" cy="6647040"/>
            </a:xfrm>
            <a:prstGeom prst="rect">
              <a:avLst/>
            </a:prstGeom>
            <a:ln w="0">
              <a:noFill/>
            </a:ln>
          </p:spPr>
        </p:pic>
        <p:pic>
          <p:nvPicPr>
            <p:cNvPr id="22" name="Google Shape;93;p14"/>
            <p:cNvPicPr/>
            <p:nvPr/>
          </p:nvPicPr>
          <p:blipFill>
            <a:blip r:embed="rId5">
              <a:alphaModFix amt="27000"/>
            </a:blip>
            <a:srcRect l="15293" t="36171" r="27649" b="14703"/>
            <a:stretch/>
          </p:blipFill>
          <p:spPr>
            <a:xfrm>
              <a:off x="0" y="0"/>
              <a:ext cx="9143640" cy="5142960"/>
            </a:xfrm>
            <a:prstGeom prst="rect">
              <a:avLst/>
            </a:prstGeom>
            <a:ln w="0">
              <a:noFill/>
            </a:ln>
          </p:spPr>
        </p:pic>
      </p:grpSp>
      <p:sp>
        <p:nvSpPr>
          <p:cNvPr id="23" name="PlaceHolder 1"/>
          <p:cNvSpPr>
            <a:spLocks noGrp="1"/>
          </p:cNvSpPr>
          <p:nvPr>
            <p:ph type="title"/>
          </p:nvPr>
        </p:nvSpPr>
        <p:spPr>
          <a:xfrm>
            <a:off x="803520" y="2751120"/>
            <a:ext cx="4624560" cy="149076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24" name="PlaceHolder 2"/>
          <p:cNvSpPr>
            <a:spLocks noGrp="1"/>
          </p:cNvSpPr>
          <p:nvPr>
            <p:ph type="title"/>
          </p:nvPr>
        </p:nvSpPr>
        <p:spPr>
          <a:xfrm>
            <a:off x="803520" y="539640"/>
            <a:ext cx="1309320" cy="841320"/>
          </a:xfrm>
          <a:prstGeom prst="rect">
            <a:avLst/>
          </a:prstGeom>
          <a:noFill/>
          <a:ln w="0">
            <a:noFill/>
          </a:ln>
        </p:spPr>
        <p:txBody>
          <a:bodyPr lIns="91440" tIns="91440" rIns="91440" bIns="91440" anchor="ctr">
            <a:noAutofit/>
          </a:bodyPr>
          <a:lstStyle/>
          <a:p>
            <a:pPr indent="0">
              <a:lnSpc>
                <a:spcPct val="100000"/>
              </a:lnSpc>
              <a:buNone/>
            </a:pPr>
            <a:r>
              <a:rPr lang="fr-FR" sz="6000" b="1" strike="noStrike" spc="-1">
                <a:solidFill>
                  <a:schemeClr val="dk2"/>
                </a:solidFill>
                <a:latin typeface="Wix Madefor Display"/>
                <a:ea typeface="Wix Madefor Display"/>
              </a:rPr>
              <a:t>xx%</a:t>
            </a:r>
            <a:endParaRPr lang="fr-FR" sz="6000" b="0" strike="noStrike" spc="-1">
              <a:solidFill>
                <a:schemeClr val="dk1"/>
              </a:solidFill>
              <a:latin typeface="Arial"/>
            </a:endParaRPr>
          </a:p>
        </p:txBody>
      </p:sp>
      <p:sp>
        <p:nvSpPr>
          <p:cNvPr id="2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6" name="Google Shape;98;p15"/>
          <p:cNvGrpSpPr/>
          <p:nvPr/>
        </p:nvGrpSpPr>
        <p:grpSpPr>
          <a:xfrm>
            <a:off x="-1409400" y="-2219400"/>
            <a:ext cx="10567800" cy="9429120"/>
            <a:chOff x="-1409400" y="-2219400"/>
            <a:chExt cx="10567800" cy="9429120"/>
          </a:xfrm>
        </p:grpSpPr>
        <p:pic>
          <p:nvPicPr>
            <p:cNvPr id="27" name="Google Shape;99;p15"/>
            <p:cNvPicPr/>
            <p:nvPr/>
          </p:nvPicPr>
          <p:blipFill>
            <a:blip r:embed="rId3">
              <a:alphaModFix amt="40000"/>
            </a:blip>
            <a:srcRect l="11702" t="9911" r="48322" b="41652"/>
            <a:stretch/>
          </p:blipFill>
          <p:spPr>
            <a:xfrm rot="11708400">
              <a:off x="-513000" y="-1249560"/>
              <a:ext cx="8420760" cy="7489800"/>
            </a:xfrm>
            <a:prstGeom prst="rect">
              <a:avLst/>
            </a:prstGeom>
            <a:ln w="0">
              <a:noFill/>
            </a:ln>
          </p:spPr>
        </p:pic>
        <p:pic>
          <p:nvPicPr>
            <p:cNvPr id="28" name="Google Shape;100;p15"/>
            <p:cNvPicPr/>
            <p:nvPr/>
          </p:nvPicPr>
          <p:blipFill>
            <a:blip r:embed="rId4">
              <a:alphaModFix amt="40000"/>
            </a:blip>
            <a:srcRect l="7875" t="41901" r="65032" b="18212"/>
            <a:stretch/>
          </p:blipFill>
          <p:spPr>
            <a:xfrm rot="11708400">
              <a:off x="-648000" y="-736920"/>
              <a:ext cx="6149520" cy="6647040"/>
            </a:xfrm>
            <a:prstGeom prst="rect">
              <a:avLst/>
            </a:prstGeom>
            <a:ln w="0">
              <a:noFill/>
            </a:ln>
          </p:spPr>
        </p:pic>
        <p:pic>
          <p:nvPicPr>
            <p:cNvPr id="29" name="Google Shape;101;p15"/>
            <p:cNvPicPr/>
            <p:nvPr/>
          </p:nvPicPr>
          <p:blipFill>
            <a:blip r:embed="rId5">
              <a:alphaModFix amt="27000"/>
            </a:blip>
            <a:srcRect l="15293" t="36171" r="27649" b="14703"/>
            <a:stretch/>
          </p:blipFill>
          <p:spPr>
            <a:xfrm rot="10800000">
              <a:off x="14760" y="13680"/>
              <a:ext cx="9143640" cy="5142960"/>
            </a:xfrm>
            <a:prstGeom prst="rect">
              <a:avLst/>
            </a:prstGeom>
            <a:ln w="0">
              <a:noFill/>
            </a:ln>
          </p:spPr>
        </p:pic>
      </p:grpSp>
      <p:sp>
        <p:nvSpPr>
          <p:cNvPr id="30" name="PlaceHolder 1"/>
          <p:cNvSpPr>
            <a:spLocks noGrp="1"/>
          </p:cNvSpPr>
          <p:nvPr>
            <p:ph type="title"/>
          </p:nvPr>
        </p:nvSpPr>
        <p:spPr>
          <a:xfrm>
            <a:off x="3729960" y="2592360"/>
            <a:ext cx="4624560" cy="149076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31" name="PlaceHolder 2"/>
          <p:cNvSpPr>
            <a:spLocks noGrp="1"/>
          </p:cNvSpPr>
          <p:nvPr>
            <p:ph type="title"/>
          </p:nvPr>
        </p:nvSpPr>
        <p:spPr>
          <a:xfrm>
            <a:off x="7045200" y="539640"/>
            <a:ext cx="1309320" cy="841320"/>
          </a:xfrm>
          <a:prstGeom prst="rect">
            <a:avLst/>
          </a:prstGeom>
          <a:noFill/>
          <a:ln w="0">
            <a:noFill/>
          </a:ln>
        </p:spPr>
        <p:txBody>
          <a:bodyPr lIns="91440" tIns="91440" rIns="91440" bIns="91440" anchor="ctr">
            <a:noAutofit/>
          </a:bodyPr>
          <a:lstStyle/>
          <a:p>
            <a:pPr indent="0" algn="r">
              <a:lnSpc>
                <a:spcPct val="100000"/>
              </a:lnSpc>
              <a:buNone/>
            </a:pPr>
            <a:r>
              <a:rPr lang="fr-FR" sz="6000" b="1" strike="noStrike" spc="-1">
                <a:solidFill>
                  <a:schemeClr val="dk2"/>
                </a:solidFill>
                <a:latin typeface="Wix Madefor Display"/>
                <a:ea typeface="Wix Madefor Display"/>
              </a:rPr>
              <a:t>xx%</a:t>
            </a:r>
            <a:endParaRPr lang="fr-FR" sz="6000" b="0" strike="noStrike" spc="-1">
              <a:solidFill>
                <a:schemeClr val="dk1"/>
              </a:solidFill>
              <a:latin typeface="Arial"/>
            </a:endParaRPr>
          </a:p>
        </p:txBody>
      </p:sp>
      <p:sp>
        <p:nvSpPr>
          <p:cNvPr id="3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3" name="Google Shape;106;p16"/>
          <p:cNvPicPr/>
          <p:nvPr/>
        </p:nvPicPr>
        <p:blipFill>
          <a:blip r:embed="rId3">
            <a:alphaModFix amt="34000"/>
          </a:blip>
          <a:srcRect l="48454" t="-2250" r="14254" b="55164"/>
          <a:stretch/>
        </p:blipFill>
        <p:spPr>
          <a:xfrm rot="10800000">
            <a:off x="5272560" y="360"/>
            <a:ext cx="3871440" cy="3014280"/>
          </a:xfrm>
          <a:prstGeom prst="rect">
            <a:avLst/>
          </a:prstGeom>
          <a:ln w="0">
            <a:noFill/>
          </a:ln>
        </p:spPr>
      </p:pic>
      <p:cxnSp>
        <p:nvCxnSpPr>
          <p:cNvPr id="34" name="Google Shape;107;p16"/>
          <p:cNvCxnSpPr/>
          <p:nvPr/>
        </p:nvCxnSpPr>
        <p:spPr>
          <a:xfrm>
            <a:off x="340920" y="567720"/>
            <a:ext cx="360" cy="4588560"/>
          </a:xfrm>
          <a:prstGeom prst="straightConnector1">
            <a:avLst/>
          </a:prstGeom>
          <a:ln w="28575">
            <a:solidFill>
              <a:srgbClr val="36CFCB"/>
            </a:solidFill>
            <a:round/>
          </a:ln>
        </p:spPr>
      </p:cxnSp>
      <p:sp>
        <p:nvSpPr>
          <p:cNvPr id="35"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36" name="Google Shape;110;p17"/>
          <p:cNvGrpSpPr/>
          <p:nvPr/>
        </p:nvGrpSpPr>
        <p:grpSpPr>
          <a:xfrm>
            <a:off x="0" y="384840"/>
            <a:ext cx="9145080" cy="4758120"/>
            <a:chOff x="0" y="384840"/>
            <a:chExt cx="9145080" cy="4758120"/>
          </a:xfrm>
        </p:grpSpPr>
        <p:pic>
          <p:nvPicPr>
            <p:cNvPr id="37" name="Google Shape;111;p17"/>
            <p:cNvPicPr/>
            <p:nvPr/>
          </p:nvPicPr>
          <p:blipFill>
            <a:blip r:embed="rId3">
              <a:alphaModFix amt="41000"/>
            </a:blip>
            <a:srcRect l="18327" t="60140" r="37109" b="-3887"/>
            <a:stretch/>
          </p:blipFill>
          <p:spPr>
            <a:xfrm rot="5400000">
              <a:off x="5763240" y="1760760"/>
              <a:ext cx="4213080" cy="2550600"/>
            </a:xfrm>
            <a:prstGeom prst="rect">
              <a:avLst/>
            </a:prstGeom>
            <a:ln w="0">
              <a:noFill/>
            </a:ln>
          </p:spPr>
        </p:pic>
        <p:cxnSp>
          <p:nvCxnSpPr>
            <p:cNvPr id="38" name="Google Shape;112;p17"/>
            <p:cNvCxnSpPr/>
            <p:nvPr/>
          </p:nvCxnSpPr>
          <p:spPr>
            <a:xfrm flipH="1">
              <a:off x="0" y="384840"/>
              <a:ext cx="2709360" cy="360"/>
            </a:xfrm>
            <a:prstGeom prst="straightConnector1">
              <a:avLst/>
            </a:prstGeom>
            <a:ln w="28575">
              <a:solidFill>
                <a:srgbClr val="36CFCB"/>
              </a:solidFill>
              <a:round/>
            </a:ln>
          </p:spPr>
        </p:cxnSp>
      </p:grpSp>
      <p:sp>
        <p:nvSpPr>
          <p:cNvPr id="39"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0" name="Google Shape;115;p18"/>
          <p:cNvGrpSpPr/>
          <p:nvPr/>
        </p:nvGrpSpPr>
        <p:grpSpPr>
          <a:xfrm>
            <a:off x="-1464120" y="-13320"/>
            <a:ext cx="10190520" cy="5156280"/>
            <a:chOff x="-1464120" y="-13320"/>
            <a:chExt cx="10190520" cy="5156280"/>
          </a:xfrm>
        </p:grpSpPr>
        <p:cxnSp>
          <p:nvCxnSpPr>
            <p:cNvPr id="41" name="Google Shape;116;p18"/>
            <p:cNvCxnSpPr/>
            <p:nvPr/>
          </p:nvCxnSpPr>
          <p:spPr>
            <a:xfrm>
              <a:off x="8726400" y="-13320"/>
              <a:ext cx="360" cy="2745360"/>
            </a:xfrm>
            <a:prstGeom prst="straightConnector1">
              <a:avLst/>
            </a:prstGeom>
            <a:ln w="28575">
              <a:solidFill>
                <a:srgbClr val="36CFCB"/>
              </a:solidFill>
              <a:round/>
            </a:ln>
          </p:spPr>
        </p:cxnSp>
        <p:pic>
          <p:nvPicPr>
            <p:cNvPr id="42" name="Google Shape;117;p18"/>
            <p:cNvPicPr/>
            <p:nvPr/>
          </p:nvPicPr>
          <p:blipFill>
            <a:blip r:embed="rId3">
              <a:alphaModFix amt="40000"/>
            </a:blip>
            <a:srcRect l="12370" t="-8265" r="12370" b="63378"/>
            <a:stretch/>
          </p:blipFill>
          <p:spPr>
            <a:xfrm>
              <a:off x="-1464120" y="2991600"/>
              <a:ext cx="5850360" cy="2151360"/>
            </a:xfrm>
            <a:prstGeom prst="rect">
              <a:avLst/>
            </a:prstGeom>
            <a:ln w="0">
              <a:noFill/>
            </a:ln>
          </p:spPr>
        </p:pic>
      </p:grpSp>
      <p:sp>
        <p:nvSpPr>
          <p:cNvPr id="43" name="PlaceHolder 1"/>
          <p:cNvSpPr>
            <a:spLocks noGrp="1"/>
          </p:cNvSpPr>
          <p:nvPr>
            <p:ph type="title"/>
          </p:nvPr>
        </p:nvSpPr>
        <p:spPr>
          <a:xfrm>
            <a:off x="713160" y="550080"/>
            <a:ext cx="771732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0.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1743120" y="1762200"/>
            <a:ext cx="6686280" cy="1933200"/>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6400" b="0" strike="noStrike" spc="-1" dirty="0">
                <a:solidFill>
                  <a:schemeClr val="dk1"/>
                </a:solidFill>
                <a:latin typeface="Wix Madefor Display Medium"/>
                <a:ea typeface="Wix Madefor Display Medium"/>
              </a:rPr>
              <a:t>Universities Rankings</a:t>
            </a:r>
            <a:endParaRPr lang="fr-FR" sz="6400" b="0" strike="noStrike" spc="-1" dirty="0">
              <a:solidFill>
                <a:schemeClr val="dk1"/>
              </a:solidFill>
              <a:latin typeface="Arial"/>
            </a:endParaRPr>
          </a:p>
        </p:txBody>
      </p:sp>
      <p:sp>
        <p:nvSpPr>
          <p:cNvPr id="160" name="PlaceHolder 2"/>
          <p:cNvSpPr>
            <a:spLocks noGrp="1"/>
          </p:cNvSpPr>
          <p:nvPr>
            <p:ph type="subTitle"/>
          </p:nvPr>
        </p:nvSpPr>
        <p:spPr>
          <a:xfrm>
            <a:off x="1996138" y="4041583"/>
            <a:ext cx="7008704" cy="65412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1600" b="0" strike="noStrike" spc="-1" dirty="0">
                <a:solidFill>
                  <a:schemeClr val="dk1"/>
                </a:solidFill>
                <a:latin typeface="Wix Madefor Display"/>
                <a:ea typeface="Wix Madefor Display"/>
              </a:rPr>
              <a:t>How is the ranking done? </a:t>
            </a:r>
            <a:r>
              <a:rPr lang="en-US" sz="1600" b="0" strike="noStrike" spc="-1" dirty="0">
                <a:solidFill>
                  <a:schemeClr val="dk1"/>
                </a:solidFill>
                <a:latin typeface="Wix Madefor Display"/>
                <a:ea typeface="Wix Madefor Display"/>
              </a:rPr>
              <a:t>W</a:t>
            </a:r>
            <a:r>
              <a:rPr lang="en" sz="1600" b="0" strike="noStrike" spc="-1" dirty="0">
                <a:solidFill>
                  <a:schemeClr val="dk1"/>
                </a:solidFill>
                <a:latin typeface="Wix Madefor Display"/>
                <a:ea typeface="Wix Madefor Display"/>
              </a:rPr>
              <a:t>hat are the criteria? Are there different rankings?  </a:t>
            </a:r>
            <a:endParaRPr lang="en-US" sz="1600" b="0" strike="noStrike" spc="-1" dirty="0">
              <a:solidFill>
                <a:srgbClr val="FFFFFF"/>
              </a:solidFill>
              <a:latin typeface="OpenSymbol"/>
            </a:endParaRPr>
          </a:p>
        </p:txBody>
      </p:sp>
      <p:grpSp>
        <p:nvGrpSpPr>
          <p:cNvPr id="161" name="Google Shape;267;p37"/>
          <p:cNvGrpSpPr/>
          <p:nvPr/>
        </p:nvGrpSpPr>
        <p:grpSpPr>
          <a:xfrm>
            <a:off x="702720" y="0"/>
            <a:ext cx="8441280" cy="4649040"/>
            <a:chOff x="702720" y="0"/>
            <a:chExt cx="8441280" cy="4649040"/>
          </a:xfrm>
        </p:grpSpPr>
        <p:cxnSp>
          <p:nvCxnSpPr>
            <p:cNvPr id="162" name="Google Shape;268;p37"/>
            <p:cNvCxnSpPr/>
            <p:nvPr/>
          </p:nvCxnSpPr>
          <p:spPr>
            <a:xfrm>
              <a:off x="702720" y="3979800"/>
              <a:ext cx="360" cy="669600"/>
            </a:xfrm>
            <a:prstGeom prst="straightConnector1">
              <a:avLst/>
            </a:prstGeom>
            <a:ln w="38100">
              <a:solidFill>
                <a:srgbClr val="36CFCB"/>
              </a:solidFill>
              <a:round/>
            </a:ln>
          </p:spPr>
        </p:cxnSp>
        <p:cxnSp>
          <p:nvCxnSpPr>
            <p:cNvPr id="163" name="Google Shape;269;p37"/>
            <p:cNvCxnSpPr/>
            <p:nvPr/>
          </p:nvCxnSpPr>
          <p:spPr>
            <a:xfrm>
              <a:off x="702720" y="0"/>
              <a:ext cx="360" cy="966600"/>
            </a:xfrm>
            <a:prstGeom prst="straightConnector1">
              <a:avLst/>
            </a:prstGeom>
            <a:ln w="38100">
              <a:solidFill>
                <a:srgbClr val="36CFCB"/>
              </a:solidFill>
              <a:round/>
            </a:ln>
          </p:spPr>
        </p:cxnSp>
        <p:cxnSp>
          <p:nvCxnSpPr>
            <p:cNvPr id="164" name="Google Shape;270;p37"/>
            <p:cNvCxnSpPr/>
            <p:nvPr/>
          </p:nvCxnSpPr>
          <p:spPr>
            <a:xfrm>
              <a:off x="3515760" y="3860280"/>
              <a:ext cx="5628600" cy="360"/>
            </a:xfrm>
            <a:prstGeom prst="straightConnector1">
              <a:avLst/>
            </a:prstGeom>
            <a:ln w="28575">
              <a:solidFill>
                <a:srgbClr val="36CFCB"/>
              </a:solidFill>
              <a:roun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391854" y="-934510"/>
            <a:ext cx="7137694" cy="1571400"/>
          </a:xfrm>
          <a:prstGeom prst="rect">
            <a:avLst/>
          </a:prstGeom>
          <a:noFill/>
          <a:ln w="0">
            <a:noFill/>
          </a:ln>
        </p:spPr>
        <p:txBody>
          <a:bodyPr lIns="91440" tIns="91440" rIns="91440" bIns="91440" anchor="b">
            <a:noAutofit/>
          </a:bodyPr>
          <a:lstStyle/>
          <a:p>
            <a:pPr indent="0">
              <a:lnSpc>
                <a:spcPct val="100000"/>
              </a:lnSpc>
              <a:buNone/>
              <a:tabLst>
                <a:tab pos="0" algn="l"/>
              </a:tabLst>
            </a:pPr>
            <a:r>
              <a:rPr lang="en" sz="2800" b="0" strike="noStrike" spc="-1" dirty="0">
                <a:solidFill>
                  <a:schemeClr val="dk1"/>
                </a:solidFill>
                <a:latin typeface="Wix Madefor Display Medium"/>
                <a:ea typeface="Wix Madefor Display Medium"/>
              </a:rPr>
              <a:t>Correlation between global and national rank</a:t>
            </a:r>
            <a:endParaRPr lang="fr-FR" sz="2800" b="0" strike="noStrike" spc="-1" dirty="0">
              <a:solidFill>
                <a:schemeClr val="dk1"/>
              </a:solidFill>
              <a:latin typeface="Arial"/>
            </a:endParaRPr>
          </a:p>
        </p:txBody>
      </p:sp>
      <p:grpSp>
        <p:nvGrpSpPr>
          <p:cNvPr id="184" name="Google Shape;307;p40"/>
          <p:cNvGrpSpPr/>
          <p:nvPr/>
        </p:nvGrpSpPr>
        <p:grpSpPr>
          <a:xfrm>
            <a:off x="713160" y="539280"/>
            <a:ext cx="8430840" cy="4064760"/>
            <a:chOff x="713160" y="539280"/>
            <a:chExt cx="8430840" cy="4064760"/>
          </a:xfrm>
        </p:grpSpPr>
        <p:cxnSp>
          <p:nvCxnSpPr>
            <p:cNvPr id="185" name="Google Shape;308;p40"/>
            <p:cNvCxnSpPr/>
            <p:nvPr/>
          </p:nvCxnSpPr>
          <p:spPr>
            <a:xfrm>
              <a:off x="713160" y="2628720"/>
              <a:ext cx="360" cy="1975680"/>
            </a:xfrm>
            <a:prstGeom prst="straightConnector1">
              <a:avLst/>
            </a:prstGeom>
            <a:ln w="28575">
              <a:solidFill>
                <a:srgbClr val="36CFCB"/>
              </a:solidFill>
              <a:round/>
            </a:ln>
          </p:spPr>
        </p:cxnSp>
        <p:cxnSp>
          <p:nvCxnSpPr>
            <p:cNvPr id="186" name="Google Shape;309;p40"/>
            <p:cNvCxnSpPr/>
            <p:nvPr/>
          </p:nvCxnSpPr>
          <p:spPr>
            <a:xfrm>
              <a:off x="3515760" y="539280"/>
              <a:ext cx="5628600" cy="360"/>
            </a:xfrm>
            <a:prstGeom prst="straightConnector1">
              <a:avLst/>
            </a:prstGeom>
            <a:ln w="28575">
              <a:solidFill>
                <a:srgbClr val="36CFCB"/>
              </a:solidFill>
              <a:round/>
            </a:ln>
          </p:spPr>
        </p:cxnSp>
      </p:grpSp>
      <p:pic>
        <p:nvPicPr>
          <p:cNvPr id="6150" name="Picture 6">
            <a:extLst>
              <a:ext uri="{FF2B5EF4-FFF2-40B4-BE49-F238E27FC236}">
                <a16:creationId xmlns:a16="http://schemas.microsoft.com/office/drawing/2014/main" id="{488FAEF6-FA97-6965-025C-B8E6290220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013" y="636890"/>
            <a:ext cx="6077388" cy="3625619"/>
          </a:xfrm>
          <a:prstGeom prst="rect">
            <a:avLst/>
          </a:prstGeom>
          <a:noFill/>
          <a:extLst>
            <a:ext uri="{909E8E84-426E-40DD-AFC4-6F175D3DCCD1}">
              <a14:hiddenFill xmlns:a14="http://schemas.microsoft.com/office/drawing/2010/main">
                <a:solidFill>
                  <a:srgbClr val="FFFFFF"/>
                </a:solidFill>
              </a14:hiddenFill>
            </a:ext>
          </a:extLst>
        </p:spPr>
      </p:pic>
      <p:sp>
        <p:nvSpPr>
          <p:cNvPr id="194" name="PlaceHolder 2"/>
          <p:cNvSpPr txBox="1">
            <a:spLocks/>
          </p:cNvSpPr>
          <p:nvPr/>
        </p:nvSpPr>
        <p:spPr>
          <a:xfrm>
            <a:off x="1003395" y="4359759"/>
            <a:ext cx="7137694" cy="666360"/>
          </a:xfrm>
          <a:prstGeom prst="rect">
            <a:avLst/>
          </a:prstGeom>
          <a:noFill/>
          <a:ln w="0">
            <a:noFill/>
          </a:ln>
        </p:spPr>
        <p:txBody>
          <a:bodyPr lIns="91440" tIns="91440" rIns="91440" bIns="91440" anchor="t">
            <a:normAutofit fontScale="93168"/>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l">
              <a:lnSpc>
                <a:spcPct val="100000"/>
              </a:lnSpc>
              <a:buFont typeface="Arial" panose="020B0604020202020204" pitchFamily="34" charset="0"/>
              <a:buNone/>
              <a:tabLst>
                <a:tab pos="0" algn="l"/>
              </a:tabLst>
            </a:pPr>
            <a:r>
              <a:rPr lang="en-US" sz="1600" spc="-1" dirty="0">
                <a:solidFill>
                  <a:schemeClr val="dk1"/>
                </a:solidFill>
                <a:latin typeface="Wix Madefor Display"/>
                <a:ea typeface="Wix Madefor Display"/>
              </a:rPr>
              <a:t>Moderate National-World Rank Correlation (0.35): National rankings only moderately correlate with world rankings, indicating local and global criteria differ.</a:t>
            </a:r>
            <a:endParaRPr lang="en-US" sz="1600" spc="-1" dirty="0">
              <a:solidFill>
                <a:srgbClr val="FFFFFF"/>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193774" y="-917267"/>
            <a:ext cx="7871581" cy="1495080"/>
          </a:xfrm>
          <a:prstGeom prst="rect">
            <a:avLst/>
          </a:prstGeom>
          <a:noFill/>
          <a:ln w="0">
            <a:noFill/>
          </a:ln>
        </p:spPr>
        <p:txBody>
          <a:bodyPr lIns="91440" tIns="91440" rIns="91440" bIns="91440" anchor="b">
            <a:noAutofit/>
          </a:bodyPr>
          <a:lstStyle/>
          <a:p>
            <a:pPr indent="0" algn="r">
              <a:lnSpc>
                <a:spcPct val="100000"/>
              </a:lnSpc>
              <a:buNone/>
              <a:tabLst>
                <a:tab pos="0" algn="l"/>
              </a:tabLst>
            </a:pPr>
            <a:r>
              <a:rPr lang="en-US" sz="2400" b="0" strike="noStrike" spc="-1" dirty="0">
                <a:solidFill>
                  <a:schemeClr val="dk1"/>
                </a:solidFill>
                <a:latin typeface="Wix Madefor Display Medium"/>
                <a:ea typeface="Wix Madefor Display Medium"/>
              </a:rPr>
              <a:t>Global Distribution of Universities by Region (Shanghai 2023)</a:t>
            </a:r>
            <a:endParaRPr lang="fr-FR" sz="2400" b="0" strike="noStrike" spc="-1" dirty="0">
              <a:solidFill>
                <a:schemeClr val="dk1"/>
              </a:solidFill>
              <a:latin typeface="Arial"/>
            </a:endParaRPr>
          </a:p>
        </p:txBody>
      </p:sp>
      <p:grpSp>
        <p:nvGrpSpPr>
          <p:cNvPr id="190" name="Google Shape;622;p61"/>
          <p:cNvGrpSpPr/>
          <p:nvPr/>
        </p:nvGrpSpPr>
        <p:grpSpPr>
          <a:xfrm>
            <a:off x="3515760" y="3600"/>
            <a:ext cx="5628240" cy="4752720"/>
            <a:chOff x="3515760" y="3600"/>
            <a:chExt cx="5628240" cy="4752720"/>
          </a:xfrm>
        </p:grpSpPr>
        <p:cxnSp>
          <p:nvCxnSpPr>
            <p:cNvPr id="191" name="Google Shape;623;p61"/>
            <p:cNvCxnSpPr/>
            <p:nvPr/>
          </p:nvCxnSpPr>
          <p:spPr>
            <a:xfrm flipV="1">
              <a:off x="8583120" y="3600"/>
              <a:ext cx="360" cy="1771920"/>
            </a:xfrm>
            <a:prstGeom prst="straightConnector1">
              <a:avLst/>
            </a:prstGeom>
            <a:ln w="38100">
              <a:solidFill>
                <a:srgbClr val="36CFCB"/>
              </a:solidFill>
              <a:round/>
            </a:ln>
          </p:spPr>
        </p:cxnSp>
        <p:cxnSp>
          <p:nvCxnSpPr>
            <p:cNvPr id="192" name="Google Shape;624;p61"/>
            <p:cNvCxnSpPr/>
            <p:nvPr/>
          </p:nvCxnSpPr>
          <p:spPr>
            <a:xfrm flipH="1">
              <a:off x="3515760" y="4756320"/>
              <a:ext cx="5628600" cy="360"/>
            </a:xfrm>
            <a:prstGeom prst="straightConnector1">
              <a:avLst/>
            </a:prstGeom>
            <a:ln w="28575">
              <a:solidFill>
                <a:srgbClr val="36CFCB"/>
              </a:solidFill>
              <a:round/>
            </a:ln>
          </p:spPr>
        </p:cxnSp>
      </p:grpSp>
      <p:pic>
        <p:nvPicPr>
          <p:cNvPr id="7170" name="Picture 2">
            <a:extLst>
              <a:ext uri="{FF2B5EF4-FFF2-40B4-BE49-F238E27FC236}">
                <a16:creationId xmlns:a16="http://schemas.microsoft.com/office/drawing/2014/main" id="{EC99E6BB-B59B-F4AF-3E12-32F925C1B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913" y="719138"/>
            <a:ext cx="4615519" cy="38446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FC7BB-11FD-C7C2-D855-3EBF64D5AEC4}"/>
            </a:ext>
          </a:extLst>
        </p:cNvPr>
        <p:cNvGrpSpPr/>
        <p:nvPr/>
      </p:nvGrpSpPr>
      <p:grpSpPr>
        <a:xfrm>
          <a:off x="0" y="0"/>
          <a:ext cx="0" cy="0"/>
          <a:chOff x="0" y="0"/>
          <a:chExt cx="0" cy="0"/>
        </a:xfrm>
      </p:grpSpPr>
      <p:sp>
        <p:nvSpPr>
          <p:cNvPr id="187" name="PlaceHolder 1">
            <a:extLst>
              <a:ext uri="{FF2B5EF4-FFF2-40B4-BE49-F238E27FC236}">
                <a16:creationId xmlns:a16="http://schemas.microsoft.com/office/drawing/2014/main" id="{5D6BCA06-3614-E213-FC56-4E6F0035B81A}"/>
              </a:ext>
            </a:extLst>
          </p:cNvPr>
          <p:cNvSpPr>
            <a:spLocks noGrp="1"/>
          </p:cNvSpPr>
          <p:nvPr>
            <p:ph type="title"/>
          </p:nvPr>
        </p:nvSpPr>
        <p:spPr>
          <a:xfrm>
            <a:off x="-193774" y="-917267"/>
            <a:ext cx="7871581" cy="1495080"/>
          </a:xfrm>
          <a:prstGeom prst="rect">
            <a:avLst/>
          </a:prstGeom>
          <a:noFill/>
          <a:ln w="0">
            <a:noFill/>
          </a:ln>
        </p:spPr>
        <p:txBody>
          <a:bodyPr lIns="91440" tIns="91440" rIns="91440" bIns="91440" anchor="b">
            <a:noAutofit/>
          </a:bodyPr>
          <a:lstStyle/>
          <a:p>
            <a:pPr indent="0" algn="r">
              <a:lnSpc>
                <a:spcPct val="100000"/>
              </a:lnSpc>
              <a:buNone/>
              <a:tabLst>
                <a:tab pos="0" algn="l"/>
              </a:tabLst>
            </a:pPr>
            <a:r>
              <a:rPr lang="en-US" sz="2400" b="0" strike="noStrike" spc="-1" dirty="0">
                <a:solidFill>
                  <a:schemeClr val="dk1"/>
                </a:solidFill>
                <a:latin typeface="Wix Madefor Display Medium"/>
                <a:ea typeface="Wix Madefor Display Medium"/>
              </a:rPr>
              <a:t>Global Distribution of Universities in Asia (Shanghai 2023)</a:t>
            </a:r>
            <a:endParaRPr lang="fr-FR" sz="2400" b="0" strike="noStrike" spc="-1" dirty="0">
              <a:solidFill>
                <a:schemeClr val="dk1"/>
              </a:solidFill>
              <a:latin typeface="Arial"/>
            </a:endParaRPr>
          </a:p>
        </p:txBody>
      </p:sp>
      <p:grpSp>
        <p:nvGrpSpPr>
          <p:cNvPr id="190" name="Google Shape;622;p61">
            <a:extLst>
              <a:ext uri="{FF2B5EF4-FFF2-40B4-BE49-F238E27FC236}">
                <a16:creationId xmlns:a16="http://schemas.microsoft.com/office/drawing/2014/main" id="{B1CE76F6-FD02-934F-DEC2-9691C4741766}"/>
              </a:ext>
            </a:extLst>
          </p:cNvPr>
          <p:cNvGrpSpPr/>
          <p:nvPr/>
        </p:nvGrpSpPr>
        <p:grpSpPr>
          <a:xfrm>
            <a:off x="3515760" y="3600"/>
            <a:ext cx="5628240" cy="4752720"/>
            <a:chOff x="3515760" y="3600"/>
            <a:chExt cx="5628240" cy="4752720"/>
          </a:xfrm>
        </p:grpSpPr>
        <p:cxnSp>
          <p:nvCxnSpPr>
            <p:cNvPr id="191" name="Google Shape;623;p61">
              <a:extLst>
                <a:ext uri="{FF2B5EF4-FFF2-40B4-BE49-F238E27FC236}">
                  <a16:creationId xmlns:a16="http://schemas.microsoft.com/office/drawing/2014/main" id="{7A43AFB8-F5D6-52EC-261E-622EE1CA1DF6}"/>
                </a:ext>
              </a:extLst>
            </p:cNvPr>
            <p:cNvCxnSpPr/>
            <p:nvPr/>
          </p:nvCxnSpPr>
          <p:spPr>
            <a:xfrm flipV="1">
              <a:off x="8583120" y="3600"/>
              <a:ext cx="360" cy="1771920"/>
            </a:xfrm>
            <a:prstGeom prst="straightConnector1">
              <a:avLst/>
            </a:prstGeom>
            <a:ln w="38100">
              <a:solidFill>
                <a:srgbClr val="36CFCB"/>
              </a:solidFill>
              <a:round/>
            </a:ln>
          </p:spPr>
        </p:cxnSp>
        <p:cxnSp>
          <p:nvCxnSpPr>
            <p:cNvPr id="192" name="Google Shape;624;p61">
              <a:extLst>
                <a:ext uri="{FF2B5EF4-FFF2-40B4-BE49-F238E27FC236}">
                  <a16:creationId xmlns:a16="http://schemas.microsoft.com/office/drawing/2014/main" id="{8BE8D366-9ECC-2D88-3A68-CBE58BB2A1BE}"/>
                </a:ext>
              </a:extLst>
            </p:cNvPr>
            <p:cNvCxnSpPr/>
            <p:nvPr/>
          </p:nvCxnSpPr>
          <p:spPr>
            <a:xfrm flipH="1">
              <a:off x="3515760" y="4756320"/>
              <a:ext cx="5628600" cy="360"/>
            </a:xfrm>
            <a:prstGeom prst="straightConnector1">
              <a:avLst/>
            </a:prstGeom>
            <a:ln w="28575">
              <a:solidFill>
                <a:srgbClr val="36CFCB"/>
              </a:solidFill>
              <a:round/>
            </a:ln>
          </p:spPr>
        </p:cxnSp>
      </p:grpSp>
      <p:pic>
        <p:nvPicPr>
          <p:cNvPr id="8194" name="Picture 2">
            <a:extLst>
              <a:ext uri="{FF2B5EF4-FFF2-40B4-BE49-F238E27FC236}">
                <a16:creationId xmlns:a16="http://schemas.microsoft.com/office/drawing/2014/main" id="{54D3CF93-BE90-F0FE-88DD-FD0829B95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596" y="674400"/>
            <a:ext cx="6360807" cy="379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815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1692509" y="-186058"/>
            <a:ext cx="6035548" cy="15714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6600" b="0" strike="noStrike" spc="-1" dirty="0">
                <a:solidFill>
                  <a:schemeClr val="dk1"/>
                </a:solidFill>
                <a:latin typeface="Wix Madefor Display Medium"/>
                <a:ea typeface="Wix Madefor Display Medium"/>
              </a:rPr>
              <a:t>Conclusions</a:t>
            </a:r>
            <a:endParaRPr lang="fr-FR" sz="6600" b="0" strike="noStrike" spc="-1" dirty="0">
              <a:solidFill>
                <a:schemeClr val="dk1"/>
              </a:solidFill>
              <a:latin typeface="Arial"/>
            </a:endParaRPr>
          </a:p>
        </p:txBody>
      </p:sp>
      <p:grpSp>
        <p:nvGrpSpPr>
          <p:cNvPr id="208" name="Google Shape;307;p40"/>
          <p:cNvGrpSpPr/>
          <p:nvPr/>
        </p:nvGrpSpPr>
        <p:grpSpPr>
          <a:xfrm>
            <a:off x="713160" y="539280"/>
            <a:ext cx="8430840" cy="4064760"/>
            <a:chOff x="713160" y="539280"/>
            <a:chExt cx="8430840" cy="4064760"/>
          </a:xfrm>
        </p:grpSpPr>
        <p:cxnSp>
          <p:nvCxnSpPr>
            <p:cNvPr id="209" name="Google Shape;308;p40"/>
            <p:cNvCxnSpPr/>
            <p:nvPr/>
          </p:nvCxnSpPr>
          <p:spPr>
            <a:xfrm>
              <a:off x="713160" y="2628720"/>
              <a:ext cx="360" cy="1975680"/>
            </a:xfrm>
            <a:prstGeom prst="straightConnector1">
              <a:avLst/>
            </a:prstGeom>
            <a:ln w="28575">
              <a:solidFill>
                <a:srgbClr val="36CFCB"/>
              </a:solidFill>
              <a:round/>
            </a:ln>
          </p:spPr>
        </p:cxnSp>
        <p:cxnSp>
          <p:nvCxnSpPr>
            <p:cNvPr id="210" name="Google Shape;309;p40"/>
            <p:cNvCxnSpPr/>
            <p:nvPr/>
          </p:nvCxnSpPr>
          <p:spPr>
            <a:xfrm>
              <a:off x="3515760" y="539280"/>
              <a:ext cx="5628600" cy="360"/>
            </a:xfrm>
            <a:prstGeom prst="straightConnector1">
              <a:avLst/>
            </a:prstGeom>
            <a:ln w="28575">
              <a:solidFill>
                <a:srgbClr val="36CFCB"/>
              </a:solidFill>
              <a:round/>
            </a:ln>
          </p:spPr>
        </p:cxnSp>
      </p:grpSp>
      <p:sp>
        <p:nvSpPr>
          <p:cNvPr id="2" name="PlaceHolder 2">
            <a:extLst>
              <a:ext uri="{FF2B5EF4-FFF2-40B4-BE49-F238E27FC236}">
                <a16:creationId xmlns:a16="http://schemas.microsoft.com/office/drawing/2014/main" id="{3FA4A665-0447-35E3-C4EA-36047E34D291}"/>
              </a:ext>
            </a:extLst>
          </p:cNvPr>
          <p:cNvSpPr txBox="1">
            <a:spLocks/>
          </p:cNvSpPr>
          <p:nvPr/>
        </p:nvSpPr>
        <p:spPr>
          <a:xfrm>
            <a:off x="837856" y="2550072"/>
            <a:ext cx="8219433" cy="666360"/>
          </a:xfrm>
          <a:prstGeom prst="rect">
            <a:avLst/>
          </a:prstGeom>
          <a:noFill/>
          <a:ln w="0">
            <a:noFill/>
          </a:ln>
        </p:spPr>
        <p:txBody>
          <a:bodyPr lIns="91440" tIns="91440" rIns="91440" bIns="91440" anchor="t">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l">
              <a:lnSpc>
                <a:spcPct val="100000"/>
              </a:lnSpc>
              <a:buFont typeface="Arial" panose="020B0604020202020204" pitchFamily="34" charset="0"/>
              <a:buNone/>
              <a:tabLst>
                <a:tab pos="0" algn="l"/>
              </a:tabLst>
            </a:pPr>
            <a:r>
              <a:rPr lang="en-US" sz="1400" spc="-1" dirty="0">
                <a:solidFill>
                  <a:schemeClr val="dk1"/>
                </a:solidFill>
                <a:latin typeface="Wix Madefor Display"/>
                <a:ea typeface="Wix Madefor Display"/>
              </a:rPr>
              <a:t>Our analysis shows that U.S. universities dominate global rankings, with Harvard, Stanford, and MIT leading due to strong research output and faculty achievements. Employability rankings are more diverse, with top performers from France, Japan, and Australia. Saudi universities, led by King Abdulaziz University and KAUST, are rising in global rankings. Research rank has the strongest impact on the overall ranking, emphasizing its importance. China leads Asia in the number of ranked universities, reflecting rapid growth in higher education. These insights help guide students, researchers, and policymakers in academic decisions.</a:t>
            </a:r>
            <a:endParaRPr lang="en-US" sz="1400" spc="-1" dirty="0">
              <a:solidFill>
                <a:srgbClr val="FFFFFF"/>
              </a:solidFill>
              <a:latin typeface="OpenSymbo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608B1-A020-130A-8760-CA09E2B648AB}"/>
            </a:ext>
          </a:extLst>
        </p:cNvPr>
        <p:cNvGrpSpPr/>
        <p:nvPr/>
      </p:nvGrpSpPr>
      <p:grpSpPr>
        <a:xfrm>
          <a:off x="0" y="0"/>
          <a:ext cx="0" cy="0"/>
          <a:chOff x="0" y="0"/>
          <a:chExt cx="0" cy="0"/>
        </a:xfrm>
      </p:grpSpPr>
      <p:grpSp>
        <p:nvGrpSpPr>
          <p:cNvPr id="208" name="Google Shape;307;p40">
            <a:extLst>
              <a:ext uri="{FF2B5EF4-FFF2-40B4-BE49-F238E27FC236}">
                <a16:creationId xmlns:a16="http://schemas.microsoft.com/office/drawing/2014/main" id="{EC001B5B-CE13-3CE0-08E0-05B76BE87C2C}"/>
              </a:ext>
            </a:extLst>
          </p:cNvPr>
          <p:cNvGrpSpPr/>
          <p:nvPr/>
        </p:nvGrpSpPr>
        <p:grpSpPr>
          <a:xfrm>
            <a:off x="713160" y="539280"/>
            <a:ext cx="8430840" cy="4064760"/>
            <a:chOff x="713160" y="539280"/>
            <a:chExt cx="8430840" cy="4064760"/>
          </a:xfrm>
        </p:grpSpPr>
        <p:cxnSp>
          <p:nvCxnSpPr>
            <p:cNvPr id="209" name="Google Shape;308;p40">
              <a:extLst>
                <a:ext uri="{FF2B5EF4-FFF2-40B4-BE49-F238E27FC236}">
                  <a16:creationId xmlns:a16="http://schemas.microsoft.com/office/drawing/2014/main" id="{08484462-6110-5826-0A85-61ECDE95BD80}"/>
                </a:ext>
              </a:extLst>
            </p:cNvPr>
            <p:cNvCxnSpPr/>
            <p:nvPr/>
          </p:nvCxnSpPr>
          <p:spPr>
            <a:xfrm>
              <a:off x="713160" y="2628720"/>
              <a:ext cx="360" cy="1975680"/>
            </a:xfrm>
            <a:prstGeom prst="straightConnector1">
              <a:avLst/>
            </a:prstGeom>
            <a:ln w="28575">
              <a:solidFill>
                <a:srgbClr val="36CFCB"/>
              </a:solidFill>
              <a:round/>
            </a:ln>
          </p:spPr>
        </p:cxnSp>
        <p:cxnSp>
          <p:nvCxnSpPr>
            <p:cNvPr id="210" name="Google Shape;309;p40">
              <a:extLst>
                <a:ext uri="{FF2B5EF4-FFF2-40B4-BE49-F238E27FC236}">
                  <a16:creationId xmlns:a16="http://schemas.microsoft.com/office/drawing/2014/main" id="{F333A23A-B5BC-B82B-C699-44B690267B88}"/>
                </a:ext>
              </a:extLst>
            </p:cNvPr>
            <p:cNvCxnSpPr/>
            <p:nvPr/>
          </p:nvCxnSpPr>
          <p:spPr>
            <a:xfrm>
              <a:off x="3515760" y="539280"/>
              <a:ext cx="5628600" cy="360"/>
            </a:xfrm>
            <a:prstGeom prst="straightConnector1">
              <a:avLst/>
            </a:prstGeom>
            <a:ln w="28575">
              <a:solidFill>
                <a:srgbClr val="36CFCB"/>
              </a:solidFill>
              <a:round/>
            </a:ln>
          </p:spPr>
        </p:cxnSp>
      </p:grpSp>
      <p:sp>
        <p:nvSpPr>
          <p:cNvPr id="211" name="PlaceHolder 1"/>
          <p:cNvSpPr txBox="1">
            <a:spLocks/>
          </p:cNvSpPr>
          <p:nvPr/>
        </p:nvSpPr>
        <p:spPr>
          <a:xfrm>
            <a:off x="-328568" y="326926"/>
            <a:ext cx="5190840" cy="1304640"/>
          </a:xfrm>
          <a:prstGeom prst="rect">
            <a:avLst/>
          </a:prstGeom>
          <a:noFill/>
          <a:ln w="0">
            <a:noFill/>
          </a:ln>
        </p:spPr>
        <p:txBody>
          <a:bodyPr lIns="91440" tIns="91440" rIns="91440" bIns="91440" anchor="b">
            <a:normAutofit fontScale="90000"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 sz="8500" spc="-1" dirty="0">
                <a:solidFill>
                  <a:schemeClr val="dk1"/>
                </a:solidFill>
                <a:latin typeface="Wix Madefor Display Medium"/>
                <a:ea typeface="Wix Madefor Display Medium"/>
              </a:rPr>
              <a:t>Thank you!</a:t>
            </a:r>
            <a:endParaRPr lang="fr-FR" sz="8500" spc="-1" dirty="0">
              <a:solidFill>
                <a:schemeClr val="dk1"/>
              </a:solidFill>
              <a:latin typeface="Arial"/>
            </a:endParaRPr>
          </a:p>
        </p:txBody>
      </p:sp>
      <p:sp>
        <p:nvSpPr>
          <p:cNvPr id="3" name="PlaceHolder 2">
            <a:extLst>
              <a:ext uri="{FF2B5EF4-FFF2-40B4-BE49-F238E27FC236}">
                <a16:creationId xmlns:a16="http://schemas.microsoft.com/office/drawing/2014/main" id="{8F5FCC67-B292-B02A-4CA6-C5D5B208B97A}"/>
              </a:ext>
            </a:extLst>
          </p:cNvPr>
          <p:cNvSpPr txBox="1">
            <a:spLocks/>
          </p:cNvSpPr>
          <p:nvPr/>
        </p:nvSpPr>
        <p:spPr>
          <a:xfrm>
            <a:off x="837856" y="2550072"/>
            <a:ext cx="4931963" cy="1304640"/>
          </a:xfrm>
          <a:prstGeom prst="rect">
            <a:avLst/>
          </a:prstGeom>
          <a:noFill/>
          <a:ln w="0">
            <a:noFill/>
          </a:ln>
        </p:spPr>
        <p:txBody>
          <a:bodyPr lIns="91440" tIns="91440" rIns="91440" bIns="91440" anchor="t">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l">
              <a:lnSpc>
                <a:spcPct val="100000"/>
              </a:lnSpc>
              <a:buFont typeface="Arial" panose="020B0604020202020204" pitchFamily="34" charset="0"/>
              <a:buNone/>
              <a:tabLst>
                <a:tab pos="0" algn="l"/>
              </a:tabLst>
            </a:pPr>
            <a:r>
              <a:rPr lang="en-US" sz="2400" b="0" i="0" dirty="0">
                <a:effectLst/>
                <a:latin typeface="gg sans"/>
              </a:rPr>
              <a:t>Ahmed </a:t>
            </a:r>
            <a:r>
              <a:rPr lang="en-US" sz="2400" b="0" i="0" dirty="0" err="1">
                <a:effectLst/>
                <a:latin typeface="gg sans"/>
              </a:rPr>
              <a:t>Alhassar</a:t>
            </a:r>
            <a:r>
              <a:rPr lang="en-US" sz="2400" b="0" i="0" dirty="0">
                <a:effectLst/>
                <a:latin typeface="gg sans"/>
              </a:rPr>
              <a:t> </a:t>
            </a:r>
          </a:p>
          <a:p>
            <a:pPr indent="0" algn="l">
              <a:lnSpc>
                <a:spcPct val="100000"/>
              </a:lnSpc>
              <a:buFont typeface="Arial" panose="020B0604020202020204" pitchFamily="34" charset="0"/>
              <a:buNone/>
              <a:tabLst>
                <a:tab pos="0" algn="l"/>
              </a:tabLst>
            </a:pPr>
            <a:r>
              <a:rPr lang="en-US" sz="2400" b="0" i="0" dirty="0" err="1">
                <a:effectLst/>
                <a:latin typeface="gg sans"/>
              </a:rPr>
              <a:t>Emtnan</a:t>
            </a:r>
            <a:r>
              <a:rPr lang="en-US" sz="2400" b="0" i="0" dirty="0">
                <a:effectLst/>
                <a:latin typeface="gg sans"/>
              </a:rPr>
              <a:t> </a:t>
            </a:r>
            <a:r>
              <a:rPr lang="en-US" sz="2400" b="0" i="0" dirty="0" err="1">
                <a:effectLst/>
                <a:latin typeface="gg sans"/>
              </a:rPr>
              <a:t>Alomireni</a:t>
            </a:r>
            <a:r>
              <a:rPr lang="en-US" sz="2400" b="0" i="0" dirty="0">
                <a:effectLst/>
                <a:latin typeface="gg sans"/>
              </a:rPr>
              <a:t> </a:t>
            </a:r>
          </a:p>
          <a:p>
            <a:pPr indent="0" algn="l">
              <a:lnSpc>
                <a:spcPct val="100000"/>
              </a:lnSpc>
              <a:buFont typeface="Arial" panose="020B0604020202020204" pitchFamily="34" charset="0"/>
              <a:buNone/>
              <a:tabLst>
                <a:tab pos="0" algn="l"/>
              </a:tabLst>
            </a:pPr>
            <a:r>
              <a:rPr lang="en-US" sz="2400" b="0" i="0" dirty="0">
                <a:effectLst/>
                <a:latin typeface="gg sans"/>
              </a:rPr>
              <a:t>Naser </a:t>
            </a:r>
            <a:r>
              <a:rPr lang="en-US" sz="2400" b="0" i="0" dirty="0" err="1">
                <a:effectLst/>
                <a:latin typeface="gg sans"/>
              </a:rPr>
              <a:t>Almanaa</a:t>
            </a:r>
            <a:r>
              <a:rPr lang="en-US" sz="2400" b="0" i="0" dirty="0">
                <a:effectLst/>
                <a:latin typeface="gg sans"/>
              </a:rPr>
              <a:t> </a:t>
            </a:r>
          </a:p>
          <a:p>
            <a:pPr indent="0" algn="l">
              <a:lnSpc>
                <a:spcPct val="100000"/>
              </a:lnSpc>
              <a:buFont typeface="Arial" panose="020B0604020202020204" pitchFamily="34" charset="0"/>
              <a:buNone/>
              <a:tabLst>
                <a:tab pos="0" algn="l"/>
              </a:tabLst>
            </a:pPr>
            <a:r>
              <a:rPr lang="en-US" sz="2400" b="0" i="0" dirty="0">
                <a:effectLst/>
                <a:latin typeface="gg sans"/>
              </a:rPr>
              <a:t>Rahaf Alotaibi</a:t>
            </a:r>
            <a:endParaRPr lang="en-US" sz="3600" spc="-1" dirty="0">
              <a:solidFill>
                <a:srgbClr val="FFFFFF"/>
              </a:solidFill>
              <a:latin typeface="OpenSymbol"/>
            </a:endParaRPr>
          </a:p>
        </p:txBody>
      </p:sp>
    </p:spTree>
    <p:extLst>
      <p:ext uri="{BB962C8B-B14F-4D97-AF65-F5344CB8AC3E}">
        <p14:creationId xmlns:p14="http://schemas.microsoft.com/office/powerpoint/2010/main" val="318171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326731" y="-976140"/>
            <a:ext cx="3819600" cy="19522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0" strike="noStrike" spc="-1" dirty="0">
                <a:solidFill>
                  <a:schemeClr val="dk1"/>
                </a:solidFill>
                <a:latin typeface="Wix Madefor Display Medium"/>
                <a:ea typeface="Wix Madefor Display Medium"/>
              </a:rPr>
              <a:t>Problem Statment</a:t>
            </a:r>
            <a:endParaRPr lang="fr-FR" sz="3500" b="0" strike="noStrike" spc="-1" dirty="0">
              <a:solidFill>
                <a:schemeClr val="dk1"/>
              </a:solidFill>
              <a:latin typeface="Arial"/>
            </a:endParaRPr>
          </a:p>
        </p:txBody>
      </p:sp>
      <p:sp>
        <p:nvSpPr>
          <p:cNvPr id="2" name="PlaceHolder 3">
            <a:extLst>
              <a:ext uri="{FF2B5EF4-FFF2-40B4-BE49-F238E27FC236}">
                <a16:creationId xmlns:a16="http://schemas.microsoft.com/office/drawing/2014/main" id="{820415F1-7FF1-5C52-52D4-33B2A00A2CB7}"/>
              </a:ext>
            </a:extLst>
          </p:cNvPr>
          <p:cNvSpPr txBox="1">
            <a:spLocks/>
          </p:cNvSpPr>
          <p:nvPr/>
        </p:nvSpPr>
        <p:spPr>
          <a:xfrm>
            <a:off x="326730" y="1487670"/>
            <a:ext cx="8005345" cy="3901048"/>
          </a:xfrm>
          <a:prstGeom prst="rect">
            <a:avLst/>
          </a:prstGeom>
          <a:noFill/>
          <a:ln w="0">
            <a:noFill/>
          </a:ln>
        </p:spPr>
        <p:txBody>
          <a:bodyPr lIns="91440" tIns="91440" rIns="91440" bIns="91440" anchor="t">
            <a:normAutofit fontScale="92500" lnSpcReduction="1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l">
              <a:buFont typeface="Arial" panose="020B0604020202020204" pitchFamily="34" charset="0"/>
              <a:buNone/>
            </a:pPr>
            <a:r>
              <a:rPr lang="en-US" sz="2000" spc="-1" dirty="0">
                <a:solidFill>
                  <a:schemeClr val="dk1"/>
                </a:solidFill>
                <a:latin typeface="Wix Madefor Display"/>
                <a:ea typeface="Wix Madefor Display"/>
              </a:rPr>
              <a:t>A. Which universities are ranked in the top 10 globally?</a:t>
            </a:r>
          </a:p>
          <a:p>
            <a:pPr indent="0" algn="l">
              <a:buFont typeface="Arial" panose="020B0604020202020204" pitchFamily="34" charset="0"/>
              <a:buNone/>
            </a:pPr>
            <a:r>
              <a:rPr lang="en-US" sz="2000" spc="-1" dirty="0">
                <a:solidFill>
                  <a:schemeClr val="dk1"/>
                </a:solidFill>
                <a:latin typeface="Wix Madefor Display"/>
                <a:ea typeface="Wix Madefor Display"/>
              </a:rPr>
              <a:t>B. Which universities are ranked in the top 10 for employment outcomes?</a:t>
            </a:r>
          </a:p>
          <a:p>
            <a:pPr indent="0" algn="l">
              <a:buFont typeface="Arial" panose="020B0604020202020204" pitchFamily="34" charset="0"/>
              <a:buNone/>
            </a:pPr>
            <a:r>
              <a:rPr lang="en-US" sz="2000" spc="-1" dirty="0">
                <a:solidFill>
                  <a:schemeClr val="dk1"/>
                </a:solidFill>
                <a:latin typeface="Wix Madefor Display"/>
                <a:ea typeface="Wix Madefor Display"/>
              </a:rPr>
              <a:t>C. What positions do universities in Saudi Arabia hold within the global</a:t>
            </a:r>
          </a:p>
          <a:p>
            <a:pPr indent="0" algn="l">
              <a:buFont typeface="Arial" panose="020B0604020202020204" pitchFamily="34" charset="0"/>
              <a:buNone/>
            </a:pPr>
            <a:r>
              <a:rPr lang="en-US" sz="2000" spc="-1" dirty="0">
                <a:solidFill>
                  <a:schemeClr val="dk1"/>
                </a:solidFill>
                <a:latin typeface="Wix Madefor Display"/>
                <a:ea typeface="Wix Madefor Display"/>
              </a:rPr>
              <a:t>rankings?</a:t>
            </a:r>
          </a:p>
          <a:p>
            <a:pPr indent="0" algn="l">
              <a:buFont typeface="Arial" panose="020B0604020202020204" pitchFamily="34" charset="0"/>
              <a:buNone/>
            </a:pPr>
            <a:r>
              <a:rPr lang="en-US" sz="2000" spc="-1" dirty="0">
                <a:solidFill>
                  <a:schemeClr val="dk1"/>
                </a:solidFill>
                <a:latin typeface="Wix Madefor Display"/>
                <a:ea typeface="Wix Madefor Display"/>
              </a:rPr>
              <a:t>D. Considering various factors such as employment rankings, research</a:t>
            </a:r>
          </a:p>
          <a:p>
            <a:pPr indent="0" algn="l">
              <a:buFont typeface="Arial" panose="020B0604020202020204" pitchFamily="34" charset="0"/>
              <a:buNone/>
            </a:pPr>
            <a:r>
              <a:rPr lang="en-US" sz="2000" spc="-1" dirty="0">
                <a:solidFill>
                  <a:schemeClr val="dk1"/>
                </a:solidFill>
                <a:latin typeface="Wix Madefor Display"/>
                <a:ea typeface="Wix Madefor Display"/>
              </a:rPr>
              <a:t>rankings, and others, which has the most significant impact on a</a:t>
            </a:r>
          </a:p>
          <a:p>
            <a:pPr indent="0" algn="l">
              <a:buFont typeface="Arial" panose="020B0604020202020204" pitchFamily="34" charset="0"/>
              <a:buNone/>
            </a:pPr>
            <a:r>
              <a:rPr lang="en-US" sz="2000" spc="-1" dirty="0">
                <a:solidFill>
                  <a:schemeClr val="dk1"/>
                </a:solidFill>
                <a:latin typeface="Wix Madefor Display"/>
                <a:ea typeface="Wix Madefor Display"/>
              </a:rPr>
              <a:t>university's overall ranking?</a:t>
            </a:r>
          </a:p>
          <a:p>
            <a:pPr indent="0" algn="l">
              <a:buFont typeface="Arial" panose="020B0604020202020204" pitchFamily="34" charset="0"/>
              <a:buNone/>
            </a:pPr>
            <a:r>
              <a:rPr lang="en-US" sz="2000" spc="-1" dirty="0">
                <a:solidFill>
                  <a:schemeClr val="dk1"/>
                </a:solidFill>
                <a:latin typeface="Wix Madefor Display"/>
                <a:ea typeface="Wix Madefor Display"/>
              </a:rPr>
              <a:t>E. Is there a correlation between national and global university rankings, and</a:t>
            </a:r>
          </a:p>
          <a:p>
            <a:pPr indent="0" algn="l">
              <a:buFont typeface="Arial" panose="020B0604020202020204" pitchFamily="34" charset="0"/>
              <a:buNone/>
            </a:pPr>
            <a:r>
              <a:rPr lang="en-US" sz="2000" spc="-1" dirty="0">
                <a:solidFill>
                  <a:schemeClr val="dk1"/>
                </a:solidFill>
                <a:latin typeface="Wix Madefor Display"/>
                <a:ea typeface="Wix Madefor Display"/>
              </a:rPr>
              <a:t>based on this information, can you recommend a country that appears to</a:t>
            </a:r>
          </a:p>
          <a:p>
            <a:pPr indent="0" algn="l">
              <a:buFont typeface="Arial" panose="020B0604020202020204" pitchFamily="34" charset="0"/>
              <a:buNone/>
            </a:pPr>
            <a:r>
              <a:rPr lang="en-US" sz="2000" spc="-1" dirty="0">
                <a:solidFill>
                  <a:schemeClr val="dk1"/>
                </a:solidFill>
                <a:latin typeface="Wix Madefor Display"/>
                <a:ea typeface="Wix Madefor Display"/>
              </a:rPr>
              <a:t>have a high concentration of top-ranked universities?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3413234" y="141840"/>
            <a:ext cx="5226586" cy="1495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5000" spc="-1" dirty="0">
                <a:solidFill>
                  <a:schemeClr val="dk1"/>
                </a:solidFill>
                <a:latin typeface="Wix Madefor Display Medium"/>
              </a:rPr>
              <a:t>Ranking References</a:t>
            </a:r>
            <a:endParaRPr lang="fr-FR" sz="5000" b="0" strike="noStrike" spc="-1" dirty="0">
              <a:solidFill>
                <a:schemeClr val="dk1"/>
              </a:solidFill>
              <a:latin typeface="Arial"/>
            </a:endParaRPr>
          </a:p>
        </p:txBody>
      </p:sp>
      <p:sp>
        <p:nvSpPr>
          <p:cNvPr id="170" name="PlaceHolder 3"/>
          <p:cNvSpPr>
            <a:spLocks noGrp="1"/>
          </p:cNvSpPr>
          <p:nvPr>
            <p:ph type="subTitle"/>
          </p:nvPr>
        </p:nvSpPr>
        <p:spPr>
          <a:xfrm>
            <a:off x="800280" y="2828520"/>
            <a:ext cx="5074858" cy="1771920"/>
          </a:xfrm>
          <a:prstGeom prst="rect">
            <a:avLst/>
          </a:prstGeom>
          <a:noFill/>
          <a:ln w="0">
            <a:noFill/>
          </a:ln>
        </p:spPr>
        <p:txBody>
          <a:bodyPr lIns="91440" tIns="91440" rIns="91440" bIns="91440" anchor="t">
            <a:normAutofit lnSpcReduction="10000"/>
          </a:bodyPr>
          <a:lstStyle/>
          <a:p>
            <a:pPr indent="0" algn="l">
              <a:buNone/>
            </a:pPr>
            <a:r>
              <a:rPr lang="en-US" sz="2000" b="0" strike="noStrike" spc="-1" dirty="0">
                <a:solidFill>
                  <a:schemeClr val="dk1"/>
                </a:solidFill>
                <a:latin typeface="Wix Madefor Display"/>
                <a:ea typeface="Wix Madefor Display"/>
              </a:rPr>
              <a:t>Academic Ranking:</a:t>
            </a:r>
          </a:p>
          <a:p>
            <a:pPr indent="0" algn="l">
              <a:buNone/>
            </a:pPr>
            <a:r>
              <a:rPr lang="en-US" sz="1400" spc="-1" dirty="0">
                <a:solidFill>
                  <a:schemeClr val="dk1"/>
                </a:solidFill>
                <a:latin typeface="Wix Madefor Display"/>
                <a:ea typeface="Wix Madefor Display"/>
              </a:rPr>
              <a:t>Shanghai Rankings </a:t>
            </a:r>
          </a:p>
          <a:p>
            <a:pPr indent="0" algn="l">
              <a:buNone/>
            </a:pPr>
            <a:r>
              <a:rPr lang="en-US" sz="1400" b="0" strike="noStrike" spc="-1" dirty="0">
                <a:solidFill>
                  <a:schemeClr val="dk1"/>
                </a:solidFill>
                <a:latin typeface="Wix Madefor Display"/>
                <a:ea typeface="Wix Madefor Display"/>
              </a:rPr>
              <a:t>THE CENTER FOR WORLD UNIVERSITY RANKINGS</a:t>
            </a:r>
          </a:p>
          <a:p>
            <a:pPr indent="0" algn="l">
              <a:buNone/>
            </a:pPr>
            <a:r>
              <a:rPr lang="en-US" sz="2000" spc="-1" dirty="0">
                <a:solidFill>
                  <a:schemeClr val="dk1"/>
                </a:solidFill>
                <a:latin typeface="Wix Madefor Display"/>
                <a:ea typeface="Wix Madefor Display"/>
              </a:rPr>
              <a:t>Impact Ranking:</a:t>
            </a:r>
          </a:p>
          <a:p>
            <a:pPr indent="0" algn="l">
              <a:buNone/>
            </a:pPr>
            <a:r>
              <a:rPr lang="en-US" sz="1400" b="0" strike="noStrike" spc="-1" dirty="0">
                <a:solidFill>
                  <a:schemeClr val="dk1"/>
                </a:solidFill>
                <a:latin typeface="Wix Madefor Display"/>
                <a:ea typeface="Wix Madefor Display"/>
              </a:rPr>
              <a:t>Times Higher Education Rankings</a:t>
            </a:r>
          </a:p>
          <a:p>
            <a:pPr marL="514350" indent="-285750" algn="l">
              <a:buFontTx/>
              <a:buChar char="-"/>
            </a:pPr>
            <a:endParaRPr lang="en-US" sz="1600" b="0" strike="noStrike" spc="-1" dirty="0">
              <a:solidFill>
                <a:schemeClr val="dk1"/>
              </a:solidFill>
              <a:latin typeface="Wix Madefor Display"/>
              <a:ea typeface="Wix Madefor Display"/>
            </a:endParaRPr>
          </a:p>
        </p:txBody>
      </p:sp>
      <p:grpSp>
        <p:nvGrpSpPr>
          <p:cNvPr id="171" name="Google Shape;510;p51"/>
          <p:cNvGrpSpPr/>
          <p:nvPr/>
        </p:nvGrpSpPr>
        <p:grpSpPr>
          <a:xfrm>
            <a:off x="708480" y="539280"/>
            <a:ext cx="8430840" cy="4064400"/>
            <a:chOff x="708480" y="539280"/>
            <a:chExt cx="8430840" cy="4064400"/>
          </a:xfrm>
        </p:grpSpPr>
        <p:cxnSp>
          <p:nvCxnSpPr>
            <p:cNvPr id="172" name="Google Shape;511;p51"/>
            <p:cNvCxnSpPr/>
            <p:nvPr/>
          </p:nvCxnSpPr>
          <p:spPr>
            <a:xfrm>
              <a:off x="708480" y="2832120"/>
              <a:ext cx="360" cy="1771920"/>
            </a:xfrm>
            <a:prstGeom prst="straightConnector1">
              <a:avLst/>
            </a:prstGeom>
            <a:ln w="38100">
              <a:solidFill>
                <a:srgbClr val="36CFCB"/>
              </a:solidFill>
              <a:round/>
            </a:ln>
          </p:spPr>
        </p:cxnSp>
        <p:cxnSp>
          <p:nvCxnSpPr>
            <p:cNvPr id="173" name="Google Shape;512;p51"/>
            <p:cNvCxnSpPr/>
            <p:nvPr/>
          </p:nvCxnSpPr>
          <p:spPr>
            <a:xfrm>
              <a:off x="3511080" y="539280"/>
              <a:ext cx="5628600" cy="360"/>
            </a:xfrm>
            <a:prstGeom prst="straightConnector1">
              <a:avLst/>
            </a:prstGeom>
            <a:ln w="28575">
              <a:solidFill>
                <a:srgbClr val="36CFCB"/>
              </a:solidFill>
              <a:roun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9" name="Google Shape;307;p40"/>
          <p:cNvGrpSpPr/>
          <p:nvPr/>
        </p:nvGrpSpPr>
        <p:grpSpPr>
          <a:xfrm>
            <a:off x="158793" y="539370"/>
            <a:ext cx="8430840" cy="4064760"/>
            <a:chOff x="713160" y="539280"/>
            <a:chExt cx="8430840" cy="4064760"/>
          </a:xfrm>
        </p:grpSpPr>
        <p:cxnSp>
          <p:nvCxnSpPr>
            <p:cNvPr id="180" name="Google Shape;308;p40"/>
            <p:cNvCxnSpPr/>
            <p:nvPr/>
          </p:nvCxnSpPr>
          <p:spPr>
            <a:xfrm>
              <a:off x="713160" y="2628720"/>
              <a:ext cx="360" cy="1975680"/>
            </a:xfrm>
            <a:prstGeom prst="straightConnector1">
              <a:avLst/>
            </a:prstGeom>
            <a:ln w="28575">
              <a:solidFill>
                <a:srgbClr val="36CFCB"/>
              </a:solidFill>
              <a:round/>
            </a:ln>
          </p:spPr>
        </p:cxnSp>
        <p:cxnSp>
          <p:nvCxnSpPr>
            <p:cNvPr id="181" name="Google Shape;309;p40"/>
            <p:cNvCxnSpPr/>
            <p:nvPr/>
          </p:nvCxnSpPr>
          <p:spPr>
            <a:xfrm>
              <a:off x="3515760" y="539280"/>
              <a:ext cx="5628600" cy="360"/>
            </a:xfrm>
            <a:prstGeom prst="straightConnector1">
              <a:avLst/>
            </a:prstGeom>
            <a:ln w="28575">
              <a:solidFill>
                <a:srgbClr val="36CFCB"/>
              </a:solidFill>
              <a:round/>
            </a:ln>
          </p:spPr>
        </p:cxnSp>
      </p:grpSp>
      <p:sp>
        <p:nvSpPr>
          <p:cNvPr id="177" name="PlaceHolder 1"/>
          <p:cNvSpPr>
            <a:spLocks noGrp="1"/>
          </p:cNvSpPr>
          <p:nvPr>
            <p:ph type="title"/>
          </p:nvPr>
        </p:nvSpPr>
        <p:spPr>
          <a:xfrm>
            <a:off x="-850259" y="-197068"/>
            <a:ext cx="3592377" cy="1186936"/>
          </a:xfrm>
          <a:prstGeom prst="rect">
            <a:avLst/>
          </a:prstGeom>
          <a:noFill/>
          <a:ln w="0">
            <a:noFill/>
          </a:ln>
        </p:spPr>
        <p:txBody>
          <a:bodyPr lIns="91440" tIns="91440" rIns="91440" bIns="91440" anchor="b">
            <a:noAutofit/>
          </a:bodyPr>
          <a:lstStyle/>
          <a:p>
            <a:pPr indent="0">
              <a:lnSpc>
                <a:spcPct val="100000"/>
              </a:lnSpc>
              <a:buNone/>
              <a:tabLst>
                <a:tab pos="0" algn="l"/>
              </a:tabLst>
            </a:pPr>
            <a:r>
              <a:rPr lang="en" sz="6000" b="0" strike="noStrike" spc="-1" dirty="0">
                <a:solidFill>
                  <a:schemeClr val="dk1"/>
                </a:solidFill>
                <a:latin typeface="Wix Madefor Display Medium"/>
                <a:ea typeface="Wix Madefor Display Medium"/>
              </a:rPr>
              <a:t>TOP 10</a:t>
            </a:r>
            <a:endParaRPr lang="fr-FR" sz="6000" b="0" strike="noStrike" spc="-1" dirty="0">
              <a:solidFill>
                <a:schemeClr val="dk1"/>
              </a:solidFill>
              <a:latin typeface="Arial"/>
            </a:endParaRPr>
          </a:p>
        </p:txBody>
      </p:sp>
      <p:pic>
        <p:nvPicPr>
          <p:cNvPr id="1026" name="Picture 2">
            <a:extLst>
              <a:ext uri="{FF2B5EF4-FFF2-40B4-BE49-F238E27FC236}">
                <a16:creationId xmlns:a16="http://schemas.microsoft.com/office/drawing/2014/main" id="{A72036E7-8F5B-6C12-9144-357E6201E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861" y="1308852"/>
            <a:ext cx="3986517" cy="29228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0DA6995-2034-345C-03A5-66B0527922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9788" y="1319530"/>
            <a:ext cx="4153495" cy="29122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39618-27B1-0D3B-D1D1-CC1C11DA2B6C}"/>
            </a:ext>
          </a:extLst>
        </p:cNvPr>
        <p:cNvGrpSpPr/>
        <p:nvPr/>
      </p:nvGrpSpPr>
      <p:grpSpPr>
        <a:xfrm>
          <a:off x="0" y="0"/>
          <a:ext cx="0" cy="0"/>
          <a:chOff x="0" y="0"/>
          <a:chExt cx="0" cy="0"/>
        </a:xfrm>
      </p:grpSpPr>
      <p:grpSp>
        <p:nvGrpSpPr>
          <p:cNvPr id="179" name="Google Shape;307;p40">
            <a:extLst>
              <a:ext uri="{FF2B5EF4-FFF2-40B4-BE49-F238E27FC236}">
                <a16:creationId xmlns:a16="http://schemas.microsoft.com/office/drawing/2014/main" id="{59BCD06A-3CAF-9694-55F0-554E529F96AD}"/>
              </a:ext>
            </a:extLst>
          </p:cNvPr>
          <p:cNvGrpSpPr/>
          <p:nvPr/>
        </p:nvGrpSpPr>
        <p:grpSpPr>
          <a:xfrm>
            <a:off x="158793" y="539370"/>
            <a:ext cx="8430840" cy="4064760"/>
            <a:chOff x="713160" y="539280"/>
            <a:chExt cx="8430840" cy="4064760"/>
          </a:xfrm>
        </p:grpSpPr>
        <p:cxnSp>
          <p:nvCxnSpPr>
            <p:cNvPr id="180" name="Google Shape;308;p40">
              <a:extLst>
                <a:ext uri="{FF2B5EF4-FFF2-40B4-BE49-F238E27FC236}">
                  <a16:creationId xmlns:a16="http://schemas.microsoft.com/office/drawing/2014/main" id="{14393878-73B9-92D4-663F-B31EBEB4C1E9}"/>
                </a:ext>
              </a:extLst>
            </p:cNvPr>
            <p:cNvCxnSpPr/>
            <p:nvPr/>
          </p:nvCxnSpPr>
          <p:spPr>
            <a:xfrm>
              <a:off x="713160" y="2628720"/>
              <a:ext cx="360" cy="1975680"/>
            </a:xfrm>
            <a:prstGeom prst="straightConnector1">
              <a:avLst/>
            </a:prstGeom>
            <a:ln w="28575">
              <a:solidFill>
                <a:srgbClr val="36CFCB"/>
              </a:solidFill>
              <a:round/>
            </a:ln>
          </p:spPr>
        </p:cxnSp>
        <p:cxnSp>
          <p:nvCxnSpPr>
            <p:cNvPr id="181" name="Google Shape;309;p40">
              <a:extLst>
                <a:ext uri="{FF2B5EF4-FFF2-40B4-BE49-F238E27FC236}">
                  <a16:creationId xmlns:a16="http://schemas.microsoft.com/office/drawing/2014/main" id="{03126DC7-EE4E-8FB0-73C2-6047E1F8866A}"/>
                </a:ext>
              </a:extLst>
            </p:cNvPr>
            <p:cNvCxnSpPr/>
            <p:nvPr/>
          </p:nvCxnSpPr>
          <p:spPr>
            <a:xfrm>
              <a:off x="3515760" y="539280"/>
              <a:ext cx="5628600" cy="360"/>
            </a:xfrm>
            <a:prstGeom prst="straightConnector1">
              <a:avLst/>
            </a:prstGeom>
            <a:ln w="28575">
              <a:solidFill>
                <a:srgbClr val="36CFCB"/>
              </a:solidFill>
              <a:round/>
            </a:ln>
          </p:spPr>
        </p:cxnSp>
      </p:grpSp>
      <p:sp>
        <p:nvSpPr>
          <p:cNvPr id="177" name="PlaceHolder 1">
            <a:extLst>
              <a:ext uri="{FF2B5EF4-FFF2-40B4-BE49-F238E27FC236}">
                <a16:creationId xmlns:a16="http://schemas.microsoft.com/office/drawing/2014/main" id="{4B99A804-E5DB-FF1E-3C40-2887F1C5CE8E}"/>
              </a:ext>
            </a:extLst>
          </p:cNvPr>
          <p:cNvSpPr>
            <a:spLocks noGrp="1"/>
          </p:cNvSpPr>
          <p:nvPr>
            <p:ph type="title"/>
          </p:nvPr>
        </p:nvSpPr>
        <p:spPr>
          <a:xfrm>
            <a:off x="-850259" y="-197068"/>
            <a:ext cx="3592377" cy="1186936"/>
          </a:xfrm>
          <a:prstGeom prst="rect">
            <a:avLst/>
          </a:prstGeom>
          <a:noFill/>
          <a:ln w="0">
            <a:noFill/>
          </a:ln>
        </p:spPr>
        <p:txBody>
          <a:bodyPr lIns="91440" tIns="91440" rIns="91440" bIns="91440" anchor="b">
            <a:noAutofit/>
          </a:bodyPr>
          <a:lstStyle/>
          <a:p>
            <a:pPr indent="0">
              <a:lnSpc>
                <a:spcPct val="100000"/>
              </a:lnSpc>
              <a:buNone/>
              <a:tabLst>
                <a:tab pos="0" algn="l"/>
              </a:tabLst>
            </a:pPr>
            <a:r>
              <a:rPr lang="en" sz="6000" b="0" strike="noStrike" spc="-1" dirty="0">
                <a:solidFill>
                  <a:schemeClr val="dk1"/>
                </a:solidFill>
                <a:latin typeface="Wix Madefor Display Medium"/>
                <a:ea typeface="Wix Madefor Display Medium"/>
              </a:rPr>
              <a:t>TOP 10</a:t>
            </a:r>
            <a:endParaRPr lang="fr-FR" sz="6000" b="0" strike="noStrike" spc="-1" dirty="0">
              <a:solidFill>
                <a:schemeClr val="dk1"/>
              </a:solidFill>
              <a:latin typeface="Arial"/>
            </a:endParaRPr>
          </a:p>
        </p:txBody>
      </p:sp>
      <p:pic>
        <p:nvPicPr>
          <p:cNvPr id="1026" name="Picture 2">
            <a:extLst>
              <a:ext uri="{FF2B5EF4-FFF2-40B4-BE49-F238E27FC236}">
                <a16:creationId xmlns:a16="http://schemas.microsoft.com/office/drawing/2014/main" id="{C592AD6E-C32C-DB3B-F911-13E584ED3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861" y="1308852"/>
            <a:ext cx="3986517" cy="29228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26E0D14-C7BF-4914-3948-451856341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1905" y="1308852"/>
            <a:ext cx="4153495" cy="2897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09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DE3D40-7CD6-4FB4-5BAB-6F400188F986}"/>
            </a:ext>
          </a:extLst>
        </p:cNvPr>
        <p:cNvGrpSpPr/>
        <p:nvPr/>
      </p:nvGrpSpPr>
      <p:grpSpPr>
        <a:xfrm>
          <a:off x="0" y="0"/>
          <a:ext cx="0" cy="0"/>
          <a:chOff x="0" y="0"/>
          <a:chExt cx="0" cy="0"/>
        </a:xfrm>
      </p:grpSpPr>
      <p:grpSp>
        <p:nvGrpSpPr>
          <p:cNvPr id="179" name="Google Shape;307;p40">
            <a:extLst>
              <a:ext uri="{FF2B5EF4-FFF2-40B4-BE49-F238E27FC236}">
                <a16:creationId xmlns:a16="http://schemas.microsoft.com/office/drawing/2014/main" id="{22BA1CE6-5BC3-1712-81DC-9AB221AAB128}"/>
              </a:ext>
            </a:extLst>
          </p:cNvPr>
          <p:cNvGrpSpPr/>
          <p:nvPr/>
        </p:nvGrpSpPr>
        <p:grpSpPr>
          <a:xfrm>
            <a:off x="158793" y="539370"/>
            <a:ext cx="8430840" cy="4064760"/>
            <a:chOff x="713160" y="539280"/>
            <a:chExt cx="8430840" cy="4064760"/>
          </a:xfrm>
        </p:grpSpPr>
        <p:cxnSp>
          <p:nvCxnSpPr>
            <p:cNvPr id="180" name="Google Shape;308;p40">
              <a:extLst>
                <a:ext uri="{FF2B5EF4-FFF2-40B4-BE49-F238E27FC236}">
                  <a16:creationId xmlns:a16="http://schemas.microsoft.com/office/drawing/2014/main" id="{49BB09A5-9A1C-236A-9BC7-3F72E9AA25FB}"/>
                </a:ext>
              </a:extLst>
            </p:cNvPr>
            <p:cNvCxnSpPr/>
            <p:nvPr/>
          </p:nvCxnSpPr>
          <p:spPr>
            <a:xfrm>
              <a:off x="713160" y="2628720"/>
              <a:ext cx="360" cy="1975680"/>
            </a:xfrm>
            <a:prstGeom prst="straightConnector1">
              <a:avLst/>
            </a:prstGeom>
            <a:ln w="28575">
              <a:solidFill>
                <a:srgbClr val="36CFCB"/>
              </a:solidFill>
              <a:round/>
            </a:ln>
          </p:spPr>
        </p:cxnSp>
        <p:cxnSp>
          <p:nvCxnSpPr>
            <p:cNvPr id="181" name="Google Shape;309;p40">
              <a:extLst>
                <a:ext uri="{FF2B5EF4-FFF2-40B4-BE49-F238E27FC236}">
                  <a16:creationId xmlns:a16="http://schemas.microsoft.com/office/drawing/2014/main" id="{59D3256B-CCF7-5EBB-B9BE-C916ACB964F4}"/>
                </a:ext>
              </a:extLst>
            </p:cNvPr>
            <p:cNvCxnSpPr/>
            <p:nvPr/>
          </p:nvCxnSpPr>
          <p:spPr>
            <a:xfrm>
              <a:off x="3515760" y="539280"/>
              <a:ext cx="5628600" cy="360"/>
            </a:xfrm>
            <a:prstGeom prst="straightConnector1">
              <a:avLst/>
            </a:prstGeom>
            <a:ln w="28575">
              <a:solidFill>
                <a:srgbClr val="36CFCB"/>
              </a:solidFill>
              <a:round/>
            </a:ln>
          </p:spPr>
        </p:cxnSp>
      </p:grpSp>
      <p:sp>
        <p:nvSpPr>
          <p:cNvPr id="177" name="PlaceHolder 1">
            <a:extLst>
              <a:ext uri="{FF2B5EF4-FFF2-40B4-BE49-F238E27FC236}">
                <a16:creationId xmlns:a16="http://schemas.microsoft.com/office/drawing/2014/main" id="{0CE8B29C-AE1D-5601-386C-2D666DAAE03F}"/>
              </a:ext>
            </a:extLst>
          </p:cNvPr>
          <p:cNvSpPr>
            <a:spLocks noGrp="1"/>
          </p:cNvSpPr>
          <p:nvPr>
            <p:ph type="title"/>
          </p:nvPr>
        </p:nvSpPr>
        <p:spPr>
          <a:xfrm>
            <a:off x="-850259" y="-197068"/>
            <a:ext cx="3592377" cy="1186936"/>
          </a:xfrm>
          <a:prstGeom prst="rect">
            <a:avLst/>
          </a:prstGeom>
          <a:noFill/>
          <a:ln w="0">
            <a:noFill/>
          </a:ln>
        </p:spPr>
        <p:txBody>
          <a:bodyPr lIns="91440" tIns="91440" rIns="91440" bIns="91440" anchor="b">
            <a:noAutofit/>
          </a:bodyPr>
          <a:lstStyle/>
          <a:p>
            <a:pPr indent="0">
              <a:lnSpc>
                <a:spcPct val="100000"/>
              </a:lnSpc>
              <a:buNone/>
              <a:tabLst>
                <a:tab pos="0" algn="l"/>
              </a:tabLst>
            </a:pPr>
            <a:r>
              <a:rPr lang="en" sz="6000" b="0" strike="noStrike" spc="-1" dirty="0">
                <a:solidFill>
                  <a:schemeClr val="dk1"/>
                </a:solidFill>
                <a:latin typeface="Wix Madefor Display Medium"/>
                <a:ea typeface="Wix Madefor Display Medium"/>
              </a:rPr>
              <a:t>TOP 10</a:t>
            </a:r>
            <a:endParaRPr lang="fr-FR" sz="6000" b="0" strike="noStrike" spc="-1" dirty="0">
              <a:solidFill>
                <a:schemeClr val="dk1"/>
              </a:solidFill>
              <a:latin typeface="Arial"/>
            </a:endParaRPr>
          </a:p>
        </p:txBody>
      </p:sp>
      <p:pic>
        <p:nvPicPr>
          <p:cNvPr id="1032" name="Picture 8">
            <a:extLst>
              <a:ext uri="{FF2B5EF4-FFF2-40B4-BE49-F238E27FC236}">
                <a16:creationId xmlns:a16="http://schemas.microsoft.com/office/drawing/2014/main" id="{29F272AB-6759-42EC-A00A-ED3D1EAEF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826" y="859049"/>
            <a:ext cx="5930235" cy="4175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016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BB530-4DF6-596E-B593-30345FAEE1EE}"/>
            </a:ext>
          </a:extLst>
        </p:cNvPr>
        <p:cNvGrpSpPr/>
        <p:nvPr/>
      </p:nvGrpSpPr>
      <p:grpSpPr>
        <a:xfrm>
          <a:off x="0" y="0"/>
          <a:ext cx="0" cy="0"/>
          <a:chOff x="0" y="0"/>
          <a:chExt cx="0" cy="0"/>
        </a:xfrm>
      </p:grpSpPr>
      <p:grpSp>
        <p:nvGrpSpPr>
          <p:cNvPr id="179" name="Google Shape;307;p40">
            <a:extLst>
              <a:ext uri="{FF2B5EF4-FFF2-40B4-BE49-F238E27FC236}">
                <a16:creationId xmlns:a16="http://schemas.microsoft.com/office/drawing/2014/main" id="{3BB7B2C4-3AEF-B873-790F-97821DB4936B}"/>
              </a:ext>
            </a:extLst>
          </p:cNvPr>
          <p:cNvGrpSpPr/>
          <p:nvPr/>
        </p:nvGrpSpPr>
        <p:grpSpPr>
          <a:xfrm>
            <a:off x="158793" y="539370"/>
            <a:ext cx="8430840" cy="4064760"/>
            <a:chOff x="713160" y="539280"/>
            <a:chExt cx="8430840" cy="4064760"/>
          </a:xfrm>
        </p:grpSpPr>
        <p:cxnSp>
          <p:nvCxnSpPr>
            <p:cNvPr id="180" name="Google Shape;308;p40">
              <a:extLst>
                <a:ext uri="{FF2B5EF4-FFF2-40B4-BE49-F238E27FC236}">
                  <a16:creationId xmlns:a16="http://schemas.microsoft.com/office/drawing/2014/main" id="{0A11F505-111B-6131-BE10-BB2BD20817A8}"/>
                </a:ext>
              </a:extLst>
            </p:cNvPr>
            <p:cNvCxnSpPr/>
            <p:nvPr/>
          </p:nvCxnSpPr>
          <p:spPr>
            <a:xfrm>
              <a:off x="713160" y="2628720"/>
              <a:ext cx="360" cy="1975680"/>
            </a:xfrm>
            <a:prstGeom prst="straightConnector1">
              <a:avLst/>
            </a:prstGeom>
            <a:ln w="28575">
              <a:solidFill>
                <a:srgbClr val="36CFCB"/>
              </a:solidFill>
              <a:round/>
            </a:ln>
          </p:spPr>
        </p:cxnSp>
        <p:cxnSp>
          <p:nvCxnSpPr>
            <p:cNvPr id="181" name="Google Shape;309;p40">
              <a:extLst>
                <a:ext uri="{FF2B5EF4-FFF2-40B4-BE49-F238E27FC236}">
                  <a16:creationId xmlns:a16="http://schemas.microsoft.com/office/drawing/2014/main" id="{B7DECB04-68BB-105C-75A2-B12DEC807B0A}"/>
                </a:ext>
              </a:extLst>
            </p:cNvPr>
            <p:cNvCxnSpPr/>
            <p:nvPr/>
          </p:nvCxnSpPr>
          <p:spPr>
            <a:xfrm>
              <a:off x="3515760" y="539280"/>
              <a:ext cx="5628600" cy="360"/>
            </a:xfrm>
            <a:prstGeom prst="straightConnector1">
              <a:avLst/>
            </a:prstGeom>
            <a:ln w="28575">
              <a:solidFill>
                <a:srgbClr val="36CFCB"/>
              </a:solidFill>
              <a:round/>
            </a:ln>
          </p:spPr>
        </p:cxnSp>
      </p:grpSp>
      <p:sp>
        <p:nvSpPr>
          <p:cNvPr id="177" name="PlaceHolder 1">
            <a:extLst>
              <a:ext uri="{FF2B5EF4-FFF2-40B4-BE49-F238E27FC236}">
                <a16:creationId xmlns:a16="http://schemas.microsoft.com/office/drawing/2014/main" id="{40D95138-81B8-D0DF-3AE9-150E92B3167A}"/>
              </a:ext>
            </a:extLst>
          </p:cNvPr>
          <p:cNvSpPr>
            <a:spLocks noGrp="1"/>
          </p:cNvSpPr>
          <p:nvPr>
            <p:ph type="title"/>
          </p:nvPr>
        </p:nvSpPr>
        <p:spPr>
          <a:xfrm>
            <a:off x="-2481990" y="-472965"/>
            <a:ext cx="6620438" cy="1186936"/>
          </a:xfrm>
          <a:prstGeom prst="rect">
            <a:avLst/>
          </a:prstGeom>
          <a:noFill/>
          <a:ln w="0">
            <a:noFill/>
          </a:ln>
        </p:spPr>
        <p:txBody>
          <a:bodyPr lIns="91440" tIns="91440" rIns="91440" bIns="91440" anchor="b">
            <a:noAutofit/>
          </a:bodyPr>
          <a:lstStyle/>
          <a:p>
            <a:pPr indent="0">
              <a:lnSpc>
                <a:spcPct val="100000"/>
              </a:lnSpc>
              <a:buNone/>
              <a:tabLst>
                <a:tab pos="0" algn="l"/>
              </a:tabLst>
            </a:pPr>
            <a:r>
              <a:rPr lang="en" sz="4000" b="0" strike="noStrike" spc="-1" dirty="0">
                <a:solidFill>
                  <a:schemeClr val="dk1"/>
                </a:solidFill>
                <a:latin typeface="Wix Madefor Display Medium"/>
                <a:ea typeface="Wix Madefor Display Medium"/>
              </a:rPr>
              <a:t>Employability Rank</a:t>
            </a:r>
            <a:endParaRPr lang="fr-FR" sz="4000" b="0" strike="noStrike" spc="-1" dirty="0">
              <a:solidFill>
                <a:schemeClr val="dk1"/>
              </a:solidFill>
              <a:latin typeface="Arial"/>
            </a:endParaRPr>
          </a:p>
        </p:txBody>
      </p:sp>
      <p:pic>
        <p:nvPicPr>
          <p:cNvPr id="3074" name="Picture 2">
            <a:extLst>
              <a:ext uri="{FF2B5EF4-FFF2-40B4-BE49-F238E27FC236}">
                <a16:creationId xmlns:a16="http://schemas.microsoft.com/office/drawing/2014/main" id="{333EEF2E-94D3-0879-7E8E-2D04947F0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585" y="874985"/>
            <a:ext cx="6884829" cy="3945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64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E637F-92F1-6256-99D4-311DB30DEE82}"/>
            </a:ext>
          </a:extLst>
        </p:cNvPr>
        <p:cNvGrpSpPr/>
        <p:nvPr/>
      </p:nvGrpSpPr>
      <p:grpSpPr>
        <a:xfrm>
          <a:off x="0" y="0"/>
          <a:ext cx="0" cy="0"/>
          <a:chOff x="0" y="0"/>
          <a:chExt cx="0" cy="0"/>
        </a:xfrm>
      </p:grpSpPr>
      <p:grpSp>
        <p:nvGrpSpPr>
          <p:cNvPr id="179" name="Google Shape;307;p40">
            <a:extLst>
              <a:ext uri="{FF2B5EF4-FFF2-40B4-BE49-F238E27FC236}">
                <a16:creationId xmlns:a16="http://schemas.microsoft.com/office/drawing/2014/main" id="{7F728717-3C45-DC21-D8CD-9ACB2622035F}"/>
              </a:ext>
            </a:extLst>
          </p:cNvPr>
          <p:cNvGrpSpPr/>
          <p:nvPr/>
        </p:nvGrpSpPr>
        <p:grpSpPr>
          <a:xfrm>
            <a:off x="158793" y="539370"/>
            <a:ext cx="8430840" cy="4064760"/>
            <a:chOff x="713160" y="539280"/>
            <a:chExt cx="8430840" cy="4064760"/>
          </a:xfrm>
        </p:grpSpPr>
        <p:cxnSp>
          <p:nvCxnSpPr>
            <p:cNvPr id="180" name="Google Shape;308;p40">
              <a:extLst>
                <a:ext uri="{FF2B5EF4-FFF2-40B4-BE49-F238E27FC236}">
                  <a16:creationId xmlns:a16="http://schemas.microsoft.com/office/drawing/2014/main" id="{F7085C02-2712-8EBF-0419-5044E1385615}"/>
                </a:ext>
              </a:extLst>
            </p:cNvPr>
            <p:cNvCxnSpPr/>
            <p:nvPr/>
          </p:nvCxnSpPr>
          <p:spPr>
            <a:xfrm>
              <a:off x="713160" y="2628720"/>
              <a:ext cx="360" cy="1975680"/>
            </a:xfrm>
            <a:prstGeom prst="straightConnector1">
              <a:avLst/>
            </a:prstGeom>
            <a:ln w="28575">
              <a:solidFill>
                <a:srgbClr val="36CFCB"/>
              </a:solidFill>
              <a:round/>
            </a:ln>
          </p:spPr>
        </p:cxnSp>
        <p:cxnSp>
          <p:nvCxnSpPr>
            <p:cNvPr id="181" name="Google Shape;309;p40">
              <a:extLst>
                <a:ext uri="{FF2B5EF4-FFF2-40B4-BE49-F238E27FC236}">
                  <a16:creationId xmlns:a16="http://schemas.microsoft.com/office/drawing/2014/main" id="{179A485D-39A2-941D-76DA-250CE6B947E2}"/>
                </a:ext>
              </a:extLst>
            </p:cNvPr>
            <p:cNvCxnSpPr/>
            <p:nvPr/>
          </p:nvCxnSpPr>
          <p:spPr>
            <a:xfrm>
              <a:off x="3515760" y="539280"/>
              <a:ext cx="5628600" cy="360"/>
            </a:xfrm>
            <a:prstGeom prst="straightConnector1">
              <a:avLst/>
            </a:prstGeom>
            <a:ln w="28575">
              <a:solidFill>
                <a:srgbClr val="36CFCB"/>
              </a:solidFill>
              <a:round/>
            </a:ln>
          </p:spPr>
        </p:cxnSp>
      </p:grpSp>
      <p:sp>
        <p:nvSpPr>
          <p:cNvPr id="177" name="PlaceHolder 1">
            <a:extLst>
              <a:ext uri="{FF2B5EF4-FFF2-40B4-BE49-F238E27FC236}">
                <a16:creationId xmlns:a16="http://schemas.microsoft.com/office/drawing/2014/main" id="{026E4ED8-B715-3198-5FF6-E962AE164BBD}"/>
              </a:ext>
            </a:extLst>
          </p:cNvPr>
          <p:cNvSpPr>
            <a:spLocks noGrp="1"/>
          </p:cNvSpPr>
          <p:nvPr>
            <p:ph type="title"/>
          </p:nvPr>
        </p:nvSpPr>
        <p:spPr>
          <a:xfrm>
            <a:off x="-400942" y="-182674"/>
            <a:ext cx="5941801" cy="890031"/>
          </a:xfrm>
          <a:prstGeom prst="rect">
            <a:avLst/>
          </a:prstGeom>
          <a:noFill/>
          <a:ln w="0">
            <a:noFill/>
          </a:ln>
        </p:spPr>
        <p:txBody>
          <a:bodyPr lIns="91440" tIns="91440" rIns="91440" bIns="91440" anchor="b">
            <a:noAutofit/>
          </a:bodyPr>
          <a:lstStyle/>
          <a:p>
            <a:pPr indent="0">
              <a:lnSpc>
                <a:spcPct val="100000"/>
              </a:lnSpc>
              <a:buNone/>
              <a:tabLst>
                <a:tab pos="0" algn="l"/>
              </a:tabLst>
            </a:pPr>
            <a:r>
              <a:rPr lang="en" sz="4000" b="0" strike="noStrike" spc="-1" dirty="0">
                <a:solidFill>
                  <a:schemeClr val="dk1"/>
                </a:solidFill>
                <a:latin typeface="Wix Madefor Display Medium"/>
                <a:ea typeface="Wix Madefor Display Medium"/>
              </a:rPr>
              <a:t>Saudi Universities Ranking</a:t>
            </a:r>
            <a:endParaRPr lang="fr-FR" sz="4000" b="0" strike="noStrike" spc="-1" dirty="0">
              <a:solidFill>
                <a:schemeClr val="dk1"/>
              </a:solidFill>
              <a:latin typeface="Arial"/>
            </a:endParaRPr>
          </a:p>
        </p:txBody>
      </p:sp>
      <p:pic>
        <p:nvPicPr>
          <p:cNvPr id="4098" name="Picture 2">
            <a:extLst>
              <a:ext uri="{FF2B5EF4-FFF2-40B4-BE49-F238E27FC236}">
                <a16:creationId xmlns:a16="http://schemas.microsoft.com/office/drawing/2014/main" id="{EEFDA2DB-0E2C-5A1E-11D1-FF3BA5D52CA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605" y="1479902"/>
            <a:ext cx="3977705" cy="237038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F86D4357-F5B5-9506-E039-C35A27C09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7972" y="1063525"/>
            <a:ext cx="5941440" cy="354060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4B66A5D3-5B65-18DE-E88A-BB28CE5AC1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5534" y="1479902"/>
            <a:ext cx="3973317" cy="2370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7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104"/>
                                        </p:tgtEl>
                                      </p:cBhvr>
                                    </p:animEffect>
                                    <p:set>
                                      <p:cBhvr>
                                        <p:cTn id="12" dur="1" fill="hold">
                                          <p:stCondLst>
                                            <p:cond delay="499"/>
                                          </p:stCondLst>
                                        </p:cTn>
                                        <p:tgtEl>
                                          <p:spTgt spid="410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02"/>
                                        </p:tgtEl>
                                        <p:attrNameLst>
                                          <p:attrName>style.visibility</p:attrName>
                                        </p:attrNameLst>
                                      </p:cBhvr>
                                      <p:to>
                                        <p:strVal val="visible"/>
                                      </p:to>
                                    </p:set>
                                    <p:animEffect transition="in" filter="fade">
                                      <p:cBhvr>
                                        <p:cTn id="17"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BD475-3B18-AFEF-06E9-F2E87800E481}"/>
            </a:ext>
          </a:extLst>
        </p:cNvPr>
        <p:cNvGrpSpPr/>
        <p:nvPr/>
      </p:nvGrpSpPr>
      <p:grpSpPr>
        <a:xfrm>
          <a:off x="0" y="0"/>
          <a:ext cx="0" cy="0"/>
          <a:chOff x="0" y="0"/>
          <a:chExt cx="0" cy="0"/>
        </a:xfrm>
      </p:grpSpPr>
      <p:grpSp>
        <p:nvGrpSpPr>
          <p:cNvPr id="179" name="Google Shape;307;p40">
            <a:extLst>
              <a:ext uri="{FF2B5EF4-FFF2-40B4-BE49-F238E27FC236}">
                <a16:creationId xmlns:a16="http://schemas.microsoft.com/office/drawing/2014/main" id="{94EDE518-C601-B381-388F-3BBC114BC4BF}"/>
              </a:ext>
            </a:extLst>
          </p:cNvPr>
          <p:cNvGrpSpPr/>
          <p:nvPr/>
        </p:nvGrpSpPr>
        <p:grpSpPr>
          <a:xfrm>
            <a:off x="158793" y="539370"/>
            <a:ext cx="8430840" cy="4064760"/>
            <a:chOff x="713160" y="539280"/>
            <a:chExt cx="8430840" cy="4064760"/>
          </a:xfrm>
        </p:grpSpPr>
        <p:cxnSp>
          <p:nvCxnSpPr>
            <p:cNvPr id="180" name="Google Shape;308;p40">
              <a:extLst>
                <a:ext uri="{FF2B5EF4-FFF2-40B4-BE49-F238E27FC236}">
                  <a16:creationId xmlns:a16="http://schemas.microsoft.com/office/drawing/2014/main" id="{3A4AE106-365A-5331-1199-AED146C9E3BE}"/>
                </a:ext>
              </a:extLst>
            </p:cNvPr>
            <p:cNvCxnSpPr/>
            <p:nvPr/>
          </p:nvCxnSpPr>
          <p:spPr>
            <a:xfrm>
              <a:off x="713160" y="2628720"/>
              <a:ext cx="360" cy="1975680"/>
            </a:xfrm>
            <a:prstGeom prst="straightConnector1">
              <a:avLst/>
            </a:prstGeom>
            <a:ln w="28575">
              <a:solidFill>
                <a:srgbClr val="36CFCB"/>
              </a:solidFill>
              <a:round/>
            </a:ln>
          </p:spPr>
        </p:cxnSp>
        <p:cxnSp>
          <p:nvCxnSpPr>
            <p:cNvPr id="181" name="Google Shape;309;p40">
              <a:extLst>
                <a:ext uri="{FF2B5EF4-FFF2-40B4-BE49-F238E27FC236}">
                  <a16:creationId xmlns:a16="http://schemas.microsoft.com/office/drawing/2014/main" id="{A494C9BC-91DB-58A6-E433-52F9189AC851}"/>
                </a:ext>
              </a:extLst>
            </p:cNvPr>
            <p:cNvCxnSpPr/>
            <p:nvPr/>
          </p:nvCxnSpPr>
          <p:spPr>
            <a:xfrm>
              <a:off x="3515760" y="539280"/>
              <a:ext cx="5628600" cy="360"/>
            </a:xfrm>
            <a:prstGeom prst="straightConnector1">
              <a:avLst/>
            </a:prstGeom>
            <a:ln w="28575">
              <a:solidFill>
                <a:srgbClr val="36CFCB"/>
              </a:solidFill>
              <a:round/>
            </a:ln>
          </p:spPr>
        </p:cxnSp>
      </p:grpSp>
      <p:sp>
        <p:nvSpPr>
          <p:cNvPr id="177" name="PlaceHolder 1">
            <a:extLst>
              <a:ext uri="{FF2B5EF4-FFF2-40B4-BE49-F238E27FC236}">
                <a16:creationId xmlns:a16="http://schemas.microsoft.com/office/drawing/2014/main" id="{CDAD17C9-F820-41E5-E69D-36161E7F0F78}"/>
              </a:ext>
            </a:extLst>
          </p:cNvPr>
          <p:cNvSpPr>
            <a:spLocks noGrp="1"/>
          </p:cNvSpPr>
          <p:nvPr>
            <p:ph type="title"/>
          </p:nvPr>
        </p:nvSpPr>
        <p:spPr>
          <a:xfrm>
            <a:off x="-2481990" y="-472965"/>
            <a:ext cx="6620438" cy="1186936"/>
          </a:xfrm>
          <a:prstGeom prst="rect">
            <a:avLst/>
          </a:prstGeom>
          <a:noFill/>
          <a:ln w="0">
            <a:noFill/>
          </a:ln>
        </p:spPr>
        <p:txBody>
          <a:bodyPr lIns="91440" tIns="91440" rIns="91440" bIns="91440" anchor="b">
            <a:noAutofit/>
          </a:bodyPr>
          <a:lstStyle/>
          <a:p>
            <a:pPr indent="0">
              <a:lnSpc>
                <a:spcPct val="100000"/>
              </a:lnSpc>
              <a:buNone/>
              <a:tabLst>
                <a:tab pos="0" algn="l"/>
              </a:tabLst>
            </a:pPr>
            <a:r>
              <a:rPr lang="en" sz="4000" b="0" strike="noStrike" spc="-1" dirty="0">
                <a:solidFill>
                  <a:schemeClr val="dk1"/>
                </a:solidFill>
                <a:latin typeface="Wix Madefor Display Medium"/>
                <a:ea typeface="Wix Madefor Display Medium"/>
              </a:rPr>
              <a:t>The Factors Impact</a:t>
            </a:r>
            <a:endParaRPr lang="fr-FR" sz="4000" b="0" strike="noStrike" spc="-1" dirty="0">
              <a:solidFill>
                <a:schemeClr val="dk1"/>
              </a:solidFill>
              <a:latin typeface="Arial"/>
            </a:endParaRPr>
          </a:p>
        </p:txBody>
      </p:sp>
      <p:pic>
        <p:nvPicPr>
          <p:cNvPr id="5122" name="Picture 2">
            <a:extLst>
              <a:ext uri="{FF2B5EF4-FFF2-40B4-BE49-F238E27FC236}">
                <a16:creationId xmlns:a16="http://schemas.microsoft.com/office/drawing/2014/main" id="{9172B0F8-B80E-8F6C-C94C-C2AD9CB031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3186" y="713971"/>
            <a:ext cx="5177627" cy="435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414723"/>
      </p:ext>
    </p:extLst>
  </p:cSld>
  <p:clrMapOvr>
    <a:masterClrMapping/>
  </p:clrMapOvr>
</p:sld>
</file>

<file path=ppt/theme/theme1.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Pituitary Gland and Hormones by Slidesgo">
  <a:themeElements>
    <a:clrScheme name="Simple Light">
      <a:dk1>
        <a:srgbClr val="FFFFFF"/>
      </a:dk1>
      <a:lt1>
        <a:srgbClr val="163245"/>
      </a:lt1>
      <a:dk2>
        <a:srgbClr val="36CFCB"/>
      </a:dk2>
      <a:lt2>
        <a:srgbClr val="9CBDBA"/>
      </a:lt2>
      <a:accent1>
        <a:srgbClr val="31D855"/>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TotalTime>
  <Words>330</Words>
  <Application>Microsoft Office PowerPoint</Application>
  <PresentationFormat>عرض على الشاشة (16:9)</PresentationFormat>
  <Paragraphs>36</Paragraphs>
  <Slides>14</Slides>
  <Notes>0</Notes>
  <HiddenSlides>0</HiddenSlides>
  <MMClips>0</MMClips>
  <ScaleCrop>false</ScaleCrop>
  <HeadingPairs>
    <vt:vector size="6" baseType="variant">
      <vt:variant>
        <vt:lpstr>الخطوط المستخدمة</vt:lpstr>
      </vt:variant>
      <vt:variant>
        <vt:i4>7</vt:i4>
      </vt:variant>
      <vt:variant>
        <vt:lpstr>نسق</vt:lpstr>
      </vt:variant>
      <vt:variant>
        <vt:i4>33</vt:i4>
      </vt:variant>
      <vt:variant>
        <vt:lpstr>عناوين الشرائح</vt:lpstr>
      </vt:variant>
      <vt:variant>
        <vt:i4>14</vt:i4>
      </vt:variant>
    </vt:vector>
  </HeadingPairs>
  <TitlesOfParts>
    <vt:vector size="54" baseType="lpstr">
      <vt:lpstr>Arial</vt:lpstr>
      <vt:lpstr>gg sans</vt:lpstr>
      <vt:lpstr>OpenSymbol</vt:lpstr>
      <vt:lpstr>Symbol</vt:lpstr>
      <vt:lpstr>Wingdings</vt:lpstr>
      <vt:lpstr>Wix Madefor Display</vt:lpstr>
      <vt:lpstr>Wix Madefor Display Medium</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Pituitary Gland and Hormones by Slidesgo</vt:lpstr>
      <vt:lpstr>Slidesgo Final Pages</vt:lpstr>
      <vt:lpstr>Slidesgo Final Pages</vt:lpstr>
      <vt:lpstr>Universities Rankings</vt:lpstr>
      <vt:lpstr>Problem Statment</vt:lpstr>
      <vt:lpstr>Ranking References</vt:lpstr>
      <vt:lpstr>TOP 10</vt:lpstr>
      <vt:lpstr>TOP 10</vt:lpstr>
      <vt:lpstr>TOP 10</vt:lpstr>
      <vt:lpstr>Employability Rank</vt:lpstr>
      <vt:lpstr>Saudi Universities Ranking</vt:lpstr>
      <vt:lpstr>The Factors Impact</vt:lpstr>
      <vt:lpstr>Correlation between global and national rank</vt:lpstr>
      <vt:lpstr>Global Distribution of Universities by Region (Shanghai 2023)</vt:lpstr>
      <vt:lpstr>Global Distribution of Universities in Asia (Shanghai 2023)</vt:lpstr>
      <vt:lpstr>Conclusions</vt:lpstr>
      <vt:lpstr>عرض تقديمي في PowerPoint</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Rahaf .</dc:creator>
  <cp:lastModifiedBy>Rahaf .</cp:lastModifiedBy>
  <cp:revision>1</cp:revision>
  <dcterms:modified xsi:type="dcterms:W3CDTF">2025-02-12T21:21:21Z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2025-02-12T20:01:14Z</dcterms:created>
  <dc:creator>Unknown Creator</dc:creator>
  <dc:description/>
  <dc:language>en-US</dc:language>
  <cp:lastModifiedBy>Unknown Creator</cp:lastModifiedBy>
  <dcterms:modified xsi:type="dcterms:W3CDTF">2025-02-12T20:01:14Z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