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ppt/slideLayouts/slideLayout30.xml" ContentType="application/vnd.openxmlformats-officedocument.presentationml.slideLayout+xml"/>
  <Override PartName="/ppt/theme/theme30.xml" ContentType="application/vnd.openxmlformats-officedocument.theme+xml"/>
  <Override PartName="/ppt/slideLayouts/slideLayout31.xml" ContentType="application/vnd.openxmlformats-officedocument.presentationml.slideLayout+xml"/>
  <Override PartName="/ppt/theme/theme31.xml" ContentType="application/vnd.openxmlformats-officedocument.theme+xml"/>
  <Override PartName="/ppt/slideLayouts/slideLayout32.xml" ContentType="application/vnd.openxmlformats-officedocument.presentationml.slideLayout+xml"/>
  <Override PartName="/ppt/theme/theme32.xml" ContentType="application/vnd.openxmlformats-officedocument.theme+xml"/>
  <Override PartName="/ppt/theme/theme3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4" r:id="rId3"/>
    <p:sldMasterId id="2147483656" r:id="rId4"/>
    <p:sldMasterId id="2147483658" r:id="rId5"/>
    <p:sldMasterId id="2147483660" r:id="rId6"/>
    <p:sldMasterId id="2147483662" r:id="rId7"/>
    <p:sldMasterId id="2147483664" r:id="rId8"/>
    <p:sldMasterId id="2147483666" r:id="rId9"/>
    <p:sldMasterId id="2147483668" r:id="rId10"/>
    <p:sldMasterId id="2147483670" r:id="rId11"/>
    <p:sldMasterId id="2147483672" r:id="rId12"/>
    <p:sldMasterId id="2147483674" r:id="rId13"/>
    <p:sldMasterId id="2147483676" r:id="rId14"/>
    <p:sldMasterId id="2147483678" r:id="rId15"/>
    <p:sldMasterId id="2147483680" r:id="rId16"/>
    <p:sldMasterId id="2147483682" r:id="rId17"/>
    <p:sldMasterId id="2147483684" r:id="rId18"/>
    <p:sldMasterId id="2147483686" r:id="rId19"/>
    <p:sldMasterId id="2147483688" r:id="rId20"/>
    <p:sldMasterId id="2147483690" r:id="rId21"/>
    <p:sldMasterId id="2147483692" r:id="rId22"/>
    <p:sldMasterId id="2147483696" r:id="rId23"/>
    <p:sldMasterId id="2147483698" r:id="rId24"/>
    <p:sldMasterId id="2147483700" r:id="rId25"/>
    <p:sldMasterId id="2147483702" r:id="rId26"/>
    <p:sldMasterId id="2147483704" r:id="rId27"/>
    <p:sldMasterId id="2147483706" r:id="rId28"/>
    <p:sldMasterId id="2147483708" r:id="rId29"/>
    <p:sldMasterId id="2147483710" r:id="rId30"/>
    <p:sldMasterId id="2147483712" r:id="rId31"/>
    <p:sldMasterId id="2147483714" r:id="rId32"/>
  </p:sldMasterIdLst>
  <p:notesMasterIdLst>
    <p:notesMasterId r:id="rId48"/>
  </p:notesMasterIdLst>
  <p:sldIdLst>
    <p:sldId id="256" r:id="rId33"/>
    <p:sldId id="259" r:id="rId34"/>
    <p:sldId id="258" r:id="rId35"/>
    <p:sldId id="278" r:id="rId36"/>
    <p:sldId id="272" r:id="rId37"/>
    <p:sldId id="260" r:id="rId38"/>
    <p:sldId id="273" r:id="rId39"/>
    <p:sldId id="268" r:id="rId40"/>
    <p:sldId id="275" r:id="rId41"/>
    <p:sldId id="270" r:id="rId42"/>
    <p:sldId id="261" r:id="rId43"/>
    <p:sldId id="262" r:id="rId44"/>
    <p:sldId id="271" r:id="rId45"/>
    <p:sldId id="266" r:id="rId46"/>
    <p:sldId id="274" r:id="rId47"/>
  </p:sldIdLst>
  <p:sldSz cx="9144000" cy="5143500" type="screen16x9"/>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49"/>
    <p:restoredTop sz="94192"/>
  </p:normalViewPr>
  <p:slideViewPr>
    <p:cSldViewPr snapToGrid="0">
      <p:cViewPr varScale="1">
        <p:scale>
          <a:sx n="122" d="100"/>
          <a:sy n="122" d="100"/>
        </p:scale>
        <p:origin x="208"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7.xml"/><Relationship Id="rId21" Type="http://schemas.openxmlformats.org/officeDocument/2006/relationships/slideMaster" Target="slideMasters/slideMaster21.xml"/><Relationship Id="rId34" Type="http://schemas.openxmlformats.org/officeDocument/2006/relationships/slide" Target="slides/slide2.xml"/><Relationship Id="rId42" Type="http://schemas.openxmlformats.org/officeDocument/2006/relationships/slide" Target="slides/slide10.xml"/><Relationship Id="rId47" Type="http://schemas.openxmlformats.org/officeDocument/2006/relationships/slide" Target="slides/slide15.xml"/><Relationship Id="rId50"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 Target="slides/slide5.xml"/><Relationship Id="rId40" Type="http://schemas.openxmlformats.org/officeDocument/2006/relationships/slide" Target="slides/slide8.xml"/><Relationship Id="rId45" Type="http://schemas.openxmlformats.org/officeDocument/2006/relationships/slide" Target="slides/slide13.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4.xml"/><Relationship Id="rId49"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slide" Target="slides/slide12.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3.xml"/><Relationship Id="rId43" Type="http://schemas.openxmlformats.org/officeDocument/2006/relationships/slide" Target="slides/slide11.xml"/><Relationship Id="rId48"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1.xml"/><Relationship Id="rId38" Type="http://schemas.openxmlformats.org/officeDocument/2006/relationships/slide" Target="slides/slide6.xml"/><Relationship Id="rId46" Type="http://schemas.openxmlformats.org/officeDocument/2006/relationships/slide" Target="slides/slide14.xml"/><Relationship Id="rId20" Type="http://schemas.openxmlformats.org/officeDocument/2006/relationships/slideMaster" Target="slideMasters/slideMaster20.xml"/><Relationship Id="rId41" Type="http://schemas.openxmlformats.org/officeDocument/2006/relationships/slide" Target="slides/slide9.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50CB8F-91AD-1747-800B-6577C675CC81}" type="datetimeFigureOut">
              <a:rPr lang="en-SA" smtClean="0"/>
              <a:t>15/02/2025 R</a:t>
            </a:fld>
            <a:endParaRPr lang="en-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06915-9A8B-B64E-B402-3847128EE50F}" type="slidenum">
              <a:rPr lang="en-SA" smtClean="0"/>
              <a:t>‹#›</a:t>
            </a:fld>
            <a:endParaRPr lang="en-SA"/>
          </a:p>
        </p:txBody>
      </p:sp>
    </p:spTree>
    <p:extLst>
      <p:ext uri="{BB962C8B-B14F-4D97-AF65-F5344CB8AC3E}">
        <p14:creationId xmlns:p14="http://schemas.microsoft.com/office/powerpoint/2010/main" val="26027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dirty="0"/>
          </a:p>
        </p:txBody>
      </p:sp>
      <p:sp>
        <p:nvSpPr>
          <p:cNvPr id="4" name="Slide Number Placeholder 3"/>
          <p:cNvSpPr>
            <a:spLocks noGrp="1"/>
          </p:cNvSpPr>
          <p:nvPr>
            <p:ph type="sldNum" sz="quarter" idx="5"/>
          </p:nvPr>
        </p:nvSpPr>
        <p:spPr/>
        <p:txBody>
          <a:bodyPr/>
          <a:lstStyle/>
          <a:p>
            <a:fld id="{3FC06915-9A8B-B64E-B402-3847128EE50F}" type="slidenum">
              <a:rPr lang="en-SA" smtClean="0"/>
              <a:t>9</a:t>
            </a:fld>
            <a:endParaRPr lang="en-SA"/>
          </a:p>
        </p:txBody>
      </p:sp>
    </p:spTree>
    <p:extLst>
      <p:ext uri="{BB962C8B-B14F-4D97-AF65-F5344CB8AC3E}">
        <p14:creationId xmlns:p14="http://schemas.microsoft.com/office/powerpoint/2010/main" val="1274918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6" name="PlaceHolder 1"/>
          <p:cNvSpPr>
            <a:spLocks noGrp="1"/>
          </p:cNvSpPr>
          <p:nvPr>
            <p:ph type="title"/>
          </p:nvPr>
        </p:nvSpPr>
        <p:spPr>
          <a:xfrm>
            <a:off x="1977840" y="539640"/>
            <a:ext cx="5188320" cy="130104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7"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4_2">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USTOM_5_1">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113" name="PlaceHolder 1"/>
          <p:cNvSpPr>
            <a:spLocks noGrp="1"/>
          </p:cNvSpPr>
          <p:nvPr>
            <p:ph type="title"/>
          </p:nvPr>
        </p:nvSpPr>
        <p:spPr>
          <a:xfrm>
            <a:off x="1977840" y="539640"/>
            <a:ext cx="5188320" cy="130104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14"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133" name="PlaceHolder 1"/>
          <p:cNvSpPr>
            <a:spLocks noGrp="1"/>
          </p:cNvSpPr>
          <p:nvPr>
            <p:ph type="title"/>
          </p:nvPr>
        </p:nvSpPr>
        <p:spPr>
          <a:xfrm>
            <a:off x="1977840" y="539640"/>
            <a:ext cx="5188320" cy="130104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34"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13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140" name="PlaceHolder 1"/>
          <p:cNvSpPr>
            <a:spLocks noGrp="1"/>
          </p:cNvSpPr>
          <p:nvPr>
            <p:ph type="title"/>
          </p:nvPr>
        </p:nvSpPr>
        <p:spPr>
          <a:xfrm>
            <a:off x="1977840" y="539640"/>
            <a:ext cx="5188320" cy="130104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CUSTOM_1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11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10">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10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10_1_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0.xml"/><Relationship Id="rId1" Type="http://schemas.openxmlformats.org/officeDocument/2006/relationships/slideLayout" Target="../slideLayouts/slideLayout10.xml"/><Relationship Id="rId4" Type="http://schemas.openxmlformats.org/officeDocument/2006/relationships/image" Target="../media/image2.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1.xml"/><Relationship Id="rId1" Type="http://schemas.openxmlformats.org/officeDocument/2006/relationships/slideLayout" Target="../slideLayouts/slideLayout11.xml"/><Relationship Id="rId5" Type="http://schemas.openxmlformats.org/officeDocument/2006/relationships/image" Target="../media/image1.png"/><Relationship Id="rId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4.xml"/><Relationship Id="rId1" Type="http://schemas.openxmlformats.org/officeDocument/2006/relationships/slideLayout" Target="../slideLayouts/slideLayout14.xml"/><Relationship Id="rId4" Type="http://schemas.openxmlformats.org/officeDocument/2006/relationships/image" Target="../media/image3.png"/></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5.xml"/><Relationship Id="rId1" Type="http://schemas.openxmlformats.org/officeDocument/2006/relationships/slideLayout" Target="../slideLayouts/slideLayout15.xml"/><Relationship Id="rId4" Type="http://schemas.openxmlformats.org/officeDocument/2006/relationships/image" Target="../media/image2.pn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png"/></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1.xml"/><Relationship Id="rId1" Type="http://schemas.openxmlformats.org/officeDocument/2006/relationships/slideLayout" Target="../slideLayouts/slideLayout2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4.xml"/><Relationship Id="rId1" Type="http://schemas.openxmlformats.org/officeDocument/2006/relationships/slideLayout" Target="../slideLayouts/slideLayout24.xml"/><Relationship Id="rId4" Type="http://schemas.openxmlformats.org/officeDocument/2006/relationships/image" Target="../media/image3.png"/></Relationships>
</file>

<file path=ppt/slideMasters/_rels/slideMaster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5.xml"/><Relationship Id="rId1" Type="http://schemas.openxmlformats.org/officeDocument/2006/relationships/slideLayout" Target="../slideLayouts/slideLayout25.xml"/><Relationship Id="rId4" Type="http://schemas.openxmlformats.org/officeDocument/2006/relationships/image" Target="../media/image3.png"/></Relationships>
</file>

<file path=ppt/slideMasters/_rels/slideMaster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7.xml"/><Relationship Id="rId1"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8.xml"/><Relationship Id="rId1" Type="http://schemas.openxmlformats.org/officeDocument/2006/relationships/slideLayout" Target="../slideLayouts/slideLayout28.xml"/><Relationship Id="rId5" Type="http://schemas.openxmlformats.org/officeDocument/2006/relationships/image" Target="../media/image1.png"/><Relationship Id="rId4" Type="http://schemas.openxmlformats.org/officeDocument/2006/relationships/image" Target="../media/image3.png"/></Relationships>
</file>

<file path=ppt/slideMasters/_rels/slideMaster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9.xml"/><Relationship Id="rId1" Type="http://schemas.openxmlformats.org/officeDocument/2006/relationships/slideLayout" Target="../slideLayouts/slideLayout29.xml"/><Relationship Id="rId5" Type="http://schemas.openxmlformats.org/officeDocument/2006/relationships/image" Target="../media/image1.png"/><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32.xml.rels><?xml version="1.0" encoding="UTF-8" standalone="yes"?>
<Relationships xmlns="http://schemas.openxmlformats.org/package/2006/relationships"><Relationship Id="rId2" Type="http://schemas.openxmlformats.org/officeDocument/2006/relationships/theme" Target="../theme/theme32.xml"/><Relationship Id="rId1"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9.xml"/><Relationship Id="rId1" Type="http://schemas.openxmlformats.org/officeDocument/2006/relationships/slideLayout" Target="../slideLayouts/slideLayout9.xml"/><Relationship Id="rId5"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6" name="Google Shape;9;p2"/>
          <p:cNvGrpSpPr/>
          <p:nvPr/>
        </p:nvGrpSpPr>
        <p:grpSpPr>
          <a:xfrm>
            <a:off x="0" y="0"/>
            <a:ext cx="9143640" cy="5143320"/>
            <a:chOff x="0" y="0"/>
            <a:chExt cx="9143640" cy="5143320"/>
          </a:xfrm>
        </p:grpSpPr>
        <p:pic>
          <p:nvPicPr>
            <p:cNvPr id="7" name="Google Shape;10;p2"/>
            <p:cNvPicPr/>
            <p:nvPr/>
          </p:nvPicPr>
          <p:blipFill>
            <a:blip r:embed="rId3">
              <a:alphaModFix amt="28000"/>
            </a:blip>
            <a:srcRect l="15293" t="36171" r="27649" b="14703"/>
            <a:stretch/>
          </p:blipFill>
          <p:spPr>
            <a:xfrm>
              <a:off x="0" y="0"/>
              <a:ext cx="9143640" cy="5142960"/>
            </a:xfrm>
            <a:prstGeom prst="rect">
              <a:avLst/>
            </a:prstGeom>
            <a:ln w="0">
              <a:noFill/>
            </a:ln>
          </p:spPr>
        </p:pic>
        <p:pic>
          <p:nvPicPr>
            <p:cNvPr id="2" name="Google Shape;11;p2"/>
            <p:cNvPicPr/>
            <p:nvPr/>
          </p:nvPicPr>
          <p:blipFill>
            <a:blip r:embed="rId4">
              <a:alphaModFix amt="38000"/>
            </a:blip>
            <a:srcRect l="13106" t="48805" r="57879" b="9244"/>
            <a:stretch/>
          </p:blipFill>
          <p:spPr>
            <a:xfrm>
              <a:off x="3377160" y="0"/>
              <a:ext cx="5766480" cy="5143320"/>
            </a:xfrm>
            <a:prstGeom prst="rect">
              <a:avLst/>
            </a:prstGeom>
            <a:ln w="0">
              <a:noFill/>
            </a:ln>
          </p:spPr>
        </p:pic>
        <p:pic>
          <p:nvPicPr>
            <p:cNvPr id="3" name="Google Shape;12;p2"/>
            <p:cNvPicPr/>
            <p:nvPr/>
          </p:nvPicPr>
          <p:blipFill>
            <a:blip r:embed="rId5">
              <a:alphaModFix amt="38000"/>
            </a:blip>
            <a:srcRect l="48246" t="-1389" r="22125" b="63584"/>
            <a:stretch/>
          </p:blipFill>
          <p:spPr>
            <a:xfrm>
              <a:off x="0" y="0"/>
              <a:ext cx="6535080" cy="5143320"/>
            </a:xfrm>
            <a:prstGeom prst="rect">
              <a:avLst/>
            </a:prstGeom>
            <a:ln w="0">
              <a:noFill/>
            </a:ln>
          </p:spPr>
        </p:pic>
      </p:grpSp>
      <p:sp>
        <p:nvSpPr>
          <p:cNvPr id="4" name="PlaceHolder 1"/>
          <p:cNvSpPr>
            <a:spLocks noGrp="1"/>
          </p:cNvSpPr>
          <p:nvPr>
            <p:ph type="title"/>
          </p:nvPr>
        </p:nvSpPr>
        <p:spPr>
          <a:xfrm>
            <a:off x="1742760" y="1760040"/>
            <a:ext cx="6687720" cy="1932120"/>
          </a:xfrm>
          <a:prstGeom prst="rect">
            <a:avLst/>
          </a:prstGeom>
          <a:noFill/>
          <a:ln w="0">
            <a:noFill/>
          </a:ln>
        </p:spPr>
        <p:txBody>
          <a:bodyPr lIns="91440" tIns="91440" rIns="91440" bIns="91440" anchor="b">
            <a:noAutofit/>
          </a:bodyPr>
          <a:lstStyle/>
          <a:p>
            <a:pPr indent="0">
              <a:buNone/>
            </a:pPr>
            <a:r>
              <a:rPr lang="fr-FR" sz="6400" b="0" strike="noStrike" spc="-1">
                <a:solidFill>
                  <a:schemeClr val="dk1"/>
                </a:solidFill>
                <a:latin typeface="Arial"/>
              </a:rPr>
              <a:t>Click to edit the title text format</a:t>
            </a:r>
          </a:p>
        </p:txBody>
      </p:sp>
      <p:sp>
        <p:nvSpPr>
          <p:cNvPr id="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49" name="Google Shape;127;p20"/>
          <p:cNvGrpSpPr/>
          <p:nvPr/>
        </p:nvGrpSpPr>
        <p:grpSpPr>
          <a:xfrm>
            <a:off x="0" y="0"/>
            <a:ext cx="9143640" cy="5142960"/>
            <a:chOff x="0" y="0"/>
            <a:chExt cx="9143640" cy="5142960"/>
          </a:xfrm>
        </p:grpSpPr>
        <p:pic>
          <p:nvPicPr>
            <p:cNvPr id="50" name="Google Shape;128;p20"/>
            <p:cNvPicPr/>
            <p:nvPr/>
          </p:nvPicPr>
          <p:blipFill>
            <a:blip r:embed="rId3">
              <a:alphaModFix amt="41000"/>
            </a:blip>
            <a:srcRect l="18883" t="49526" r="42957"/>
            <a:stretch/>
          </p:blipFill>
          <p:spPr>
            <a:xfrm>
              <a:off x="4789800" y="0"/>
              <a:ext cx="4353840" cy="3551760"/>
            </a:xfrm>
            <a:prstGeom prst="rect">
              <a:avLst/>
            </a:prstGeom>
            <a:ln w="0">
              <a:noFill/>
            </a:ln>
          </p:spPr>
        </p:pic>
        <p:pic>
          <p:nvPicPr>
            <p:cNvPr id="51" name="Google Shape;129;p20"/>
            <p:cNvPicPr/>
            <p:nvPr/>
          </p:nvPicPr>
          <p:blipFill>
            <a:blip r:embed="rId4">
              <a:alphaModFix amt="40000"/>
            </a:blip>
            <a:srcRect l="55172" t="-5375" r="15083" b="58291"/>
            <a:stretch/>
          </p:blipFill>
          <p:spPr>
            <a:xfrm>
              <a:off x="0" y="2128680"/>
              <a:ext cx="3087720" cy="3014280"/>
            </a:xfrm>
            <a:prstGeom prst="rect">
              <a:avLst/>
            </a:prstGeom>
            <a:ln w="0">
              <a:noFill/>
            </a:ln>
          </p:spPr>
        </p:pic>
        <p:cxnSp>
          <p:nvCxnSpPr>
            <p:cNvPr id="52" name="Google Shape;130;p20"/>
            <p:cNvCxnSpPr/>
            <p:nvPr/>
          </p:nvCxnSpPr>
          <p:spPr>
            <a:xfrm>
              <a:off x="8638920" y="0"/>
              <a:ext cx="360" cy="2759040"/>
            </a:xfrm>
            <a:prstGeom prst="straightConnector1">
              <a:avLst/>
            </a:prstGeom>
            <a:ln w="28575">
              <a:solidFill>
                <a:srgbClr val="36CFCB"/>
              </a:solidFill>
              <a:round/>
            </a:ln>
          </p:spPr>
        </p:cxnSp>
      </p:grpSp>
      <p:sp>
        <p:nvSpPr>
          <p:cNvPr id="53" name="PlaceHolder 1"/>
          <p:cNvSpPr>
            <a:spLocks noGrp="1"/>
          </p:cNvSpPr>
          <p:nvPr>
            <p:ph type="title"/>
          </p:nvPr>
        </p:nvSpPr>
        <p:spPr>
          <a:xfrm>
            <a:off x="754560" y="968040"/>
            <a:ext cx="2983680" cy="1950120"/>
          </a:xfrm>
          <a:prstGeom prst="rect">
            <a:avLst/>
          </a:prstGeom>
          <a:noFill/>
          <a:ln w="0">
            <a:noFill/>
          </a:ln>
        </p:spPr>
        <p:txBody>
          <a:bodyPr lIns="91440" tIns="91440" rIns="91440" bIns="91440" anchor="b">
            <a:noAutofit/>
          </a:bodyPr>
          <a:lstStyle/>
          <a:p>
            <a:pPr indent="0">
              <a:buNone/>
            </a:pPr>
            <a:r>
              <a:rPr lang="fr-FR" sz="3500" b="0" strike="noStrike" spc="-1">
                <a:solidFill>
                  <a:schemeClr val="dk1"/>
                </a:solidFill>
                <a:latin typeface="Arial"/>
              </a:rPr>
              <a:t>Click to edit the title text format</a:t>
            </a:r>
          </a:p>
        </p:txBody>
      </p:sp>
      <p:sp>
        <p:nvSpPr>
          <p:cNvPr id="54" name="PlaceHolder 2"/>
          <p:cNvSpPr>
            <a:spLocks noGrp="1"/>
          </p:cNvSpPr>
          <p:nvPr>
            <p:ph type="body"/>
          </p:nvPr>
        </p:nvSpPr>
        <p:spPr>
          <a:xfrm>
            <a:off x="4197960" y="690480"/>
            <a:ext cx="4191120" cy="37627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55" name="Google Shape;16;p3"/>
          <p:cNvGrpSpPr/>
          <p:nvPr/>
        </p:nvGrpSpPr>
        <p:grpSpPr>
          <a:xfrm>
            <a:off x="-1409400" y="-2052720"/>
            <a:ext cx="10567800" cy="9429120"/>
            <a:chOff x="-1409400" y="-2052720"/>
            <a:chExt cx="10567800" cy="9429120"/>
          </a:xfrm>
        </p:grpSpPr>
        <p:pic>
          <p:nvPicPr>
            <p:cNvPr id="56" name="Google Shape;17;p3"/>
            <p:cNvPicPr/>
            <p:nvPr/>
          </p:nvPicPr>
          <p:blipFill>
            <a:blip r:embed="rId3">
              <a:alphaModFix amt="40000"/>
            </a:blip>
            <a:srcRect l="11702" t="9911" r="48322" b="41652"/>
            <a:stretch/>
          </p:blipFill>
          <p:spPr>
            <a:xfrm rot="20691600" flipH="1">
              <a:off x="-513000" y="-1082880"/>
              <a:ext cx="8420760" cy="7489800"/>
            </a:xfrm>
            <a:prstGeom prst="rect">
              <a:avLst/>
            </a:prstGeom>
            <a:ln w="0">
              <a:noFill/>
            </a:ln>
          </p:spPr>
        </p:pic>
        <p:pic>
          <p:nvPicPr>
            <p:cNvPr id="57" name="Google Shape;18;p3"/>
            <p:cNvPicPr/>
            <p:nvPr/>
          </p:nvPicPr>
          <p:blipFill>
            <a:blip r:embed="rId4">
              <a:alphaModFix amt="40000"/>
            </a:blip>
            <a:srcRect l="7875" t="41901" r="65032" b="18212"/>
            <a:stretch/>
          </p:blipFill>
          <p:spPr>
            <a:xfrm rot="20691600" flipH="1">
              <a:off x="-648000" y="-753120"/>
              <a:ext cx="6149520" cy="6647040"/>
            </a:xfrm>
            <a:prstGeom prst="rect">
              <a:avLst/>
            </a:prstGeom>
            <a:ln w="0">
              <a:noFill/>
            </a:ln>
          </p:spPr>
        </p:pic>
        <p:pic>
          <p:nvPicPr>
            <p:cNvPr id="58" name="Google Shape;19;p3"/>
            <p:cNvPicPr/>
            <p:nvPr/>
          </p:nvPicPr>
          <p:blipFill>
            <a:blip r:embed="rId5">
              <a:alphaModFix amt="27000"/>
            </a:blip>
            <a:srcRect l="15293" t="36171" r="27649" b="14703"/>
            <a:stretch/>
          </p:blipFill>
          <p:spPr>
            <a:xfrm flipH="1">
              <a:off x="14760" y="0"/>
              <a:ext cx="9143640" cy="5142960"/>
            </a:xfrm>
            <a:prstGeom prst="rect">
              <a:avLst/>
            </a:prstGeom>
            <a:ln w="0">
              <a:noFill/>
            </a:ln>
          </p:spPr>
        </p:pic>
      </p:grpSp>
      <p:sp>
        <p:nvSpPr>
          <p:cNvPr id="59" name="PlaceHolder 1"/>
          <p:cNvSpPr>
            <a:spLocks noGrp="1"/>
          </p:cNvSpPr>
          <p:nvPr>
            <p:ph type="title"/>
          </p:nvPr>
        </p:nvSpPr>
        <p:spPr>
          <a:xfrm>
            <a:off x="3729960" y="2751120"/>
            <a:ext cx="4624560" cy="149076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sp>
        <p:nvSpPr>
          <p:cNvPr id="60" name="PlaceHolder 2"/>
          <p:cNvSpPr>
            <a:spLocks noGrp="1"/>
          </p:cNvSpPr>
          <p:nvPr>
            <p:ph type="title"/>
          </p:nvPr>
        </p:nvSpPr>
        <p:spPr>
          <a:xfrm>
            <a:off x="7045200" y="539640"/>
            <a:ext cx="1309320" cy="841320"/>
          </a:xfrm>
          <a:prstGeom prst="rect">
            <a:avLst/>
          </a:prstGeom>
          <a:noFill/>
          <a:ln w="0">
            <a:noFill/>
          </a:ln>
        </p:spPr>
        <p:txBody>
          <a:bodyPr lIns="91440" tIns="91440" rIns="91440" bIns="91440" anchor="ctr">
            <a:noAutofit/>
          </a:bodyPr>
          <a:lstStyle/>
          <a:p>
            <a:pPr indent="0" algn="r">
              <a:lnSpc>
                <a:spcPct val="100000"/>
              </a:lnSpc>
              <a:buNone/>
            </a:pPr>
            <a:r>
              <a:rPr lang="fr-FR" sz="6000" b="1" strike="noStrike" spc="-1">
                <a:solidFill>
                  <a:schemeClr val="dk2"/>
                </a:solidFill>
                <a:latin typeface="Wix Madefor Display"/>
                <a:ea typeface="Wix Madefor Display"/>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61" name="Google Shape;135;p21"/>
          <p:cNvGrpSpPr/>
          <p:nvPr/>
        </p:nvGrpSpPr>
        <p:grpSpPr>
          <a:xfrm>
            <a:off x="360" y="-46080"/>
            <a:ext cx="8742600" cy="5189760"/>
            <a:chOff x="360" y="-46080"/>
            <a:chExt cx="8742600" cy="5189760"/>
          </a:xfrm>
        </p:grpSpPr>
        <p:pic>
          <p:nvPicPr>
            <p:cNvPr id="62" name="Google Shape;136;p21"/>
            <p:cNvPicPr/>
            <p:nvPr/>
          </p:nvPicPr>
          <p:blipFill>
            <a:blip r:embed="rId3">
              <a:alphaModFix amt="41000"/>
            </a:blip>
            <a:srcRect l="12802" t="52943" r="48681" b="-503"/>
            <a:stretch/>
          </p:blipFill>
          <p:spPr>
            <a:xfrm rot="10800000">
              <a:off x="360" y="2589480"/>
              <a:ext cx="3353400" cy="2553840"/>
            </a:xfrm>
            <a:prstGeom prst="rect">
              <a:avLst/>
            </a:prstGeom>
            <a:ln w="0">
              <a:noFill/>
            </a:ln>
          </p:spPr>
        </p:pic>
        <p:cxnSp>
          <p:nvCxnSpPr>
            <p:cNvPr id="63" name="Google Shape;137;p21"/>
            <p:cNvCxnSpPr/>
            <p:nvPr/>
          </p:nvCxnSpPr>
          <p:spPr>
            <a:xfrm>
              <a:off x="8742960" y="-46080"/>
              <a:ext cx="360" cy="1323720"/>
            </a:xfrm>
            <a:prstGeom prst="straightConnector1">
              <a:avLst/>
            </a:prstGeom>
            <a:ln w="28575">
              <a:solidFill>
                <a:srgbClr val="36CFCB"/>
              </a:solidFill>
              <a:round/>
            </a:ln>
          </p:spPr>
        </p:cxnSp>
      </p:grpSp>
      <p:sp>
        <p:nvSpPr>
          <p:cNvPr id="64" name="PlaceHolder 1"/>
          <p:cNvSpPr>
            <a:spLocks noGrp="1"/>
          </p:cNvSpPr>
          <p:nvPr>
            <p:ph type="title"/>
          </p:nvPr>
        </p:nvSpPr>
        <p:spPr>
          <a:xfrm>
            <a:off x="796320" y="1361880"/>
            <a:ext cx="3022560" cy="1133280"/>
          </a:xfrm>
          <a:prstGeom prst="rect">
            <a:avLst/>
          </a:prstGeom>
          <a:noFill/>
          <a:ln w="0">
            <a:noFill/>
          </a:ln>
        </p:spPr>
        <p:txBody>
          <a:bodyPr lIns="91440" tIns="91440" rIns="91440" bIns="91440" anchor="b">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65" name="Google Shape;141;p22"/>
          <p:cNvGrpSpPr/>
          <p:nvPr/>
        </p:nvGrpSpPr>
        <p:grpSpPr>
          <a:xfrm>
            <a:off x="582480" y="360"/>
            <a:ext cx="8561520" cy="3014280"/>
            <a:chOff x="582480" y="360"/>
            <a:chExt cx="8561520" cy="3014280"/>
          </a:xfrm>
        </p:grpSpPr>
        <p:cxnSp>
          <p:nvCxnSpPr>
            <p:cNvPr id="66" name="Google Shape;142;p22"/>
            <p:cNvCxnSpPr/>
            <p:nvPr/>
          </p:nvCxnSpPr>
          <p:spPr>
            <a:xfrm>
              <a:off x="582480" y="7560"/>
              <a:ext cx="360" cy="1986480"/>
            </a:xfrm>
            <a:prstGeom prst="straightConnector1">
              <a:avLst/>
            </a:prstGeom>
            <a:ln w="28575">
              <a:solidFill>
                <a:srgbClr val="36CFCB"/>
              </a:solidFill>
              <a:round/>
            </a:ln>
          </p:spPr>
        </p:cxnSp>
        <p:pic>
          <p:nvPicPr>
            <p:cNvPr id="67" name="Google Shape;143;p22"/>
            <p:cNvPicPr/>
            <p:nvPr/>
          </p:nvPicPr>
          <p:blipFill>
            <a:blip r:embed="rId3">
              <a:alphaModFix amt="40000"/>
            </a:blip>
            <a:srcRect l="48454" t="-2250" r="14254" b="55164"/>
            <a:stretch/>
          </p:blipFill>
          <p:spPr>
            <a:xfrm rot="10800000">
              <a:off x="5272560" y="360"/>
              <a:ext cx="3871440" cy="3014280"/>
            </a:xfrm>
            <a:prstGeom prst="rect">
              <a:avLst/>
            </a:prstGeom>
            <a:ln w="0">
              <a:noFill/>
            </a:ln>
          </p:spPr>
        </p:pic>
      </p:grpSp>
      <p:sp>
        <p:nvSpPr>
          <p:cNvPr id="68" name="PlaceHolder 1"/>
          <p:cNvSpPr>
            <a:spLocks noGrp="1"/>
          </p:cNvSpPr>
          <p:nvPr>
            <p:ph type="title"/>
          </p:nvPr>
        </p:nvSpPr>
        <p:spPr>
          <a:xfrm>
            <a:off x="5477760" y="2235240"/>
            <a:ext cx="2630160" cy="1126440"/>
          </a:xfrm>
          <a:prstGeom prst="rect">
            <a:avLst/>
          </a:prstGeom>
          <a:noFill/>
          <a:ln w="0">
            <a:noFill/>
          </a:ln>
        </p:spPr>
        <p:txBody>
          <a:bodyPr lIns="91440" tIns="91440" rIns="91440" bIns="91440" anchor="b">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69" name="Google Shape;147;p23"/>
          <p:cNvGrpSpPr/>
          <p:nvPr/>
        </p:nvGrpSpPr>
        <p:grpSpPr>
          <a:xfrm>
            <a:off x="0" y="0"/>
            <a:ext cx="8422920" cy="5143320"/>
            <a:chOff x="0" y="0"/>
            <a:chExt cx="8422920" cy="5143320"/>
          </a:xfrm>
        </p:grpSpPr>
        <p:pic>
          <p:nvPicPr>
            <p:cNvPr id="70" name="Google Shape;148;p23"/>
            <p:cNvPicPr/>
            <p:nvPr/>
          </p:nvPicPr>
          <p:blipFill>
            <a:blip r:embed="rId3">
              <a:alphaModFix amt="40000"/>
            </a:blip>
            <a:srcRect l="55172" t="-5375" r="15083" b="58291"/>
            <a:stretch/>
          </p:blipFill>
          <p:spPr>
            <a:xfrm rot="10800000" flipH="1">
              <a:off x="0" y="360"/>
              <a:ext cx="3087720" cy="3014280"/>
            </a:xfrm>
            <a:prstGeom prst="rect">
              <a:avLst/>
            </a:prstGeom>
            <a:ln w="0">
              <a:noFill/>
            </a:ln>
          </p:spPr>
        </p:pic>
        <p:pic>
          <p:nvPicPr>
            <p:cNvPr id="71" name="Google Shape;149;p23"/>
            <p:cNvPicPr/>
            <p:nvPr/>
          </p:nvPicPr>
          <p:blipFill>
            <a:blip r:embed="rId4">
              <a:alphaModFix amt="41000"/>
            </a:blip>
            <a:srcRect l="12800" t="52943" r="36208" b="-503"/>
            <a:stretch/>
          </p:blipFill>
          <p:spPr>
            <a:xfrm flipH="1">
              <a:off x="360" y="0"/>
              <a:ext cx="4440240" cy="2553840"/>
            </a:xfrm>
            <a:prstGeom prst="rect">
              <a:avLst/>
            </a:prstGeom>
            <a:ln w="0">
              <a:noFill/>
            </a:ln>
          </p:spPr>
        </p:pic>
        <p:cxnSp>
          <p:nvCxnSpPr>
            <p:cNvPr id="72" name="Google Shape;150;p23"/>
            <p:cNvCxnSpPr/>
            <p:nvPr/>
          </p:nvCxnSpPr>
          <p:spPr>
            <a:xfrm>
              <a:off x="8422920" y="3561840"/>
              <a:ext cx="360" cy="1581840"/>
            </a:xfrm>
            <a:prstGeom prst="straightConnector1">
              <a:avLst/>
            </a:prstGeom>
            <a:ln w="28575">
              <a:solidFill>
                <a:srgbClr val="36CFCB"/>
              </a:solidFill>
              <a:round/>
            </a:ln>
          </p:spPr>
        </p:cxnSp>
      </p:grpSp>
      <p:sp>
        <p:nvSpPr>
          <p:cNvPr id="73" name="PlaceHolder 1"/>
          <p:cNvSpPr>
            <a:spLocks noGrp="1"/>
          </p:cNvSpPr>
          <p:nvPr>
            <p:ph type="title"/>
          </p:nvPr>
        </p:nvSpPr>
        <p:spPr>
          <a:xfrm>
            <a:off x="1296000" y="2318760"/>
            <a:ext cx="2875320" cy="1132920"/>
          </a:xfrm>
          <a:prstGeom prst="rect">
            <a:avLst/>
          </a:prstGeom>
          <a:noFill/>
          <a:ln w="0">
            <a:noFill/>
          </a:ln>
        </p:spPr>
        <p:txBody>
          <a:bodyPr lIns="91440" tIns="91440" rIns="91440" bIns="91440" anchor="b">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74" name="Google Shape;154;p24"/>
          <p:cNvGrpSpPr/>
          <p:nvPr/>
        </p:nvGrpSpPr>
        <p:grpSpPr>
          <a:xfrm>
            <a:off x="645840" y="0"/>
            <a:ext cx="8702280" cy="5143320"/>
            <a:chOff x="645840" y="0"/>
            <a:chExt cx="8702280" cy="5143320"/>
          </a:xfrm>
        </p:grpSpPr>
        <p:pic>
          <p:nvPicPr>
            <p:cNvPr id="75" name="Google Shape;155;p24"/>
            <p:cNvPicPr/>
            <p:nvPr/>
          </p:nvPicPr>
          <p:blipFill>
            <a:blip r:embed="rId3">
              <a:alphaModFix amt="35000"/>
            </a:blip>
            <a:srcRect l="18883" t="49526" r="42957"/>
            <a:stretch/>
          </p:blipFill>
          <p:spPr>
            <a:xfrm>
              <a:off x="5075640" y="0"/>
              <a:ext cx="4220280" cy="3442680"/>
            </a:xfrm>
            <a:prstGeom prst="rect">
              <a:avLst/>
            </a:prstGeom>
            <a:ln w="0">
              <a:noFill/>
            </a:ln>
          </p:spPr>
        </p:pic>
        <p:pic>
          <p:nvPicPr>
            <p:cNvPr id="76" name="Google Shape;156;p24"/>
            <p:cNvPicPr/>
            <p:nvPr/>
          </p:nvPicPr>
          <p:blipFill>
            <a:blip r:embed="rId4">
              <a:alphaModFix amt="35000"/>
            </a:blip>
            <a:srcRect l="8471" t="6718" r="55469" b="3196"/>
            <a:stretch/>
          </p:blipFill>
          <p:spPr>
            <a:xfrm>
              <a:off x="6010920" y="0"/>
              <a:ext cx="3337200" cy="5143320"/>
            </a:xfrm>
            <a:prstGeom prst="rect">
              <a:avLst/>
            </a:prstGeom>
            <a:ln w="0">
              <a:noFill/>
            </a:ln>
          </p:spPr>
        </p:pic>
        <p:cxnSp>
          <p:nvCxnSpPr>
            <p:cNvPr id="77" name="Google Shape;157;p24"/>
            <p:cNvCxnSpPr/>
            <p:nvPr/>
          </p:nvCxnSpPr>
          <p:spPr>
            <a:xfrm>
              <a:off x="645840" y="29880"/>
              <a:ext cx="360" cy="1585080"/>
            </a:xfrm>
            <a:prstGeom prst="straightConnector1">
              <a:avLst/>
            </a:prstGeom>
            <a:ln w="28575">
              <a:solidFill>
                <a:srgbClr val="36CFCB"/>
              </a:solidFill>
              <a:round/>
            </a:ln>
          </p:spPr>
        </p:cxnSp>
      </p:grpSp>
      <p:sp>
        <p:nvSpPr>
          <p:cNvPr id="78" name="PlaceHolder 1"/>
          <p:cNvSpPr>
            <a:spLocks noGrp="1"/>
          </p:cNvSpPr>
          <p:nvPr>
            <p:ph type="title"/>
          </p:nvPr>
        </p:nvSpPr>
        <p:spPr>
          <a:xfrm>
            <a:off x="713160" y="550080"/>
            <a:ext cx="771732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79" name="Google Shape;164;p25"/>
          <p:cNvGrpSpPr/>
          <p:nvPr/>
        </p:nvGrpSpPr>
        <p:grpSpPr>
          <a:xfrm>
            <a:off x="630360" y="-46080"/>
            <a:ext cx="6866640" cy="5189040"/>
            <a:chOff x="630360" y="-46080"/>
            <a:chExt cx="6866640" cy="5189040"/>
          </a:xfrm>
        </p:grpSpPr>
        <p:pic>
          <p:nvPicPr>
            <p:cNvPr id="80" name="Google Shape;165;p25"/>
            <p:cNvPicPr/>
            <p:nvPr/>
          </p:nvPicPr>
          <p:blipFill>
            <a:blip r:embed="rId3">
              <a:alphaModFix amt="40000"/>
            </a:blip>
            <a:srcRect l="12370" t="-8265" r="12370" b="63378"/>
            <a:stretch/>
          </p:blipFill>
          <p:spPr>
            <a:xfrm>
              <a:off x="1646640" y="2991600"/>
              <a:ext cx="5850360" cy="2151360"/>
            </a:xfrm>
            <a:prstGeom prst="rect">
              <a:avLst/>
            </a:prstGeom>
            <a:ln w="0">
              <a:noFill/>
            </a:ln>
          </p:spPr>
        </p:pic>
        <p:cxnSp>
          <p:nvCxnSpPr>
            <p:cNvPr id="81" name="Google Shape;166;p25"/>
            <p:cNvCxnSpPr/>
            <p:nvPr/>
          </p:nvCxnSpPr>
          <p:spPr>
            <a:xfrm flipH="1">
              <a:off x="630360" y="-46080"/>
              <a:ext cx="15840" cy="1106280"/>
            </a:xfrm>
            <a:prstGeom prst="straightConnector1">
              <a:avLst/>
            </a:prstGeom>
            <a:ln w="28575">
              <a:solidFill>
                <a:srgbClr val="36CFCB"/>
              </a:solidFill>
              <a:round/>
            </a:ln>
          </p:spPr>
        </p:cxnSp>
      </p:grpSp>
      <p:sp>
        <p:nvSpPr>
          <p:cNvPr id="82" name="PlaceHolder 1"/>
          <p:cNvSpPr>
            <a:spLocks noGrp="1"/>
          </p:cNvSpPr>
          <p:nvPr>
            <p:ph type="title"/>
          </p:nvPr>
        </p:nvSpPr>
        <p:spPr>
          <a:xfrm>
            <a:off x="713160" y="550080"/>
            <a:ext cx="771732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83" name="Google Shape;171;p26"/>
          <p:cNvGrpSpPr/>
          <p:nvPr/>
        </p:nvGrpSpPr>
        <p:grpSpPr>
          <a:xfrm>
            <a:off x="360" y="-46080"/>
            <a:ext cx="4814280" cy="5581800"/>
            <a:chOff x="360" y="-46080"/>
            <a:chExt cx="4814280" cy="5581800"/>
          </a:xfrm>
        </p:grpSpPr>
        <p:pic>
          <p:nvPicPr>
            <p:cNvPr id="84" name="Google Shape;172;p26"/>
            <p:cNvPicPr/>
            <p:nvPr/>
          </p:nvPicPr>
          <p:blipFill>
            <a:blip r:embed="rId3">
              <a:alphaModFix amt="41000"/>
            </a:blip>
            <a:srcRect l="12924" t="57366" r="43549" b="-5701"/>
            <a:stretch/>
          </p:blipFill>
          <p:spPr>
            <a:xfrm rot="10800000">
              <a:off x="360" y="2238840"/>
              <a:ext cx="4814280" cy="3296880"/>
            </a:xfrm>
            <a:prstGeom prst="rect">
              <a:avLst/>
            </a:prstGeom>
            <a:ln w="0">
              <a:noFill/>
            </a:ln>
          </p:spPr>
        </p:pic>
        <p:cxnSp>
          <p:nvCxnSpPr>
            <p:cNvPr id="85" name="Google Shape;173;p26"/>
            <p:cNvCxnSpPr/>
            <p:nvPr/>
          </p:nvCxnSpPr>
          <p:spPr>
            <a:xfrm>
              <a:off x="569520" y="-46080"/>
              <a:ext cx="360" cy="1324800"/>
            </a:xfrm>
            <a:prstGeom prst="straightConnector1">
              <a:avLst/>
            </a:prstGeom>
            <a:ln w="28575">
              <a:solidFill>
                <a:srgbClr val="36CFCB"/>
              </a:solidFill>
              <a:round/>
            </a:ln>
          </p:spPr>
        </p:cxnSp>
      </p:grpSp>
      <p:sp>
        <p:nvSpPr>
          <p:cNvPr id="86" name="PlaceHolder 1"/>
          <p:cNvSpPr>
            <a:spLocks noGrp="1"/>
          </p:cNvSpPr>
          <p:nvPr>
            <p:ph type="title"/>
          </p:nvPr>
        </p:nvSpPr>
        <p:spPr>
          <a:xfrm>
            <a:off x="713160" y="550080"/>
            <a:ext cx="771732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87" name="Google Shape;182;p27"/>
          <p:cNvGrpSpPr/>
          <p:nvPr/>
        </p:nvGrpSpPr>
        <p:grpSpPr>
          <a:xfrm>
            <a:off x="0" y="384840"/>
            <a:ext cx="9143640" cy="4758480"/>
            <a:chOff x="0" y="384840"/>
            <a:chExt cx="9143640" cy="4758480"/>
          </a:xfrm>
        </p:grpSpPr>
        <p:cxnSp>
          <p:nvCxnSpPr>
            <p:cNvPr id="88" name="Google Shape;183;p27"/>
            <p:cNvCxnSpPr/>
            <p:nvPr/>
          </p:nvCxnSpPr>
          <p:spPr>
            <a:xfrm flipH="1">
              <a:off x="0" y="384840"/>
              <a:ext cx="2145240" cy="360"/>
            </a:xfrm>
            <a:prstGeom prst="straightConnector1">
              <a:avLst/>
            </a:prstGeom>
            <a:ln w="28575">
              <a:solidFill>
                <a:srgbClr val="36CFCB"/>
              </a:solidFill>
              <a:round/>
            </a:ln>
          </p:spPr>
        </p:cxnSp>
        <p:pic>
          <p:nvPicPr>
            <p:cNvPr id="89" name="Google Shape;184;p27"/>
            <p:cNvPicPr/>
            <p:nvPr/>
          </p:nvPicPr>
          <p:blipFill>
            <a:blip r:embed="rId3">
              <a:alphaModFix amt="41000"/>
            </a:blip>
            <a:srcRect l="14673" t="54092" r="50931" b="1442"/>
            <a:stretch/>
          </p:blipFill>
          <p:spPr>
            <a:xfrm rot="10800000" flipH="1">
              <a:off x="6275880" y="2856600"/>
              <a:ext cx="2867760" cy="2286360"/>
            </a:xfrm>
            <a:prstGeom prst="rect">
              <a:avLst/>
            </a:prstGeom>
            <a:ln w="0">
              <a:noFill/>
            </a:ln>
          </p:spPr>
        </p:pic>
      </p:grpSp>
      <p:sp>
        <p:nvSpPr>
          <p:cNvPr id="90" name="PlaceHolder 1"/>
          <p:cNvSpPr>
            <a:spLocks noGrp="1"/>
          </p:cNvSpPr>
          <p:nvPr>
            <p:ph type="title"/>
          </p:nvPr>
        </p:nvSpPr>
        <p:spPr>
          <a:xfrm>
            <a:off x="713160" y="550080"/>
            <a:ext cx="771732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91" name="Google Shape;195;p28"/>
          <p:cNvGrpSpPr/>
          <p:nvPr/>
        </p:nvGrpSpPr>
        <p:grpSpPr>
          <a:xfrm>
            <a:off x="0" y="-46080"/>
            <a:ext cx="3087720" cy="5189040"/>
            <a:chOff x="0" y="-46080"/>
            <a:chExt cx="3087720" cy="5189040"/>
          </a:xfrm>
        </p:grpSpPr>
        <p:pic>
          <p:nvPicPr>
            <p:cNvPr id="92" name="Google Shape;196;p28"/>
            <p:cNvPicPr/>
            <p:nvPr/>
          </p:nvPicPr>
          <p:blipFill>
            <a:blip r:embed="rId3">
              <a:alphaModFix amt="40000"/>
            </a:blip>
            <a:srcRect l="55172" t="-5375" r="15083" b="58291"/>
            <a:stretch/>
          </p:blipFill>
          <p:spPr>
            <a:xfrm>
              <a:off x="0" y="2128680"/>
              <a:ext cx="3087720" cy="3014280"/>
            </a:xfrm>
            <a:prstGeom prst="rect">
              <a:avLst/>
            </a:prstGeom>
            <a:ln w="0">
              <a:noFill/>
            </a:ln>
          </p:spPr>
        </p:pic>
        <p:cxnSp>
          <p:nvCxnSpPr>
            <p:cNvPr id="93" name="Google Shape;197;p28"/>
            <p:cNvCxnSpPr/>
            <p:nvPr/>
          </p:nvCxnSpPr>
          <p:spPr>
            <a:xfrm>
              <a:off x="569520" y="-46080"/>
              <a:ext cx="360" cy="2485080"/>
            </a:xfrm>
            <a:prstGeom prst="straightConnector1">
              <a:avLst/>
            </a:prstGeom>
            <a:ln w="28575">
              <a:solidFill>
                <a:srgbClr val="36CFCB"/>
              </a:solidFill>
              <a:round/>
            </a:ln>
          </p:spPr>
        </p:cxnSp>
      </p:grpSp>
      <p:sp>
        <p:nvSpPr>
          <p:cNvPr id="94" name="PlaceHolder 1"/>
          <p:cNvSpPr>
            <a:spLocks noGrp="1"/>
          </p:cNvSpPr>
          <p:nvPr>
            <p:ph type="title"/>
          </p:nvPr>
        </p:nvSpPr>
        <p:spPr>
          <a:xfrm>
            <a:off x="713160" y="550080"/>
            <a:ext cx="771732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8" name="Google Shape;67;p11"/>
          <p:cNvGrpSpPr/>
          <p:nvPr/>
        </p:nvGrpSpPr>
        <p:grpSpPr>
          <a:xfrm>
            <a:off x="0" y="0"/>
            <a:ext cx="9143640" cy="5143320"/>
            <a:chOff x="0" y="0"/>
            <a:chExt cx="9143640" cy="5143320"/>
          </a:xfrm>
        </p:grpSpPr>
        <p:pic>
          <p:nvPicPr>
            <p:cNvPr id="9" name="Google Shape;68;p11"/>
            <p:cNvPicPr/>
            <p:nvPr/>
          </p:nvPicPr>
          <p:blipFill>
            <a:blip r:embed="rId3">
              <a:alphaModFix amt="38000"/>
            </a:blip>
            <a:srcRect l="13106" t="48805" r="57879" b="9244"/>
            <a:stretch/>
          </p:blipFill>
          <p:spPr>
            <a:xfrm>
              <a:off x="3377160" y="0"/>
              <a:ext cx="5766480" cy="5143320"/>
            </a:xfrm>
            <a:prstGeom prst="rect">
              <a:avLst/>
            </a:prstGeom>
            <a:ln w="0">
              <a:noFill/>
            </a:ln>
          </p:spPr>
        </p:pic>
        <p:pic>
          <p:nvPicPr>
            <p:cNvPr id="10" name="Google Shape;69;p11"/>
            <p:cNvPicPr/>
            <p:nvPr/>
          </p:nvPicPr>
          <p:blipFill>
            <a:blip r:embed="rId4">
              <a:alphaModFix amt="40000"/>
            </a:blip>
            <a:srcRect l="48246" t="-1389" r="22125" b="63584"/>
            <a:stretch/>
          </p:blipFill>
          <p:spPr>
            <a:xfrm>
              <a:off x="0" y="0"/>
              <a:ext cx="6535080" cy="5143320"/>
            </a:xfrm>
            <a:prstGeom prst="rect">
              <a:avLst/>
            </a:prstGeom>
            <a:ln w="0">
              <a:noFill/>
            </a:ln>
          </p:spPr>
        </p:pic>
        <p:pic>
          <p:nvPicPr>
            <p:cNvPr id="11" name="Google Shape;70;p11"/>
            <p:cNvPicPr/>
            <p:nvPr/>
          </p:nvPicPr>
          <p:blipFill>
            <a:blip r:embed="rId5">
              <a:alphaModFix amt="27000"/>
            </a:blip>
            <a:srcRect l="15293" t="36171" r="27649" b="14703"/>
            <a:stretch/>
          </p:blipFill>
          <p:spPr>
            <a:xfrm>
              <a:off x="0" y="0"/>
              <a:ext cx="9143640" cy="5142960"/>
            </a:xfrm>
            <a:prstGeom prst="rect">
              <a:avLst/>
            </a:prstGeom>
            <a:ln w="0">
              <a:noFill/>
            </a:ln>
          </p:spPr>
        </p:pic>
      </p:grpSp>
      <p:sp>
        <p:nvSpPr>
          <p:cNvPr id="12" name="PlaceHolder 1"/>
          <p:cNvSpPr>
            <a:spLocks noGrp="1"/>
          </p:cNvSpPr>
          <p:nvPr>
            <p:ph type="title"/>
          </p:nvPr>
        </p:nvSpPr>
        <p:spPr>
          <a:xfrm>
            <a:off x="1284120" y="1670400"/>
            <a:ext cx="6575760" cy="1284840"/>
          </a:xfrm>
          <a:prstGeom prst="rect">
            <a:avLst/>
          </a:prstGeom>
          <a:noFill/>
          <a:ln w="0">
            <a:noFill/>
          </a:ln>
        </p:spPr>
        <p:txBody>
          <a:bodyPr lIns="91440" tIns="91440" rIns="91440" bIns="91440" anchor="ctr">
            <a:noAutofit/>
          </a:bodyPr>
          <a:lstStyle/>
          <a:p>
            <a:pPr indent="0" algn="ctr">
              <a:lnSpc>
                <a:spcPct val="100000"/>
              </a:lnSpc>
              <a:buNone/>
            </a:pPr>
            <a:r>
              <a:rPr lang="fr-FR" sz="6500" b="1" strike="noStrike" spc="-1">
                <a:solidFill>
                  <a:schemeClr val="dk2"/>
                </a:solidFill>
                <a:latin typeface="Wix Madefor Display"/>
                <a:ea typeface="Wix Madefor Display"/>
              </a:rPr>
              <a:t>xx%</a:t>
            </a:r>
            <a:endParaRPr lang="fr-FR" sz="65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95" name="Google Shape;210;p29"/>
          <p:cNvGrpSpPr/>
          <p:nvPr/>
        </p:nvGrpSpPr>
        <p:grpSpPr>
          <a:xfrm>
            <a:off x="-75960" y="-76320"/>
            <a:ext cx="9219960" cy="2286360"/>
            <a:chOff x="-75960" y="-76320"/>
            <a:chExt cx="9219960" cy="2286360"/>
          </a:xfrm>
        </p:grpSpPr>
        <p:pic>
          <p:nvPicPr>
            <p:cNvPr id="96" name="Google Shape;211;p29"/>
            <p:cNvPicPr/>
            <p:nvPr/>
          </p:nvPicPr>
          <p:blipFill>
            <a:blip r:embed="rId3">
              <a:alphaModFix amt="41000"/>
            </a:blip>
            <a:srcRect l="14673" t="54092" r="50931" b="1442"/>
            <a:stretch/>
          </p:blipFill>
          <p:spPr>
            <a:xfrm flipH="1">
              <a:off x="-75960" y="-76320"/>
              <a:ext cx="2867760" cy="2286360"/>
            </a:xfrm>
            <a:prstGeom prst="rect">
              <a:avLst/>
            </a:prstGeom>
            <a:ln w="0">
              <a:noFill/>
            </a:ln>
          </p:spPr>
        </p:pic>
        <p:cxnSp>
          <p:nvCxnSpPr>
            <p:cNvPr id="97" name="Google Shape;212;p29"/>
            <p:cNvCxnSpPr/>
            <p:nvPr/>
          </p:nvCxnSpPr>
          <p:spPr>
            <a:xfrm flipH="1">
              <a:off x="7255800" y="399960"/>
              <a:ext cx="1888560" cy="360"/>
            </a:xfrm>
            <a:prstGeom prst="straightConnector1">
              <a:avLst/>
            </a:prstGeom>
            <a:ln w="28575">
              <a:solidFill>
                <a:srgbClr val="36CFCB"/>
              </a:solidFill>
              <a:round/>
            </a:ln>
          </p:spPr>
        </p:cxnSp>
      </p:grpSp>
      <p:sp>
        <p:nvSpPr>
          <p:cNvPr id="98" name="PlaceHolder 1"/>
          <p:cNvSpPr>
            <a:spLocks noGrp="1"/>
          </p:cNvSpPr>
          <p:nvPr>
            <p:ph type="title"/>
          </p:nvPr>
        </p:nvSpPr>
        <p:spPr>
          <a:xfrm>
            <a:off x="713160" y="550080"/>
            <a:ext cx="771732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99" name="Google Shape;227;p30"/>
          <p:cNvGrpSpPr/>
          <p:nvPr/>
        </p:nvGrpSpPr>
        <p:grpSpPr>
          <a:xfrm>
            <a:off x="-19800" y="-54000"/>
            <a:ext cx="9183600" cy="5235480"/>
            <a:chOff x="-19800" y="-54000"/>
            <a:chExt cx="9183600" cy="5235480"/>
          </a:xfrm>
        </p:grpSpPr>
        <p:pic>
          <p:nvPicPr>
            <p:cNvPr id="100" name="Google Shape;228;p30"/>
            <p:cNvPicPr/>
            <p:nvPr/>
          </p:nvPicPr>
          <p:blipFill>
            <a:blip r:embed="rId3">
              <a:alphaModFix amt="27000"/>
            </a:blip>
            <a:srcRect l="15293" t="36171" r="27649" b="14703"/>
            <a:stretch/>
          </p:blipFill>
          <p:spPr>
            <a:xfrm>
              <a:off x="0" y="0"/>
              <a:ext cx="9143640" cy="5142960"/>
            </a:xfrm>
            <a:prstGeom prst="rect">
              <a:avLst/>
            </a:prstGeom>
            <a:ln w="0">
              <a:noFill/>
            </a:ln>
          </p:spPr>
        </p:pic>
        <p:pic>
          <p:nvPicPr>
            <p:cNvPr id="101" name="Google Shape;229;p30"/>
            <p:cNvPicPr/>
            <p:nvPr/>
          </p:nvPicPr>
          <p:blipFill>
            <a:blip r:embed="rId4">
              <a:alphaModFix amt="40000"/>
            </a:blip>
            <a:srcRect l="8471" t="34587" r="55469" b="3196"/>
            <a:stretch/>
          </p:blipFill>
          <p:spPr>
            <a:xfrm rot="16200000">
              <a:off x="87480" y="-161280"/>
              <a:ext cx="3337200" cy="3551760"/>
            </a:xfrm>
            <a:prstGeom prst="rect">
              <a:avLst/>
            </a:prstGeom>
            <a:ln w="0">
              <a:noFill/>
            </a:ln>
          </p:spPr>
        </p:pic>
        <p:pic>
          <p:nvPicPr>
            <p:cNvPr id="102" name="Google Shape;230;p30"/>
            <p:cNvPicPr/>
            <p:nvPr/>
          </p:nvPicPr>
          <p:blipFill>
            <a:blip r:embed="rId5">
              <a:alphaModFix amt="41000"/>
            </a:blip>
            <a:srcRect l="18883" t="58306" r="42957"/>
            <a:stretch/>
          </p:blipFill>
          <p:spPr>
            <a:xfrm rot="16200000">
              <a:off x="-707760" y="642600"/>
              <a:ext cx="4220280" cy="2843640"/>
            </a:xfrm>
            <a:prstGeom prst="rect">
              <a:avLst/>
            </a:prstGeom>
            <a:ln w="0">
              <a:noFill/>
            </a:ln>
          </p:spPr>
        </p:pic>
        <p:pic>
          <p:nvPicPr>
            <p:cNvPr id="103" name="Google Shape;231;p30"/>
            <p:cNvPicPr/>
            <p:nvPr/>
          </p:nvPicPr>
          <p:blipFill>
            <a:blip r:embed="rId4">
              <a:alphaModFix amt="40000"/>
            </a:blip>
            <a:srcRect l="8471" t="34587" r="55469" b="3196"/>
            <a:stretch/>
          </p:blipFill>
          <p:spPr>
            <a:xfrm rot="5400000">
              <a:off x="5719320" y="1736640"/>
              <a:ext cx="3337200" cy="3551760"/>
            </a:xfrm>
            <a:prstGeom prst="rect">
              <a:avLst/>
            </a:prstGeom>
            <a:ln w="0">
              <a:noFill/>
            </a:ln>
          </p:spPr>
        </p:pic>
        <p:pic>
          <p:nvPicPr>
            <p:cNvPr id="104" name="Google Shape;232;p30"/>
            <p:cNvPicPr/>
            <p:nvPr/>
          </p:nvPicPr>
          <p:blipFill>
            <a:blip r:embed="rId5">
              <a:alphaModFix amt="41000"/>
            </a:blip>
            <a:srcRect l="18883" t="58306" r="42957"/>
            <a:stretch/>
          </p:blipFill>
          <p:spPr>
            <a:xfrm rot="5400000">
              <a:off x="5631840" y="1640880"/>
              <a:ext cx="4220280" cy="2843640"/>
            </a:xfrm>
            <a:prstGeom prst="rect">
              <a:avLst/>
            </a:prstGeom>
            <a:ln w="0">
              <a:noFill/>
            </a:ln>
          </p:spPr>
        </p:pic>
      </p:grpSp>
      <p:sp>
        <p:nvSpPr>
          <p:cNvPr id="105" name="PlaceHolder 1"/>
          <p:cNvSpPr>
            <a:spLocks noGrp="1"/>
          </p:cNvSpPr>
          <p:nvPr>
            <p:ph type="title"/>
          </p:nvPr>
        </p:nvSpPr>
        <p:spPr>
          <a:xfrm>
            <a:off x="2223720" y="688320"/>
            <a:ext cx="4696560" cy="768600"/>
          </a:xfrm>
          <a:prstGeom prst="rect">
            <a:avLst/>
          </a:prstGeom>
          <a:noFill/>
          <a:ln w="0">
            <a:noFill/>
          </a:ln>
        </p:spPr>
        <p:txBody>
          <a:bodyPr lIns="91440" tIns="91440" rIns="91440" bIns="91440" anchor="ctr">
            <a:noAutofit/>
          </a:bodyPr>
          <a:lstStyle/>
          <a:p>
            <a:pPr indent="0" algn="ctr">
              <a:lnSpc>
                <a:spcPct val="100000"/>
              </a:lnSpc>
              <a:buNone/>
            </a:pPr>
            <a:r>
              <a:rPr lang="fr-FR" sz="4500" b="1" strike="noStrike" spc="-1">
                <a:solidFill>
                  <a:schemeClr val="dk2"/>
                </a:solidFill>
                <a:latin typeface="Wix Madefor Display"/>
                <a:ea typeface="Wix Madefor Display"/>
              </a:rPr>
              <a:t>xx%</a:t>
            </a:r>
            <a:endParaRPr lang="fr-FR" sz="4500" b="0" strike="noStrike" spc="-1">
              <a:solidFill>
                <a:schemeClr val="dk1"/>
              </a:solidFill>
              <a:latin typeface="Arial"/>
            </a:endParaRPr>
          </a:p>
        </p:txBody>
      </p:sp>
      <p:sp>
        <p:nvSpPr>
          <p:cNvPr id="106" name="PlaceHolder 2"/>
          <p:cNvSpPr>
            <a:spLocks noGrp="1"/>
          </p:cNvSpPr>
          <p:nvPr>
            <p:ph type="title"/>
          </p:nvPr>
        </p:nvSpPr>
        <p:spPr>
          <a:xfrm>
            <a:off x="2223720" y="1985760"/>
            <a:ext cx="4696560" cy="768600"/>
          </a:xfrm>
          <a:prstGeom prst="rect">
            <a:avLst/>
          </a:prstGeom>
          <a:noFill/>
          <a:ln w="0">
            <a:noFill/>
          </a:ln>
        </p:spPr>
        <p:txBody>
          <a:bodyPr lIns="91440" tIns="91440" rIns="91440" bIns="91440" anchor="ctr">
            <a:noAutofit/>
          </a:bodyPr>
          <a:lstStyle/>
          <a:p>
            <a:pPr indent="0" algn="ctr">
              <a:lnSpc>
                <a:spcPct val="100000"/>
              </a:lnSpc>
              <a:buNone/>
            </a:pPr>
            <a:r>
              <a:rPr lang="fr-FR" sz="4500" b="1" strike="noStrike" spc="-1">
                <a:solidFill>
                  <a:schemeClr val="dk2"/>
                </a:solidFill>
                <a:latin typeface="Wix Madefor Display"/>
                <a:ea typeface="Wix Madefor Display"/>
              </a:rPr>
              <a:t>xx%</a:t>
            </a:r>
            <a:endParaRPr lang="fr-FR" sz="4500" b="0" strike="noStrike" spc="-1">
              <a:solidFill>
                <a:schemeClr val="dk1"/>
              </a:solidFill>
              <a:latin typeface="Arial"/>
            </a:endParaRPr>
          </a:p>
        </p:txBody>
      </p:sp>
      <p:sp>
        <p:nvSpPr>
          <p:cNvPr id="107" name="PlaceHolder 3"/>
          <p:cNvSpPr>
            <a:spLocks noGrp="1"/>
          </p:cNvSpPr>
          <p:nvPr>
            <p:ph type="title"/>
          </p:nvPr>
        </p:nvSpPr>
        <p:spPr>
          <a:xfrm>
            <a:off x="2223720" y="3283560"/>
            <a:ext cx="4696560" cy="768600"/>
          </a:xfrm>
          <a:prstGeom prst="rect">
            <a:avLst/>
          </a:prstGeom>
          <a:noFill/>
          <a:ln w="0">
            <a:noFill/>
          </a:ln>
        </p:spPr>
        <p:txBody>
          <a:bodyPr lIns="91440" tIns="91440" rIns="91440" bIns="91440" anchor="ctr">
            <a:noAutofit/>
          </a:bodyPr>
          <a:lstStyle/>
          <a:p>
            <a:pPr indent="0" algn="ctr">
              <a:lnSpc>
                <a:spcPct val="100000"/>
              </a:lnSpc>
              <a:buNone/>
            </a:pPr>
            <a:r>
              <a:rPr lang="fr-FR" sz="4500" b="1" strike="noStrike" spc="-1">
                <a:solidFill>
                  <a:schemeClr val="dk2"/>
                </a:solidFill>
                <a:latin typeface="Wix Madefor Display"/>
                <a:ea typeface="Wix Madefor Display"/>
              </a:rPr>
              <a:t>xx%</a:t>
            </a:r>
            <a:endParaRPr lang="fr-FR" sz="45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08" name="Google Shape;24;p4"/>
          <p:cNvGrpSpPr/>
          <p:nvPr/>
        </p:nvGrpSpPr>
        <p:grpSpPr>
          <a:xfrm>
            <a:off x="0" y="-46080"/>
            <a:ext cx="3087720" cy="5189040"/>
            <a:chOff x="0" y="-46080"/>
            <a:chExt cx="3087720" cy="5189040"/>
          </a:xfrm>
        </p:grpSpPr>
        <p:pic>
          <p:nvPicPr>
            <p:cNvPr id="109" name="Google Shape;25;p4"/>
            <p:cNvPicPr/>
            <p:nvPr/>
          </p:nvPicPr>
          <p:blipFill>
            <a:blip r:embed="rId3">
              <a:alphaModFix amt="40000"/>
            </a:blip>
            <a:srcRect l="55172" t="-5375" r="15083" b="58291"/>
            <a:stretch/>
          </p:blipFill>
          <p:spPr>
            <a:xfrm>
              <a:off x="0" y="2128680"/>
              <a:ext cx="3087720" cy="3014280"/>
            </a:xfrm>
            <a:prstGeom prst="rect">
              <a:avLst/>
            </a:prstGeom>
            <a:ln w="0">
              <a:noFill/>
            </a:ln>
          </p:spPr>
        </p:pic>
        <p:cxnSp>
          <p:nvCxnSpPr>
            <p:cNvPr id="110" name="Google Shape;26;p4"/>
            <p:cNvCxnSpPr/>
            <p:nvPr/>
          </p:nvCxnSpPr>
          <p:spPr>
            <a:xfrm flipH="1">
              <a:off x="706680" y="-46080"/>
              <a:ext cx="15480" cy="1106280"/>
            </a:xfrm>
            <a:prstGeom prst="straightConnector1">
              <a:avLst/>
            </a:prstGeom>
            <a:ln w="28575">
              <a:solidFill>
                <a:srgbClr val="36CFCB"/>
              </a:solidFill>
              <a:round/>
            </a:ln>
          </p:spPr>
        </p:cxnSp>
      </p:grpSp>
      <p:sp>
        <p:nvSpPr>
          <p:cNvPr id="111" name="PlaceHolder 1"/>
          <p:cNvSpPr>
            <a:spLocks noGrp="1"/>
          </p:cNvSpPr>
          <p:nvPr>
            <p:ph type="body"/>
          </p:nvPr>
        </p:nvSpPr>
        <p:spPr>
          <a:xfrm>
            <a:off x="720000" y="1215720"/>
            <a:ext cx="7703640" cy="43668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400" b="0" strike="noStrike" spc="-1">
                <a:solidFill>
                  <a:srgbClr val="000000"/>
                </a:solidFill>
                <a:latin typeface="Arial"/>
              </a:rPr>
              <a:t>Seventh Outline Level</a:t>
            </a:r>
          </a:p>
        </p:txBody>
      </p:sp>
      <p:sp>
        <p:nvSpPr>
          <p:cNvPr id="112" name="PlaceHolder 2"/>
          <p:cNvSpPr>
            <a:spLocks noGrp="1"/>
          </p:cNvSpPr>
          <p:nvPr>
            <p:ph type="title"/>
          </p:nvPr>
        </p:nvSpPr>
        <p:spPr>
          <a:xfrm>
            <a:off x="713160" y="550080"/>
            <a:ext cx="771732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25" name="Google Shape;251;p32"/>
          <p:cNvPicPr/>
          <p:nvPr/>
        </p:nvPicPr>
        <p:blipFill>
          <a:blip r:embed="rId3">
            <a:alphaModFix amt="40000"/>
          </a:blip>
          <a:srcRect l="48454" t="-2250" r="14254" b="55164"/>
          <a:stretch/>
        </p:blipFill>
        <p:spPr>
          <a:xfrm rot="10800000">
            <a:off x="5272560" y="360"/>
            <a:ext cx="3871440" cy="30142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7"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26" name="Google Shape;253;p33"/>
          <p:cNvPicPr/>
          <p:nvPr/>
        </p:nvPicPr>
        <p:blipFill>
          <a:blip r:embed="rId3">
            <a:alphaModFix amt="40000"/>
          </a:blip>
          <a:srcRect l="48368" r="15821" b="52913"/>
          <a:stretch/>
        </p:blipFill>
        <p:spPr>
          <a:xfrm>
            <a:off x="0" y="2159640"/>
            <a:ext cx="3717360" cy="3014280"/>
          </a:xfrm>
          <a:prstGeom prst="rect">
            <a:avLst/>
          </a:prstGeom>
          <a:ln w="0">
            <a:noFill/>
          </a:ln>
        </p:spPr>
      </p:pic>
      <p:pic>
        <p:nvPicPr>
          <p:cNvPr id="127" name="Google Shape;254;p33"/>
          <p:cNvPicPr/>
          <p:nvPr/>
        </p:nvPicPr>
        <p:blipFill>
          <a:blip r:embed="rId4">
            <a:alphaModFix amt="41000"/>
          </a:blip>
          <a:srcRect l="12802" t="60320" r="29254" b="-503"/>
          <a:stretch/>
        </p:blipFill>
        <p:spPr>
          <a:xfrm rot="10800000">
            <a:off x="-14760" y="3004560"/>
            <a:ext cx="5045760" cy="21574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9"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28" name="PlaceHolder 1"/>
          <p:cNvSpPr>
            <a:spLocks noGrp="1"/>
          </p:cNvSpPr>
          <p:nvPr>
            <p:ph type="title"/>
          </p:nvPr>
        </p:nvSpPr>
        <p:spPr>
          <a:xfrm>
            <a:off x="713160" y="550080"/>
            <a:ext cx="771732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grpSp>
        <p:nvGrpSpPr>
          <p:cNvPr id="129" name="Google Shape;35;p5"/>
          <p:cNvGrpSpPr/>
          <p:nvPr/>
        </p:nvGrpSpPr>
        <p:grpSpPr>
          <a:xfrm>
            <a:off x="-131040" y="-76320"/>
            <a:ext cx="8673480" cy="5233320"/>
            <a:chOff x="-131040" y="-76320"/>
            <a:chExt cx="8673480" cy="5233320"/>
          </a:xfrm>
        </p:grpSpPr>
        <p:pic>
          <p:nvPicPr>
            <p:cNvPr id="130" name="Google Shape;36;p5"/>
            <p:cNvPicPr/>
            <p:nvPr/>
          </p:nvPicPr>
          <p:blipFill>
            <a:blip r:embed="rId3">
              <a:alphaModFix amt="35000"/>
            </a:blip>
            <a:srcRect l="8471" t="6718" r="55469" b="3196"/>
            <a:stretch/>
          </p:blipFill>
          <p:spPr>
            <a:xfrm flipH="1">
              <a:off x="-131040" y="-76320"/>
              <a:ext cx="3337200" cy="5143320"/>
            </a:xfrm>
            <a:prstGeom prst="rect">
              <a:avLst/>
            </a:prstGeom>
            <a:ln w="0">
              <a:noFill/>
            </a:ln>
          </p:spPr>
        </p:pic>
        <p:pic>
          <p:nvPicPr>
            <p:cNvPr id="131" name="Google Shape;37;p5"/>
            <p:cNvPicPr/>
            <p:nvPr/>
          </p:nvPicPr>
          <p:blipFill>
            <a:blip r:embed="rId4">
              <a:alphaModFix amt="35000"/>
            </a:blip>
            <a:srcRect l="18883" t="49526" r="42957"/>
            <a:stretch/>
          </p:blipFill>
          <p:spPr>
            <a:xfrm flipH="1">
              <a:off x="-131040" y="-76320"/>
              <a:ext cx="4220280" cy="3442680"/>
            </a:xfrm>
            <a:prstGeom prst="rect">
              <a:avLst/>
            </a:prstGeom>
            <a:ln w="0">
              <a:noFill/>
            </a:ln>
          </p:spPr>
        </p:pic>
        <p:cxnSp>
          <p:nvCxnSpPr>
            <p:cNvPr id="132" name="Google Shape;38;p5"/>
            <p:cNvCxnSpPr/>
            <p:nvPr/>
          </p:nvCxnSpPr>
          <p:spPr>
            <a:xfrm>
              <a:off x="8542440" y="2791800"/>
              <a:ext cx="360" cy="2365560"/>
            </a:xfrm>
            <a:prstGeom prst="straightConnector1">
              <a:avLst/>
            </a:prstGeom>
            <a:ln w="28575">
              <a:solidFill>
                <a:srgbClr val="36CFCB"/>
              </a:solidFill>
              <a:round/>
            </a:ln>
          </p:spPr>
        </p:cxnSp>
      </p:grpSp>
    </p:spTree>
  </p:cSld>
  <p:clrMap bg1="lt1" tx1="dk1" bg2="lt2" tx2="dk2" accent1="accent1" accent2="accent2" accent3="accent3" accent4="accent4" accent5="accent5" accent6="accent6" hlink="hlink" folHlink="folHlink"/>
  <p:sldLayoutIdLst>
    <p:sldLayoutId id="2147483701"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36" name="Google Shape;40;p6"/>
          <p:cNvGrpSpPr/>
          <p:nvPr/>
        </p:nvGrpSpPr>
        <p:grpSpPr>
          <a:xfrm>
            <a:off x="360" y="0"/>
            <a:ext cx="9143640" cy="4851000"/>
            <a:chOff x="360" y="0"/>
            <a:chExt cx="9143640" cy="4851000"/>
          </a:xfrm>
        </p:grpSpPr>
        <p:pic>
          <p:nvPicPr>
            <p:cNvPr id="137" name="Google Shape;41;p6"/>
            <p:cNvPicPr/>
            <p:nvPr/>
          </p:nvPicPr>
          <p:blipFill>
            <a:blip r:embed="rId3">
              <a:alphaModFix amt="41000"/>
            </a:blip>
            <a:srcRect l="12924" t="57366" r="43549" b="-5701"/>
            <a:stretch/>
          </p:blipFill>
          <p:spPr>
            <a:xfrm flipH="1">
              <a:off x="360" y="0"/>
              <a:ext cx="4814280" cy="3296880"/>
            </a:xfrm>
            <a:prstGeom prst="rect">
              <a:avLst/>
            </a:prstGeom>
            <a:ln w="0">
              <a:noFill/>
            </a:ln>
          </p:spPr>
        </p:pic>
        <p:cxnSp>
          <p:nvCxnSpPr>
            <p:cNvPr id="138" name="Google Shape;42;p6"/>
            <p:cNvCxnSpPr/>
            <p:nvPr/>
          </p:nvCxnSpPr>
          <p:spPr>
            <a:xfrm>
              <a:off x="3515760" y="4851000"/>
              <a:ext cx="5628600" cy="360"/>
            </a:xfrm>
            <a:prstGeom prst="straightConnector1">
              <a:avLst/>
            </a:prstGeom>
            <a:ln w="28575">
              <a:solidFill>
                <a:srgbClr val="36CFCB"/>
              </a:solidFill>
              <a:round/>
            </a:ln>
          </p:spPr>
        </p:cxnSp>
      </p:grpSp>
      <p:sp>
        <p:nvSpPr>
          <p:cNvPr id="139" name="PlaceHolder 1"/>
          <p:cNvSpPr>
            <a:spLocks noGrp="1"/>
          </p:cNvSpPr>
          <p:nvPr>
            <p:ph type="title"/>
          </p:nvPr>
        </p:nvSpPr>
        <p:spPr>
          <a:xfrm>
            <a:off x="713160" y="550080"/>
            <a:ext cx="771732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3"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41" name="Google Shape;45;p7"/>
          <p:cNvGrpSpPr/>
          <p:nvPr/>
        </p:nvGrpSpPr>
        <p:grpSpPr>
          <a:xfrm>
            <a:off x="645840" y="-46080"/>
            <a:ext cx="8650080" cy="5342040"/>
            <a:chOff x="645840" y="-46080"/>
            <a:chExt cx="8650080" cy="5342040"/>
          </a:xfrm>
        </p:grpSpPr>
        <p:pic>
          <p:nvPicPr>
            <p:cNvPr id="142" name="Google Shape;46;p7"/>
            <p:cNvPicPr/>
            <p:nvPr/>
          </p:nvPicPr>
          <p:blipFill>
            <a:blip r:embed="rId3">
              <a:alphaModFix amt="35000"/>
            </a:blip>
            <a:srcRect l="18883" t="49526" r="42957"/>
            <a:stretch/>
          </p:blipFill>
          <p:spPr>
            <a:xfrm rot="10800000" flipH="1">
              <a:off x="4519800" y="1399680"/>
              <a:ext cx="4776120" cy="3896280"/>
            </a:xfrm>
            <a:prstGeom prst="rect">
              <a:avLst/>
            </a:prstGeom>
            <a:ln w="0">
              <a:noFill/>
            </a:ln>
          </p:spPr>
        </p:pic>
        <p:cxnSp>
          <p:nvCxnSpPr>
            <p:cNvPr id="143" name="Google Shape;47;p7"/>
            <p:cNvCxnSpPr/>
            <p:nvPr/>
          </p:nvCxnSpPr>
          <p:spPr>
            <a:xfrm>
              <a:off x="645840" y="-46080"/>
              <a:ext cx="360" cy="4647240"/>
            </a:xfrm>
            <a:prstGeom prst="straightConnector1">
              <a:avLst/>
            </a:prstGeom>
            <a:ln w="28575">
              <a:solidFill>
                <a:srgbClr val="36CFCB"/>
              </a:solidFill>
              <a:round/>
            </a:ln>
          </p:spPr>
        </p:cxnSp>
      </p:grpSp>
      <p:sp>
        <p:nvSpPr>
          <p:cNvPr id="144" name="PlaceHolder 1"/>
          <p:cNvSpPr>
            <a:spLocks noGrp="1"/>
          </p:cNvSpPr>
          <p:nvPr>
            <p:ph type="body"/>
          </p:nvPr>
        </p:nvSpPr>
        <p:spPr>
          <a:xfrm>
            <a:off x="792720" y="1259640"/>
            <a:ext cx="2938320" cy="3344040"/>
          </a:xfrm>
          <a:prstGeom prst="rect">
            <a:avLst/>
          </a:prstGeom>
          <a:noFill/>
          <a:ln w="0">
            <a:noFill/>
          </a:ln>
        </p:spPr>
        <p:txBody>
          <a:bodyPr lIns="90000" tIns="45000" rIns="90000" bIns="45000" anchor="t">
            <a:normAutofit fontScale="43333"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45" name="PlaceHolder 2"/>
          <p:cNvSpPr>
            <a:spLocks noGrp="1"/>
          </p:cNvSpPr>
          <p:nvPr>
            <p:ph type="title"/>
          </p:nvPr>
        </p:nvSpPr>
        <p:spPr>
          <a:xfrm>
            <a:off x="713160" y="550080"/>
            <a:ext cx="771732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5"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46" name="Google Shape;52;p8"/>
          <p:cNvGrpSpPr/>
          <p:nvPr/>
        </p:nvGrpSpPr>
        <p:grpSpPr>
          <a:xfrm>
            <a:off x="0" y="0"/>
            <a:ext cx="9143640" cy="5143320"/>
            <a:chOff x="0" y="0"/>
            <a:chExt cx="9143640" cy="5143320"/>
          </a:xfrm>
        </p:grpSpPr>
        <p:pic>
          <p:nvPicPr>
            <p:cNvPr id="147" name="Google Shape;53;p8"/>
            <p:cNvPicPr/>
            <p:nvPr/>
          </p:nvPicPr>
          <p:blipFill>
            <a:blip r:embed="rId3">
              <a:alphaModFix amt="38000"/>
            </a:blip>
            <a:srcRect l="13106" t="48805" r="57879" b="9244"/>
            <a:stretch/>
          </p:blipFill>
          <p:spPr>
            <a:xfrm>
              <a:off x="3377160" y="0"/>
              <a:ext cx="5766480" cy="5143320"/>
            </a:xfrm>
            <a:prstGeom prst="rect">
              <a:avLst/>
            </a:prstGeom>
            <a:ln w="0">
              <a:noFill/>
            </a:ln>
          </p:spPr>
        </p:pic>
        <p:pic>
          <p:nvPicPr>
            <p:cNvPr id="148" name="Google Shape;54;p8"/>
            <p:cNvPicPr/>
            <p:nvPr/>
          </p:nvPicPr>
          <p:blipFill>
            <a:blip r:embed="rId4">
              <a:alphaModFix amt="40000"/>
            </a:blip>
            <a:srcRect l="48246" t="-1389" r="22125" b="63584"/>
            <a:stretch/>
          </p:blipFill>
          <p:spPr>
            <a:xfrm>
              <a:off x="0" y="0"/>
              <a:ext cx="6535080" cy="5143320"/>
            </a:xfrm>
            <a:prstGeom prst="rect">
              <a:avLst/>
            </a:prstGeom>
            <a:ln w="0">
              <a:noFill/>
            </a:ln>
          </p:spPr>
        </p:pic>
        <p:pic>
          <p:nvPicPr>
            <p:cNvPr id="149" name="Google Shape;55;p8"/>
            <p:cNvPicPr/>
            <p:nvPr/>
          </p:nvPicPr>
          <p:blipFill>
            <a:blip r:embed="rId5">
              <a:alphaModFix amt="27000"/>
            </a:blip>
            <a:srcRect l="15293" t="36171" r="27649" b="14703"/>
            <a:stretch/>
          </p:blipFill>
          <p:spPr>
            <a:xfrm rot="10800000" flipH="1">
              <a:off x="0" y="0"/>
              <a:ext cx="9143640" cy="5142960"/>
            </a:xfrm>
            <a:prstGeom prst="rect">
              <a:avLst/>
            </a:prstGeom>
            <a:ln w="0">
              <a:noFill/>
            </a:ln>
          </p:spPr>
        </p:pic>
      </p:grpSp>
      <p:sp>
        <p:nvSpPr>
          <p:cNvPr id="150" name="PlaceHolder 1"/>
          <p:cNvSpPr>
            <a:spLocks noGrp="1"/>
          </p:cNvSpPr>
          <p:nvPr>
            <p:ph type="title"/>
          </p:nvPr>
        </p:nvSpPr>
        <p:spPr>
          <a:xfrm>
            <a:off x="1969200" y="1627200"/>
            <a:ext cx="5204880" cy="188856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7"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51" name="Google Shape;58;p9"/>
          <p:cNvPicPr/>
          <p:nvPr/>
        </p:nvPicPr>
        <p:blipFill>
          <a:blip r:embed="rId3">
            <a:alphaModFix amt="40000"/>
          </a:blip>
          <a:srcRect r="8915" b="16920"/>
          <a:stretch/>
        </p:blipFill>
        <p:spPr>
          <a:xfrm>
            <a:off x="0" y="0"/>
            <a:ext cx="9143640" cy="5143320"/>
          </a:xfrm>
          <a:prstGeom prst="rect">
            <a:avLst/>
          </a:prstGeom>
          <a:ln w="0">
            <a:noFill/>
          </a:ln>
        </p:spPr>
      </p:pic>
      <p:pic>
        <p:nvPicPr>
          <p:cNvPr id="152" name="Google Shape;59;p9"/>
          <p:cNvPicPr/>
          <p:nvPr/>
        </p:nvPicPr>
        <p:blipFill>
          <a:blip r:embed="rId4"/>
          <a:srcRect l="41325" t="52994" r="13138" b="5473"/>
          <a:stretch/>
        </p:blipFill>
        <p:spPr>
          <a:xfrm>
            <a:off x="0" y="0"/>
            <a:ext cx="9143640" cy="5143320"/>
          </a:xfrm>
          <a:prstGeom prst="rect">
            <a:avLst/>
          </a:prstGeom>
          <a:ln w="0">
            <a:noFill/>
          </a:ln>
        </p:spPr>
      </p:pic>
      <p:pic>
        <p:nvPicPr>
          <p:cNvPr id="153" name="Google Shape;60;p9"/>
          <p:cNvPicPr/>
          <p:nvPr/>
        </p:nvPicPr>
        <p:blipFill>
          <a:blip r:embed="rId5">
            <a:alphaModFix amt="27000"/>
          </a:blip>
          <a:srcRect l="15293" t="36171" r="27649" b="14703"/>
          <a:stretch/>
        </p:blipFill>
        <p:spPr>
          <a:xfrm>
            <a:off x="0" y="0"/>
            <a:ext cx="9143640" cy="5142960"/>
          </a:xfrm>
          <a:prstGeom prst="rect">
            <a:avLst/>
          </a:prstGeom>
          <a:ln w="0">
            <a:noFill/>
          </a:ln>
        </p:spPr>
      </p:pic>
      <p:sp>
        <p:nvSpPr>
          <p:cNvPr id="154" name="PlaceHolder 1"/>
          <p:cNvSpPr>
            <a:spLocks noGrp="1"/>
          </p:cNvSpPr>
          <p:nvPr>
            <p:ph type="title"/>
          </p:nvPr>
        </p:nvSpPr>
        <p:spPr>
          <a:xfrm>
            <a:off x="789480" y="2353320"/>
            <a:ext cx="4872600" cy="1567440"/>
          </a:xfrm>
          <a:prstGeom prst="rect">
            <a:avLst/>
          </a:prstGeom>
          <a:noFill/>
          <a:ln w="0">
            <a:noFill/>
          </a:ln>
        </p:spPr>
        <p:txBody>
          <a:bodyPr lIns="91440" tIns="91440" rIns="91440" bIns="91440" anchor="b">
            <a:noAutofit/>
          </a:bodyPr>
          <a:lstStyle/>
          <a:p>
            <a:pPr indent="0">
              <a:buNone/>
            </a:pPr>
            <a:r>
              <a:rPr lang="fr-FR" sz="9600" b="0" strike="noStrike" spc="-1">
                <a:solidFill>
                  <a:schemeClr val="dk1"/>
                </a:solidFill>
                <a:latin typeface="Arial"/>
              </a:rPr>
              <a:t>Click to edit the title text format</a:t>
            </a:r>
          </a:p>
        </p:txBody>
      </p:sp>
      <p:sp>
        <p:nvSpPr>
          <p:cNvPr id="15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9"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3" name="Google Shape;75;p13"/>
          <p:cNvPicPr/>
          <p:nvPr/>
        </p:nvPicPr>
        <p:blipFill>
          <a:blip r:embed="rId3">
            <a:alphaModFix amt="41000"/>
          </a:blip>
          <a:srcRect l="18883" t="49526" r="42957"/>
          <a:stretch/>
        </p:blipFill>
        <p:spPr>
          <a:xfrm>
            <a:off x="5961960" y="0"/>
            <a:ext cx="3181680" cy="2595600"/>
          </a:xfrm>
          <a:prstGeom prst="rect">
            <a:avLst/>
          </a:prstGeom>
          <a:ln w="0">
            <a:noFill/>
          </a:ln>
        </p:spPr>
      </p:pic>
      <p:sp>
        <p:nvSpPr>
          <p:cNvPr id="14" name="PlaceHolder 1"/>
          <p:cNvSpPr>
            <a:spLocks noGrp="1"/>
          </p:cNvSpPr>
          <p:nvPr>
            <p:ph type="title"/>
          </p:nvPr>
        </p:nvSpPr>
        <p:spPr>
          <a:xfrm>
            <a:off x="946800" y="1223280"/>
            <a:ext cx="734400" cy="572400"/>
          </a:xfrm>
          <a:prstGeom prst="rect">
            <a:avLst/>
          </a:prstGeom>
          <a:noFill/>
          <a:ln w="0">
            <a:noFill/>
          </a:ln>
        </p:spPr>
        <p:txBody>
          <a:bodyPr lIns="91440" tIns="91440" rIns="91440" bIns="91440" anchor="ctr">
            <a:noAutofit/>
          </a:bodyPr>
          <a:lstStyle/>
          <a:p>
            <a:pPr indent="0">
              <a:lnSpc>
                <a:spcPct val="100000"/>
              </a:lnSpc>
              <a:buNone/>
            </a:pPr>
            <a:r>
              <a:rPr lang="fr-FR" sz="3000" b="1" strike="noStrike" spc="-1">
                <a:solidFill>
                  <a:schemeClr val="dk2"/>
                </a:solidFill>
                <a:latin typeface="Wix Madefor Display"/>
                <a:ea typeface="Wix Madefor Display"/>
              </a:rPr>
              <a:t>xx%</a:t>
            </a:r>
            <a:endParaRPr lang="fr-FR" sz="3000" b="0" strike="noStrike" spc="-1">
              <a:solidFill>
                <a:schemeClr val="dk1"/>
              </a:solidFill>
              <a:latin typeface="Arial"/>
            </a:endParaRPr>
          </a:p>
        </p:txBody>
      </p:sp>
      <p:sp>
        <p:nvSpPr>
          <p:cNvPr id="15" name="PlaceHolder 2"/>
          <p:cNvSpPr>
            <a:spLocks noGrp="1"/>
          </p:cNvSpPr>
          <p:nvPr>
            <p:ph type="title"/>
          </p:nvPr>
        </p:nvSpPr>
        <p:spPr>
          <a:xfrm>
            <a:off x="5084640" y="2988360"/>
            <a:ext cx="734400" cy="563760"/>
          </a:xfrm>
          <a:prstGeom prst="rect">
            <a:avLst/>
          </a:prstGeom>
          <a:noFill/>
          <a:ln w="0">
            <a:noFill/>
          </a:ln>
        </p:spPr>
        <p:txBody>
          <a:bodyPr lIns="91440" tIns="91440" rIns="91440" bIns="91440" anchor="ctr">
            <a:noAutofit/>
          </a:bodyPr>
          <a:lstStyle/>
          <a:p>
            <a:pPr indent="0">
              <a:lnSpc>
                <a:spcPct val="100000"/>
              </a:lnSpc>
              <a:buNone/>
            </a:pPr>
            <a:r>
              <a:rPr lang="fr-FR" sz="3000" b="1" strike="noStrike" spc="-1">
                <a:solidFill>
                  <a:schemeClr val="dk2"/>
                </a:solidFill>
                <a:latin typeface="Wix Madefor Display"/>
                <a:ea typeface="Wix Madefor Display"/>
              </a:rPr>
              <a:t>xx%</a:t>
            </a:r>
            <a:endParaRPr lang="fr-FR" sz="3000" b="0" strike="noStrike" spc="-1">
              <a:solidFill>
                <a:schemeClr val="dk1"/>
              </a:solidFill>
              <a:latin typeface="Arial"/>
            </a:endParaRPr>
          </a:p>
        </p:txBody>
      </p:sp>
      <p:sp>
        <p:nvSpPr>
          <p:cNvPr id="16" name="PlaceHolder 3"/>
          <p:cNvSpPr>
            <a:spLocks noGrp="1"/>
          </p:cNvSpPr>
          <p:nvPr>
            <p:ph type="title"/>
          </p:nvPr>
        </p:nvSpPr>
        <p:spPr>
          <a:xfrm>
            <a:off x="5084640" y="1223280"/>
            <a:ext cx="734400" cy="572400"/>
          </a:xfrm>
          <a:prstGeom prst="rect">
            <a:avLst/>
          </a:prstGeom>
          <a:noFill/>
          <a:ln w="0">
            <a:noFill/>
          </a:ln>
        </p:spPr>
        <p:txBody>
          <a:bodyPr lIns="91440" tIns="91440" rIns="91440" bIns="91440" anchor="ctr">
            <a:noAutofit/>
          </a:bodyPr>
          <a:lstStyle/>
          <a:p>
            <a:pPr indent="0">
              <a:lnSpc>
                <a:spcPct val="100000"/>
              </a:lnSpc>
              <a:buNone/>
            </a:pPr>
            <a:r>
              <a:rPr lang="fr-FR" sz="3000" b="1" strike="noStrike" spc="-1">
                <a:solidFill>
                  <a:schemeClr val="dk2"/>
                </a:solidFill>
                <a:latin typeface="Wix Madefor Display"/>
                <a:ea typeface="Wix Madefor Display"/>
              </a:rPr>
              <a:t>xx%</a:t>
            </a:r>
            <a:endParaRPr lang="fr-FR" sz="3000" b="0" strike="noStrike" spc="-1">
              <a:solidFill>
                <a:schemeClr val="dk1"/>
              </a:solidFill>
              <a:latin typeface="Arial"/>
            </a:endParaRPr>
          </a:p>
        </p:txBody>
      </p:sp>
      <p:sp>
        <p:nvSpPr>
          <p:cNvPr id="17" name="PlaceHolder 4"/>
          <p:cNvSpPr>
            <a:spLocks noGrp="1"/>
          </p:cNvSpPr>
          <p:nvPr>
            <p:ph type="title"/>
          </p:nvPr>
        </p:nvSpPr>
        <p:spPr>
          <a:xfrm>
            <a:off x="946800" y="2979720"/>
            <a:ext cx="734400" cy="563760"/>
          </a:xfrm>
          <a:prstGeom prst="rect">
            <a:avLst/>
          </a:prstGeom>
          <a:noFill/>
          <a:ln w="0">
            <a:noFill/>
          </a:ln>
        </p:spPr>
        <p:txBody>
          <a:bodyPr lIns="91440" tIns="91440" rIns="91440" bIns="91440" anchor="ctr">
            <a:noAutofit/>
          </a:bodyPr>
          <a:lstStyle/>
          <a:p>
            <a:pPr indent="0">
              <a:lnSpc>
                <a:spcPct val="100000"/>
              </a:lnSpc>
              <a:buNone/>
            </a:pPr>
            <a:r>
              <a:rPr lang="fr-FR" sz="3000" b="1" strike="noStrike" spc="-1">
                <a:solidFill>
                  <a:schemeClr val="dk2"/>
                </a:solidFill>
                <a:latin typeface="Wix Madefor Display"/>
                <a:ea typeface="Wix Madefor Display"/>
              </a:rPr>
              <a:t>xx%</a:t>
            </a:r>
            <a:endParaRPr lang="fr-FR" sz="3000" b="0" strike="noStrike" spc="-1">
              <a:solidFill>
                <a:schemeClr val="dk1"/>
              </a:solidFill>
              <a:latin typeface="Arial"/>
            </a:endParaRPr>
          </a:p>
        </p:txBody>
      </p:sp>
      <p:sp>
        <p:nvSpPr>
          <p:cNvPr id="18" name="PlaceHolder 5"/>
          <p:cNvSpPr>
            <a:spLocks noGrp="1"/>
          </p:cNvSpPr>
          <p:nvPr>
            <p:ph type="title"/>
          </p:nvPr>
        </p:nvSpPr>
        <p:spPr>
          <a:xfrm>
            <a:off x="713160" y="550080"/>
            <a:ext cx="771732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56" name="PlaceHolder 1"/>
          <p:cNvSpPr>
            <a:spLocks noGrp="1"/>
          </p:cNvSpPr>
          <p:nvPr>
            <p:ph type="body"/>
          </p:nvPr>
        </p:nvSpPr>
        <p:spPr>
          <a:xfrm>
            <a:off x="-6480" y="-6480"/>
            <a:ext cx="915012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57" name="PlaceHolder 2"/>
          <p:cNvSpPr>
            <a:spLocks noGrp="1"/>
          </p:cNvSpPr>
          <p:nvPr>
            <p:ph type="title"/>
          </p:nvPr>
        </p:nvSpPr>
        <p:spPr>
          <a:xfrm>
            <a:off x="720000" y="3985560"/>
            <a:ext cx="7703640" cy="621000"/>
          </a:xfrm>
          <a:prstGeom prst="rect">
            <a:avLst/>
          </a:prstGeom>
          <a:solidFill>
            <a:schemeClr val="lt1"/>
          </a:solidFill>
          <a:ln w="0">
            <a:noFill/>
          </a:ln>
        </p:spPr>
        <p:txBody>
          <a:bodyPr lIns="91440" tIns="91440" rIns="91440" bIns="91440" anchor="b">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1"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3"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158" name="PlaceHolder 1"/>
          <p:cNvSpPr>
            <a:spLocks noGrp="1"/>
          </p:cNvSpPr>
          <p:nvPr>
            <p:ph type="title"/>
          </p:nvPr>
        </p:nvSpPr>
        <p:spPr>
          <a:xfrm>
            <a:off x="716760" y="511200"/>
            <a:ext cx="771012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5"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9" name="Google Shape;90;p14"/>
          <p:cNvGrpSpPr/>
          <p:nvPr/>
        </p:nvGrpSpPr>
        <p:grpSpPr>
          <a:xfrm>
            <a:off x="0" y="-2052720"/>
            <a:ext cx="10567440" cy="9429120"/>
            <a:chOff x="0" y="-2052720"/>
            <a:chExt cx="10567440" cy="9429120"/>
          </a:xfrm>
        </p:grpSpPr>
        <p:pic>
          <p:nvPicPr>
            <p:cNvPr id="20" name="Google Shape;91;p14"/>
            <p:cNvPicPr/>
            <p:nvPr/>
          </p:nvPicPr>
          <p:blipFill>
            <a:blip r:embed="rId3">
              <a:alphaModFix amt="40000"/>
            </a:blip>
            <a:srcRect l="11702" t="9911" r="48322" b="41652"/>
            <a:stretch/>
          </p:blipFill>
          <p:spPr>
            <a:xfrm rot="908400">
              <a:off x="1250280" y="-1082880"/>
              <a:ext cx="8420760" cy="7489800"/>
            </a:xfrm>
            <a:prstGeom prst="rect">
              <a:avLst/>
            </a:prstGeom>
            <a:ln w="0">
              <a:noFill/>
            </a:ln>
          </p:spPr>
        </p:pic>
        <p:pic>
          <p:nvPicPr>
            <p:cNvPr id="21" name="Google Shape;92;p14"/>
            <p:cNvPicPr/>
            <p:nvPr/>
          </p:nvPicPr>
          <p:blipFill>
            <a:blip r:embed="rId4">
              <a:alphaModFix amt="40000"/>
            </a:blip>
            <a:srcRect l="7875" t="41901" r="65032" b="18212"/>
            <a:stretch/>
          </p:blipFill>
          <p:spPr>
            <a:xfrm rot="908400">
              <a:off x="3656520" y="-752760"/>
              <a:ext cx="6149520" cy="6647040"/>
            </a:xfrm>
            <a:prstGeom prst="rect">
              <a:avLst/>
            </a:prstGeom>
            <a:ln w="0">
              <a:noFill/>
            </a:ln>
          </p:spPr>
        </p:pic>
        <p:pic>
          <p:nvPicPr>
            <p:cNvPr id="22" name="Google Shape;93;p14"/>
            <p:cNvPicPr/>
            <p:nvPr/>
          </p:nvPicPr>
          <p:blipFill>
            <a:blip r:embed="rId5">
              <a:alphaModFix amt="27000"/>
            </a:blip>
            <a:srcRect l="15293" t="36171" r="27649" b="14703"/>
            <a:stretch/>
          </p:blipFill>
          <p:spPr>
            <a:xfrm>
              <a:off x="0" y="0"/>
              <a:ext cx="9143640" cy="5142960"/>
            </a:xfrm>
            <a:prstGeom prst="rect">
              <a:avLst/>
            </a:prstGeom>
            <a:ln w="0">
              <a:noFill/>
            </a:ln>
          </p:spPr>
        </p:pic>
      </p:grpSp>
      <p:sp>
        <p:nvSpPr>
          <p:cNvPr id="23" name="PlaceHolder 1"/>
          <p:cNvSpPr>
            <a:spLocks noGrp="1"/>
          </p:cNvSpPr>
          <p:nvPr>
            <p:ph type="title"/>
          </p:nvPr>
        </p:nvSpPr>
        <p:spPr>
          <a:xfrm>
            <a:off x="803520" y="2751120"/>
            <a:ext cx="4624560" cy="149076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sp>
        <p:nvSpPr>
          <p:cNvPr id="24" name="PlaceHolder 2"/>
          <p:cNvSpPr>
            <a:spLocks noGrp="1"/>
          </p:cNvSpPr>
          <p:nvPr>
            <p:ph type="title"/>
          </p:nvPr>
        </p:nvSpPr>
        <p:spPr>
          <a:xfrm>
            <a:off x="803520" y="539640"/>
            <a:ext cx="1309320" cy="841320"/>
          </a:xfrm>
          <a:prstGeom prst="rect">
            <a:avLst/>
          </a:prstGeom>
          <a:noFill/>
          <a:ln w="0">
            <a:noFill/>
          </a:ln>
        </p:spPr>
        <p:txBody>
          <a:bodyPr lIns="91440" tIns="91440" rIns="91440" bIns="91440" anchor="ctr">
            <a:noAutofit/>
          </a:bodyPr>
          <a:lstStyle/>
          <a:p>
            <a:pPr indent="0">
              <a:lnSpc>
                <a:spcPct val="100000"/>
              </a:lnSpc>
              <a:buNone/>
            </a:pPr>
            <a:r>
              <a:rPr lang="fr-FR" sz="6000" b="1" strike="noStrike" spc="-1">
                <a:solidFill>
                  <a:schemeClr val="dk2"/>
                </a:solidFill>
                <a:latin typeface="Wix Madefor Display"/>
                <a:ea typeface="Wix Madefor Display"/>
              </a:rPr>
              <a:t>xx%</a:t>
            </a:r>
            <a:endParaRPr lang="fr-FR" sz="6000" b="0" strike="noStrike" spc="-1">
              <a:solidFill>
                <a:schemeClr val="dk1"/>
              </a:solidFill>
              <a:latin typeface="Arial"/>
            </a:endParaRPr>
          </a:p>
        </p:txBody>
      </p:sp>
      <p:sp>
        <p:nvSpPr>
          <p:cNvPr id="25"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26" name="Google Shape;98;p15"/>
          <p:cNvGrpSpPr/>
          <p:nvPr/>
        </p:nvGrpSpPr>
        <p:grpSpPr>
          <a:xfrm>
            <a:off x="-1409400" y="-2219400"/>
            <a:ext cx="10567800" cy="9429120"/>
            <a:chOff x="-1409400" y="-2219400"/>
            <a:chExt cx="10567800" cy="9429120"/>
          </a:xfrm>
        </p:grpSpPr>
        <p:pic>
          <p:nvPicPr>
            <p:cNvPr id="27" name="Google Shape;99;p15"/>
            <p:cNvPicPr/>
            <p:nvPr/>
          </p:nvPicPr>
          <p:blipFill>
            <a:blip r:embed="rId3">
              <a:alphaModFix amt="40000"/>
            </a:blip>
            <a:srcRect l="11702" t="9911" r="48322" b="41652"/>
            <a:stretch/>
          </p:blipFill>
          <p:spPr>
            <a:xfrm rot="11708400">
              <a:off x="-513000" y="-1249560"/>
              <a:ext cx="8420760" cy="7489800"/>
            </a:xfrm>
            <a:prstGeom prst="rect">
              <a:avLst/>
            </a:prstGeom>
            <a:ln w="0">
              <a:noFill/>
            </a:ln>
          </p:spPr>
        </p:pic>
        <p:pic>
          <p:nvPicPr>
            <p:cNvPr id="28" name="Google Shape;100;p15"/>
            <p:cNvPicPr/>
            <p:nvPr/>
          </p:nvPicPr>
          <p:blipFill>
            <a:blip r:embed="rId4">
              <a:alphaModFix amt="40000"/>
            </a:blip>
            <a:srcRect l="7875" t="41901" r="65032" b="18212"/>
            <a:stretch/>
          </p:blipFill>
          <p:spPr>
            <a:xfrm rot="11708400">
              <a:off x="-648000" y="-736920"/>
              <a:ext cx="6149520" cy="6647040"/>
            </a:xfrm>
            <a:prstGeom prst="rect">
              <a:avLst/>
            </a:prstGeom>
            <a:ln w="0">
              <a:noFill/>
            </a:ln>
          </p:spPr>
        </p:pic>
        <p:pic>
          <p:nvPicPr>
            <p:cNvPr id="29" name="Google Shape;101;p15"/>
            <p:cNvPicPr/>
            <p:nvPr/>
          </p:nvPicPr>
          <p:blipFill>
            <a:blip r:embed="rId5">
              <a:alphaModFix amt="27000"/>
            </a:blip>
            <a:srcRect l="15293" t="36171" r="27649" b="14703"/>
            <a:stretch/>
          </p:blipFill>
          <p:spPr>
            <a:xfrm rot="10800000">
              <a:off x="14760" y="13680"/>
              <a:ext cx="9143640" cy="5142960"/>
            </a:xfrm>
            <a:prstGeom prst="rect">
              <a:avLst/>
            </a:prstGeom>
            <a:ln w="0">
              <a:noFill/>
            </a:ln>
          </p:spPr>
        </p:pic>
      </p:grpSp>
      <p:sp>
        <p:nvSpPr>
          <p:cNvPr id="30" name="PlaceHolder 1"/>
          <p:cNvSpPr>
            <a:spLocks noGrp="1"/>
          </p:cNvSpPr>
          <p:nvPr>
            <p:ph type="title"/>
          </p:nvPr>
        </p:nvSpPr>
        <p:spPr>
          <a:xfrm>
            <a:off x="3729960" y="2592360"/>
            <a:ext cx="4624560" cy="149076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sp>
        <p:nvSpPr>
          <p:cNvPr id="31" name="PlaceHolder 2"/>
          <p:cNvSpPr>
            <a:spLocks noGrp="1"/>
          </p:cNvSpPr>
          <p:nvPr>
            <p:ph type="title"/>
          </p:nvPr>
        </p:nvSpPr>
        <p:spPr>
          <a:xfrm>
            <a:off x="7045200" y="539640"/>
            <a:ext cx="1309320" cy="841320"/>
          </a:xfrm>
          <a:prstGeom prst="rect">
            <a:avLst/>
          </a:prstGeom>
          <a:noFill/>
          <a:ln w="0">
            <a:noFill/>
          </a:ln>
        </p:spPr>
        <p:txBody>
          <a:bodyPr lIns="91440" tIns="91440" rIns="91440" bIns="91440" anchor="ctr">
            <a:noAutofit/>
          </a:bodyPr>
          <a:lstStyle/>
          <a:p>
            <a:pPr indent="0" algn="r">
              <a:lnSpc>
                <a:spcPct val="100000"/>
              </a:lnSpc>
              <a:buNone/>
            </a:pPr>
            <a:r>
              <a:rPr lang="fr-FR" sz="6000" b="1" strike="noStrike" spc="-1">
                <a:solidFill>
                  <a:schemeClr val="dk2"/>
                </a:solidFill>
                <a:latin typeface="Wix Madefor Display"/>
                <a:ea typeface="Wix Madefor Display"/>
              </a:rPr>
              <a:t>xx%</a:t>
            </a:r>
            <a:endParaRPr lang="fr-FR" sz="6000" b="0" strike="noStrike" spc="-1">
              <a:solidFill>
                <a:schemeClr val="dk1"/>
              </a:solidFill>
              <a:latin typeface="Arial"/>
            </a:endParaRPr>
          </a:p>
        </p:txBody>
      </p:sp>
      <p:sp>
        <p:nvSpPr>
          <p:cNvPr id="32"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3" name="Google Shape;106;p16"/>
          <p:cNvPicPr/>
          <p:nvPr/>
        </p:nvPicPr>
        <p:blipFill>
          <a:blip r:embed="rId3">
            <a:alphaModFix amt="34000"/>
          </a:blip>
          <a:srcRect l="48454" t="-2250" r="14254" b="55164"/>
          <a:stretch/>
        </p:blipFill>
        <p:spPr>
          <a:xfrm rot="10800000">
            <a:off x="5272560" y="360"/>
            <a:ext cx="3871440" cy="3014280"/>
          </a:xfrm>
          <a:prstGeom prst="rect">
            <a:avLst/>
          </a:prstGeom>
          <a:ln w="0">
            <a:noFill/>
          </a:ln>
        </p:spPr>
      </p:pic>
      <p:cxnSp>
        <p:nvCxnSpPr>
          <p:cNvPr id="34" name="Google Shape;107;p16"/>
          <p:cNvCxnSpPr/>
          <p:nvPr/>
        </p:nvCxnSpPr>
        <p:spPr>
          <a:xfrm>
            <a:off x="340920" y="567720"/>
            <a:ext cx="360" cy="4588560"/>
          </a:xfrm>
          <a:prstGeom prst="straightConnector1">
            <a:avLst/>
          </a:prstGeom>
          <a:ln w="28575">
            <a:solidFill>
              <a:srgbClr val="36CFCB"/>
            </a:solidFill>
            <a:round/>
          </a:ln>
        </p:spPr>
      </p:cxnSp>
      <p:sp>
        <p:nvSpPr>
          <p:cNvPr id="35" name="PlaceHolder 1"/>
          <p:cNvSpPr>
            <a:spLocks noGrp="1"/>
          </p:cNvSpPr>
          <p:nvPr>
            <p:ph type="title"/>
          </p:nvPr>
        </p:nvSpPr>
        <p:spPr>
          <a:xfrm>
            <a:off x="713160" y="550080"/>
            <a:ext cx="771732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36" name="Google Shape;110;p17"/>
          <p:cNvGrpSpPr/>
          <p:nvPr/>
        </p:nvGrpSpPr>
        <p:grpSpPr>
          <a:xfrm>
            <a:off x="0" y="384840"/>
            <a:ext cx="9145080" cy="4758120"/>
            <a:chOff x="0" y="384840"/>
            <a:chExt cx="9145080" cy="4758120"/>
          </a:xfrm>
        </p:grpSpPr>
        <p:pic>
          <p:nvPicPr>
            <p:cNvPr id="37" name="Google Shape;111;p17"/>
            <p:cNvPicPr/>
            <p:nvPr/>
          </p:nvPicPr>
          <p:blipFill>
            <a:blip r:embed="rId3">
              <a:alphaModFix amt="41000"/>
            </a:blip>
            <a:srcRect l="18327" t="60140" r="37109" b="-3887"/>
            <a:stretch/>
          </p:blipFill>
          <p:spPr>
            <a:xfrm rot="5400000">
              <a:off x="5763240" y="1760760"/>
              <a:ext cx="4213080" cy="2550600"/>
            </a:xfrm>
            <a:prstGeom prst="rect">
              <a:avLst/>
            </a:prstGeom>
            <a:ln w="0">
              <a:noFill/>
            </a:ln>
          </p:spPr>
        </p:pic>
        <p:cxnSp>
          <p:nvCxnSpPr>
            <p:cNvPr id="38" name="Google Shape;112;p17"/>
            <p:cNvCxnSpPr/>
            <p:nvPr/>
          </p:nvCxnSpPr>
          <p:spPr>
            <a:xfrm flipH="1">
              <a:off x="0" y="384840"/>
              <a:ext cx="2709360" cy="360"/>
            </a:xfrm>
            <a:prstGeom prst="straightConnector1">
              <a:avLst/>
            </a:prstGeom>
            <a:ln w="28575">
              <a:solidFill>
                <a:srgbClr val="36CFCB"/>
              </a:solidFill>
              <a:round/>
            </a:ln>
          </p:spPr>
        </p:cxnSp>
      </p:grpSp>
      <p:sp>
        <p:nvSpPr>
          <p:cNvPr id="39" name="PlaceHolder 1"/>
          <p:cNvSpPr>
            <a:spLocks noGrp="1"/>
          </p:cNvSpPr>
          <p:nvPr>
            <p:ph type="title"/>
          </p:nvPr>
        </p:nvSpPr>
        <p:spPr>
          <a:xfrm>
            <a:off x="713160" y="550080"/>
            <a:ext cx="771732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40" name="Google Shape;115;p18"/>
          <p:cNvGrpSpPr/>
          <p:nvPr/>
        </p:nvGrpSpPr>
        <p:grpSpPr>
          <a:xfrm>
            <a:off x="-1464120" y="-13320"/>
            <a:ext cx="10190520" cy="5156280"/>
            <a:chOff x="-1464120" y="-13320"/>
            <a:chExt cx="10190520" cy="5156280"/>
          </a:xfrm>
        </p:grpSpPr>
        <p:cxnSp>
          <p:nvCxnSpPr>
            <p:cNvPr id="41" name="Google Shape;116;p18"/>
            <p:cNvCxnSpPr/>
            <p:nvPr/>
          </p:nvCxnSpPr>
          <p:spPr>
            <a:xfrm>
              <a:off x="8726400" y="-13320"/>
              <a:ext cx="360" cy="2745360"/>
            </a:xfrm>
            <a:prstGeom prst="straightConnector1">
              <a:avLst/>
            </a:prstGeom>
            <a:ln w="28575">
              <a:solidFill>
                <a:srgbClr val="36CFCB"/>
              </a:solidFill>
              <a:round/>
            </a:ln>
          </p:spPr>
        </p:cxnSp>
        <p:pic>
          <p:nvPicPr>
            <p:cNvPr id="42" name="Google Shape;117;p18"/>
            <p:cNvPicPr/>
            <p:nvPr/>
          </p:nvPicPr>
          <p:blipFill>
            <a:blip r:embed="rId3">
              <a:alphaModFix amt="40000"/>
            </a:blip>
            <a:srcRect l="12370" t="-8265" r="12370" b="63378"/>
            <a:stretch/>
          </p:blipFill>
          <p:spPr>
            <a:xfrm>
              <a:off x="-1464120" y="2991600"/>
              <a:ext cx="5850360" cy="2151360"/>
            </a:xfrm>
            <a:prstGeom prst="rect">
              <a:avLst/>
            </a:prstGeom>
            <a:ln w="0">
              <a:noFill/>
            </a:ln>
          </p:spPr>
        </p:pic>
      </p:grpSp>
      <p:sp>
        <p:nvSpPr>
          <p:cNvPr id="43" name="PlaceHolder 1"/>
          <p:cNvSpPr>
            <a:spLocks noGrp="1"/>
          </p:cNvSpPr>
          <p:nvPr>
            <p:ph type="title"/>
          </p:nvPr>
        </p:nvSpPr>
        <p:spPr>
          <a:xfrm>
            <a:off x="713160" y="550080"/>
            <a:ext cx="771732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44" name="Google Shape;120;p19"/>
          <p:cNvGrpSpPr/>
          <p:nvPr/>
        </p:nvGrpSpPr>
        <p:grpSpPr>
          <a:xfrm>
            <a:off x="-1441080" y="-2052720"/>
            <a:ext cx="10567800" cy="9429120"/>
            <a:chOff x="-1441080" y="-2052720"/>
            <a:chExt cx="10567800" cy="9429120"/>
          </a:xfrm>
        </p:grpSpPr>
        <p:pic>
          <p:nvPicPr>
            <p:cNvPr id="45" name="Google Shape;121;p19"/>
            <p:cNvPicPr/>
            <p:nvPr/>
          </p:nvPicPr>
          <p:blipFill>
            <a:blip r:embed="rId3">
              <a:alphaModFix amt="40000"/>
            </a:blip>
            <a:srcRect l="11702" t="9911" r="48322" b="41652"/>
            <a:stretch/>
          </p:blipFill>
          <p:spPr>
            <a:xfrm rot="20691600" flipH="1">
              <a:off x="-544680" y="-1082880"/>
              <a:ext cx="8420760" cy="7489800"/>
            </a:xfrm>
            <a:prstGeom prst="rect">
              <a:avLst/>
            </a:prstGeom>
            <a:ln w="0">
              <a:noFill/>
            </a:ln>
          </p:spPr>
        </p:pic>
        <p:pic>
          <p:nvPicPr>
            <p:cNvPr id="46" name="Google Shape;122;p19"/>
            <p:cNvPicPr/>
            <p:nvPr/>
          </p:nvPicPr>
          <p:blipFill>
            <a:blip r:embed="rId4">
              <a:alphaModFix amt="40000"/>
            </a:blip>
            <a:srcRect l="7875" t="41901" r="65032" b="18212"/>
            <a:stretch/>
          </p:blipFill>
          <p:spPr>
            <a:xfrm rot="20691600" flipH="1">
              <a:off x="-679680" y="-753120"/>
              <a:ext cx="6149520" cy="6647040"/>
            </a:xfrm>
            <a:prstGeom prst="rect">
              <a:avLst/>
            </a:prstGeom>
            <a:ln w="0">
              <a:noFill/>
            </a:ln>
          </p:spPr>
        </p:pic>
        <p:pic>
          <p:nvPicPr>
            <p:cNvPr id="47" name="Google Shape;123;p19"/>
            <p:cNvPicPr/>
            <p:nvPr/>
          </p:nvPicPr>
          <p:blipFill>
            <a:blip r:embed="rId5">
              <a:alphaModFix amt="27000"/>
            </a:blip>
            <a:srcRect l="15293" t="36171" r="27649" b="14703"/>
            <a:stretch/>
          </p:blipFill>
          <p:spPr>
            <a:xfrm flipH="1">
              <a:off x="-16920" y="0"/>
              <a:ext cx="9143640" cy="5142960"/>
            </a:xfrm>
            <a:prstGeom prst="rect">
              <a:avLst/>
            </a:prstGeom>
            <a:ln w="0">
              <a:noFill/>
            </a:ln>
          </p:spPr>
        </p:pic>
      </p:grpSp>
      <p:sp>
        <p:nvSpPr>
          <p:cNvPr id="48" name="PlaceHolder 1"/>
          <p:cNvSpPr>
            <a:spLocks noGrp="1"/>
          </p:cNvSpPr>
          <p:nvPr>
            <p:ph type="title"/>
          </p:nvPr>
        </p:nvSpPr>
        <p:spPr>
          <a:xfrm>
            <a:off x="3085200" y="2606040"/>
            <a:ext cx="5345280" cy="53172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1743120" y="1762200"/>
            <a:ext cx="6686280" cy="1933200"/>
          </a:xfrm>
          <a:prstGeom prst="rect">
            <a:avLst/>
          </a:prstGeom>
          <a:noFill/>
          <a:ln w="0">
            <a:noFill/>
          </a:ln>
        </p:spPr>
        <p:txBody>
          <a:bodyPr lIns="91440" tIns="91440" rIns="91440" bIns="91440" anchor="b">
            <a:normAutofit fontScale="90000"/>
          </a:bodyPr>
          <a:lstStyle/>
          <a:p>
            <a:pPr indent="0" algn="r">
              <a:lnSpc>
                <a:spcPct val="100000"/>
              </a:lnSpc>
              <a:buNone/>
              <a:tabLst>
                <a:tab pos="0" algn="l"/>
              </a:tabLst>
            </a:pPr>
            <a:r>
              <a:rPr lang="en" sz="6400" b="0" strike="noStrike" spc="-1" dirty="0">
                <a:solidFill>
                  <a:schemeClr val="dk1"/>
                </a:solidFill>
                <a:latin typeface="Wix Madefor Display Medium"/>
                <a:ea typeface="Wix Madefor Display Medium"/>
              </a:rPr>
              <a:t>Universities Rankings</a:t>
            </a:r>
            <a:endParaRPr lang="fr-FR" sz="6400" b="0" strike="noStrike" spc="-1" dirty="0">
              <a:solidFill>
                <a:schemeClr val="dk1"/>
              </a:solidFill>
              <a:latin typeface="Arial"/>
            </a:endParaRPr>
          </a:p>
        </p:txBody>
      </p:sp>
      <p:sp>
        <p:nvSpPr>
          <p:cNvPr id="160" name="PlaceHolder 2"/>
          <p:cNvSpPr>
            <a:spLocks noGrp="1"/>
          </p:cNvSpPr>
          <p:nvPr>
            <p:ph type="subTitle"/>
          </p:nvPr>
        </p:nvSpPr>
        <p:spPr>
          <a:xfrm>
            <a:off x="1996138" y="4041583"/>
            <a:ext cx="7008704" cy="654120"/>
          </a:xfrm>
          <a:prstGeom prst="rect">
            <a:avLst/>
          </a:prstGeom>
          <a:noFill/>
          <a:ln w="0">
            <a:noFill/>
          </a:ln>
        </p:spPr>
        <p:txBody>
          <a:bodyPr lIns="91440" tIns="91440" rIns="91440" bIns="91440" anchor="t">
            <a:normAutofit/>
          </a:bodyPr>
          <a:lstStyle/>
          <a:p>
            <a:pPr indent="0" algn="r">
              <a:lnSpc>
                <a:spcPct val="100000"/>
              </a:lnSpc>
              <a:buNone/>
              <a:tabLst>
                <a:tab pos="0" algn="l"/>
              </a:tabLst>
            </a:pPr>
            <a:r>
              <a:rPr lang="en" sz="1600" b="0" strike="noStrike" spc="-1" dirty="0">
                <a:solidFill>
                  <a:schemeClr val="dk1"/>
                </a:solidFill>
                <a:latin typeface="Wix Madefor Display"/>
                <a:ea typeface="Wix Madefor Display"/>
              </a:rPr>
              <a:t>How is the ranking done? </a:t>
            </a:r>
            <a:r>
              <a:rPr lang="en-US" sz="1600" b="0" strike="noStrike" spc="-1" dirty="0">
                <a:solidFill>
                  <a:schemeClr val="dk1"/>
                </a:solidFill>
                <a:latin typeface="Wix Madefor Display"/>
                <a:ea typeface="Wix Madefor Display"/>
              </a:rPr>
              <a:t>W</a:t>
            </a:r>
            <a:r>
              <a:rPr lang="en" sz="1600" b="0" strike="noStrike" spc="-1" dirty="0">
                <a:solidFill>
                  <a:schemeClr val="dk1"/>
                </a:solidFill>
                <a:latin typeface="Wix Madefor Display"/>
                <a:ea typeface="Wix Madefor Display"/>
              </a:rPr>
              <a:t>hat are the criteria? Are there different rankings?  </a:t>
            </a:r>
            <a:endParaRPr lang="en-US" sz="1600" b="0" strike="noStrike" spc="-1" dirty="0">
              <a:solidFill>
                <a:srgbClr val="FFFFFF"/>
              </a:solidFill>
              <a:latin typeface="OpenSymbol"/>
            </a:endParaRPr>
          </a:p>
        </p:txBody>
      </p:sp>
      <p:grpSp>
        <p:nvGrpSpPr>
          <p:cNvPr id="161" name="Google Shape;267;p37"/>
          <p:cNvGrpSpPr/>
          <p:nvPr/>
        </p:nvGrpSpPr>
        <p:grpSpPr>
          <a:xfrm>
            <a:off x="702720" y="0"/>
            <a:ext cx="8441280" cy="4649040"/>
            <a:chOff x="702720" y="0"/>
            <a:chExt cx="8441280" cy="4649040"/>
          </a:xfrm>
        </p:grpSpPr>
        <p:cxnSp>
          <p:nvCxnSpPr>
            <p:cNvPr id="162" name="Google Shape;268;p37"/>
            <p:cNvCxnSpPr/>
            <p:nvPr/>
          </p:nvCxnSpPr>
          <p:spPr>
            <a:xfrm>
              <a:off x="702720" y="3979800"/>
              <a:ext cx="360" cy="669600"/>
            </a:xfrm>
            <a:prstGeom prst="straightConnector1">
              <a:avLst/>
            </a:prstGeom>
            <a:ln w="38100">
              <a:solidFill>
                <a:srgbClr val="36CFCB"/>
              </a:solidFill>
              <a:round/>
            </a:ln>
          </p:spPr>
        </p:cxnSp>
        <p:cxnSp>
          <p:nvCxnSpPr>
            <p:cNvPr id="163" name="Google Shape;269;p37"/>
            <p:cNvCxnSpPr/>
            <p:nvPr/>
          </p:nvCxnSpPr>
          <p:spPr>
            <a:xfrm>
              <a:off x="702720" y="0"/>
              <a:ext cx="360" cy="966600"/>
            </a:xfrm>
            <a:prstGeom prst="straightConnector1">
              <a:avLst/>
            </a:prstGeom>
            <a:ln w="38100">
              <a:solidFill>
                <a:srgbClr val="36CFCB"/>
              </a:solidFill>
              <a:round/>
            </a:ln>
          </p:spPr>
        </p:cxnSp>
        <p:cxnSp>
          <p:nvCxnSpPr>
            <p:cNvPr id="164" name="Google Shape;270;p37"/>
            <p:cNvCxnSpPr/>
            <p:nvPr/>
          </p:nvCxnSpPr>
          <p:spPr>
            <a:xfrm>
              <a:off x="3515760" y="3860280"/>
              <a:ext cx="5628600" cy="360"/>
            </a:xfrm>
            <a:prstGeom prst="straightConnector1">
              <a:avLst/>
            </a:prstGeom>
            <a:ln w="28575">
              <a:solidFill>
                <a:srgbClr val="36CFCB"/>
              </a:solidFill>
              <a:round/>
            </a:ln>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3BD475-3B18-AFEF-06E9-F2E87800E481}"/>
            </a:ext>
          </a:extLst>
        </p:cNvPr>
        <p:cNvGrpSpPr/>
        <p:nvPr/>
      </p:nvGrpSpPr>
      <p:grpSpPr>
        <a:xfrm>
          <a:off x="0" y="0"/>
          <a:ext cx="0" cy="0"/>
          <a:chOff x="0" y="0"/>
          <a:chExt cx="0" cy="0"/>
        </a:xfrm>
      </p:grpSpPr>
      <p:grpSp>
        <p:nvGrpSpPr>
          <p:cNvPr id="179" name="Google Shape;307;p40">
            <a:extLst>
              <a:ext uri="{FF2B5EF4-FFF2-40B4-BE49-F238E27FC236}">
                <a16:creationId xmlns:a16="http://schemas.microsoft.com/office/drawing/2014/main" id="{94EDE518-C601-B381-388F-3BBC114BC4BF}"/>
              </a:ext>
            </a:extLst>
          </p:cNvPr>
          <p:cNvGrpSpPr/>
          <p:nvPr/>
        </p:nvGrpSpPr>
        <p:grpSpPr>
          <a:xfrm>
            <a:off x="158793" y="539370"/>
            <a:ext cx="8430840" cy="4064760"/>
            <a:chOff x="713160" y="539280"/>
            <a:chExt cx="8430840" cy="4064760"/>
          </a:xfrm>
        </p:grpSpPr>
        <p:cxnSp>
          <p:nvCxnSpPr>
            <p:cNvPr id="180" name="Google Shape;308;p40">
              <a:extLst>
                <a:ext uri="{FF2B5EF4-FFF2-40B4-BE49-F238E27FC236}">
                  <a16:creationId xmlns:a16="http://schemas.microsoft.com/office/drawing/2014/main" id="{3A4AE106-365A-5331-1199-AED146C9E3BE}"/>
                </a:ext>
              </a:extLst>
            </p:cNvPr>
            <p:cNvCxnSpPr/>
            <p:nvPr/>
          </p:nvCxnSpPr>
          <p:spPr>
            <a:xfrm>
              <a:off x="713160" y="2628720"/>
              <a:ext cx="360" cy="1975680"/>
            </a:xfrm>
            <a:prstGeom prst="straightConnector1">
              <a:avLst/>
            </a:prstGeom>
            <a:ln w="28575">
              <a:solidFill>
                <a:srgbClr val="36CFCB"/>
              </a:solidFill>
              <a:round/>
            </a:ln>
          </p:spPr>
        </p:cxnSp>
        <p:cxnSp>
          <p:nvCxnSpPr>
            <p:cNvPr id="181" name="Google Shape;309;p40">
              <a:extLst>
                <a:ext uri="{FF2B5EF4-FFF2-40B4-BE49-F238E27FC236}">
                  <a16:creationId xmlns:a16="http://schemas.microsoft.com/office/drawing/2014/main" id="{A494C9BC-91DB-58A6-E433-52F9189AC851}"/>
                </a:ext>
              </a:extLst>
            </p:cNvPr>
            <p:cNvCxnSpPr/>
            <p:nvPr/>
          </p:nvCxnSpPr>
          <p:spPr>
            <a:xfrm>
              <a:off x="3515760" y="539280"/>
              <a:ext cx="5628600" cy="360"/>
            </a:xfrm>
            <a:prstGeom prst="straightConnector1">
              <a:avLst/>
            </a:prstGeom>
            <a:ln w="28575">
              <a:solidFill>
                <a:srgbClr val="36CFCB"/>
              </a:solidFill>
              <a:round/>
            </a:ln>
          </p:spPr>
        </p:cxnSp>
      </p:grpSp>
      <p:sp>
        <p:nvSpPr>
          <p:cNvPr id="177" name="PlaceHolder 1">
            <a:extLst>
              <a:ext uri="{FF2B5EF4-FFF2-40B4-BE49-F238E27FC236}">
                <a16:creationId xmlns:a16="http://schemas.microsoft.com/office/drawing/2014/main" id="{CDAD17C9-F820-41E5-E69D-36161E7F0F78}"/>
              </a:ext>
            </a:extLst>
          </p:cNvPr>
          <p:cNvSpPr>
            <a:spLocks noGrp="1"/>
          </p:cNvSpPr>
          <p:nvPr>
            <p:ph type="title"/>
          </p:nvPr>
        </p:nvSpPr>
        <p:spPr>
          <a:xfrm>
            <a:off x="-2481990" y="-472965"/>
            <a:ext cx="6620438" cy="1186936"/>
          </a:xfrm>
          <a:prstGeom prst="rect">
            <a:avLst/>
          </a:prstGeom>
          <a:noFill/>
          <a:ln w="0">
            <a:noFill/>
          </a:ln>
        </p:spPr>
        <p:txBody>
          <a:bodyPr lIns="91440" tIns="91440" rIns="91440" bIns="91440" anchor="b">
            <a:noAutofit/>
          </a:bodyPr>
          <a:lstStyle/>
          <a:p>
            <a:pPr indent="0">
              <a:lnSpc>
                <a:spcPct val="100000"/>
              </a:lnSpc>
              <a:buNone/>
              <a:tabLst>
                <a:tab pos="0" algn="l"/>
              </a:tabLst>
            </a:pPr>
            <a:r>
              <a:rPr lang="en" sz="4000" b="0" strike="noStrike" spc="-1" dirty="0">
                <a:solidFill>
                  <a:schemeClr val="dk1"/>
                </a:solidFill>
                <a:latin typeface="Wix Madefor Display Medium"/>
                <a:ea typeface="Wix Madefor Display Medium"/>
              </a:rPr>
              <a:t>The Factors Impact</a:t>
            </a:r>
            <a:endParaRPr lang="fr-FR" sz="4000" b="0" strike="noStrike" spc="-1" dirty="0">
              <a:solidFill>
                <a:schemeClr val="dk1"/>
              </a:solidFill>
              <a:latin typeface="Arial"/>
            </a:endParaRPr>
          </a:p>
        </p:txBody>
      </p:sp>
      <p:pic>
        <p:nvPicPr>
          <p:cNvPr id="5122" name="Picture 2">
            <a:extLst>
              <a:ext uri="{FF2B5EF4-FFF2-40B4-BE49-F238E27FC236}">
                <a16:creationId xmlns:a16="http://schemas.microsoft.com/office/drawing/2014/main" id="{9172B0F8-B80E-8F6C-C94C-C2AD9CB031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3186" y="713971"/>
            <a:ext cx="5177627" cy="435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414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391854" y="-934510"/>
            <a:ext cx="7137694" cy="1571400"/>
          </a:xfrm>
          <a:prstGeom prst="rect">
            <a:avLst/>
          </a:prstGeom>
          <a:noFill/>
          <a:ln w="0">
            <a:noFill/>
          </a:ln>
        </p:spPr>
        <p:txBody>
          <a:bodyPr lIns="91440" tIns="91440" rIns="91440" bIns="91440" anchor="b">
            <a:noAutofit/>
          </a:bodyPr>
          <a:lstStyle/>
          <a:p>
            <a:pPr indent="0">
              <a:lnSpc>
                <a:spcPct val="100000"/>
              </a:lnSpc>
              <a:buNone/>
              <a:tabLst>
                <a:tab pos="0" algn="l"/>
              </a:tabLst>
            </a:pPr>
            <a:r>
              <a:rPr lang="en" sz="2800" b="0" strike="noStrike" spc="-1" dirty="0">
                <a:solidFill>
                  <a:schemeClr val="dk1"/>
                </a:solidFill>
                <a:latin typeface="Wix Madefor Display Medium"/>
                <a:ea typeface="Wix Madefor Display Medium"/>
              </a:rPr>
              <a:t>Correlation between global and national rank</a:t>
            </a:r>
            <a:endParaRPr lang="fr-FR" sz="2800" b="0" strike="noStrike" spc="-1" dirty="0">
              <a:solidFill>
                <a:schemeClr val="dk1"/>
              </a:solidFill>
              <a:latin typeface="Arial"/>
            </a:endParaRPr>
          </a:p>
        </p:txBody>
      </p:sp>
      <p:grpSp>
        <p:nvGrpSpPr>
          <p:cNvPr id="184" name="Google Shape;307;p40"/>
          <p:cNvGrpSpPr/>
          <p:nvPr/>
        </p:nvGrpSpPr>
        <p:grpSpPr>
          <a:xfrm>
            <a:off x="713160" y="539280"/>
            <a:ext cx="8430840" cy="4064760"/>
            <a:chOff x="713160" y="539280"/>
            <a:chExt cx="8430840" cy="4064760"/>
          </a:xfrm>
        </p:grpSpPr>
        <p:cxnSp>
          <p:nvCxnSpPr>
            <p:cNvPr id="185" name="Google Shape;308;p40"/>
            <p:cNvCxnSpPr/>
            <p:nvPr/>
          </p:nvCxnSpPr>
          <p:spPr>
            <a:xfrm>
              <a:off x="713160" y="2628720"/>
              <a:ext cx="360" cy="1975680"/>
            </a:xfrm>
            <a:prstGeom prst="straightConnector1">
              <a:avLst/>
            </a:prstGeom>
            <a:ln w="28575">
              <a:solidFill>
                <a:srgbClr val="36CFCB"/>
              </a:solidFill>
              <a:round/>
            </a:ln>
          </p:spPr>
        </p:cxnSp>
        <p:cxnSp>
          <p:nvCxnSpPr>
            <p:cNvPr id="186" name="Google Shape;309;p40"/>
            <p:cNvCxnSpPr/>
            <p:nvPr/>
          </p:nvCxnSpPr>
          <p:spPr>
            <a:xfrm>
              <a:off x="3515760" y="539280"/>
              <a:ext cx="5628600" cy="360"/>
            </a:xfrm>
            <a:prstGeom prst="straightConnector1">
              <a:avLst/>
            </a:prstGeom>
            <a:ln w="28575">
              <a:solidFill>
                <a:srgbClr val="36CFCB"/>
              </a:solidFill>
              <a:round/>
            </a:ln>
          </p:spPr>
        </p:cxnSp>
      </p:grpSp>
      <p:pic>
        <p:nvPicPr>
          <p:cNvPr id="6150" name="Picture 6">
            <a:extLst>
              <a:ext uri="{FF2B5EF4-FFF2-40B4-BE49-F238E27FC236}">
                <a16:creationId xmlns:a16="http://schemas.microsoft.com/office/drawing/2014/main" id="{488FAEF6-FA97-6965-025C-B8E6290220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013" y="636890"/>
            <a:ext cx="6077388" cy="3625619"/>
          </a:xfrm>
          <a:prstGeom prst="rect">
            <a:avLst/>
          </a:prstGeom>
          <a:noFill/>
          <a:extLst>
            <a:ext uri="{909E8E84-426E-40DD-AFC4-6F175D3DCCD1}">
              <a14:hiddenFill xmlns:a14="http://schemas.microsoft.com/office/drawing/2010/main">
                <a:solidFill>
                  <a:srgbClr val="FFFFFF"/>
                </a:solidFill>
              </a14:hiddenFill>
            </a:ext>
          </a:extLst>
        </p:spPr>
      </p:pic>
      <p:sp>
        <p:nvSpPr>
          <p:cNvPr id="194" name="PlaceHolder 2"/>
          <p:cNvSpPr txBox="1">
            <a:spLocks/>
          </p:cNvSpPr>
          <p:nvPr/>
        </p:nvSpPr>
        <p:spPr>
          <a:xfrm>
            <a:off x="1003395" y="4359759"/>
            <a:ext cx="7137694" cy="666360"/>
          </a:xfrm>
          <a:prstGeom prst="rect">
            <a:avLst/>
          </a:prstGeom>
          <a:noFill/>
          <a:ln w="0">
            <a:noFill/>
          </a:ln>
        </p:spPr>
        <p:txBody>
          <a:bodyPr lIns="91440" tIns="91440" rIns="91440" bIns="91440" anchor="t">
            <a:normAutofit fontScale="93168"/>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l">
              <a:lnSpc>
                <a:spcPct val="100000"/>
              </a:lnSpc>
              <a:buFont typeface="Arial" panose="020B0604020202020204" pitchFamily="34" charset="0"/>
              <a:buNone/>
              <a:tabLst>
                <a:tab pos="0" algn="l"/>
              </a:tabLst>
            </a:pPr>
            <a:r>
              <a:rPr lang="en-US" sz="1600" spc="-1" dirty="0">
                <a:solidFill>
                  <a:schemeClr val="dk1"/>
                </a:solidFill>
                <a:latin typeface="Wix Madefor Display"/>
                <a:ea typeface="Wix Madefor Display"/>
              </a:rPr>
              <a:t>Moderate National-World Rank Correlation (0.35): National rankings only moderately correlate with world rankings, indicating local and global criteria differ.</a:t>
            </a:r>
            <a:endParaRPr lang="en-US" sz="1600" spc="-1" dirty="0">
              <a:solidFill>
                <a:srgbClr val="FFFFFF"/>
              </a:solidFill>
              <a:latin typeface="OpenSymbo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193774" y="-917267"/>
            <a:ext cx="7871581" cy="1495080"/>
          </a:xfrm>
          <a:prstGeom prst="rect">
            <a:avLst/>
          </a:prstGeom>
          <a:noFill/>
          <a:ln w="0">
            <a:noFill/>
          </a:ln>
        </p:spPr>
        <p:txBody>
          <a:bodyPr lIns="91440" tIns="91440" rIns="91440" bIns="91440" anchor="b">
            <a:noAutofit/>
          </a:bodyPr>
          <a:lstStyle/>
          <a:p>
            <a:pPr indent="0" algn="r">
              <a:lnSpc>
                <a:spcPct val="100000"/>
              </a:lnSpc>
              <a:buNone/>
              <a:tabLst>
                <a:tab pos="0" algn="l"/>
              </a:tabLst>
            </a:pPr>
            <a:r>
              <a:rPr lang="en-US" sz="2400" b="0" strike="noStrike" spc="-1" dirty="0">
                <a:solidFill>
                  <a:schemeClr val="dk1"/>
                </a:solidFill>
                <a:latin typeface="Wix Madefor Display Medium"/>
                <a:ea typeface="Wix Madefor Display Medium"/>
              </a:rPr>
              <a:t>Global Distribution of Universities by Region (Shanghai 2023)</a:t>
            </a:r>
            <a:endParaRPr lang="fr-FR" sz="2400" b="0" strike="noStrike" spc="-1" dirty="0">
              <a:solidFill>
                <a:schemeClr val="dk1"/>
              </a:solidFill>
              <a:latin typeface="Arial"/>
            </a:endParaRPr>
          </a:p>
        </p:txBody>
      </p:sp>
      <p:grpSp>
        <p:nvGrpSpPr>
          <p:cNvPr id="190" name="Google Shape;622;p61"/>
          <p:cNvGrpSpPr/>
          <p:nvPr/>
        </p:nvGrpSpPr>
        <p:grpSpPr>
          <a:xfrm>
            <a:off x="3515760" y="3600"/>
            <a:ext cx="5628240" cy="4752720"/>
            <a:chOff x="3515760" y="3600"/>
            <a:chExt cx="5628240" cy="4752720"/>
          </a:xfrm>
        </p:grpSpPr>
        <p:cxnSp>
          <p:nvCxnSpPr>
            <p:cNvPr id="191" name="Google Shape;623;p61"/>
            <p:cNvCxnSpPr/>
            <p:nvPr/>
          </p:nvCxnSpPr>
          <p:spPr>
            <a:xfrm flipV="1">
              <a:off x="8583120" y="3600"/>
              <a:ext cx="360" cy="1771920"/>
            </a:xfrm>
            <a:prstGeom prst="straightConnector1">
              <a:avLst/>
            </a:prstGeom>
            <a:ln w="38100">
              <a:solidFill>
                <a:srgbClr val="36CFCB"/>
              </a:solidFill>
              <a:round/>
            </a:ln>
          </p:spPr>
        </p:cxnSp>
        <p:cxnSp>
          <p:nvCxnSpPr>
            <p:cNvPr id="192" name="Google Shape;624;p61"/>
            <p:cNvCxnSpPr/>
            <p:nvPr/>
          </p:nvCxnSpPr>
          <p:spPr>
            <a:xfrm flipH="1">
              <a:off x="3515760" y="4756320"/>
              <a:ext cx="5628600" cy="360"/>
            </a:xfrm>
            <a:prstGeom prst="straightConnector1">
              <a:avLst/>
            </a:prstGeom>
            <a:ln w="28575">
              <a:solidFill>
                <a:srgbClr val="36CFCB"/>
              </a:solidFill>
              <a:round/>
            </a:ln>
          </p:spPr>
        </p:cxnSp>
      </p:grpSp>
      <p:pic>
        <p:nvPicPr>
          <p:cNvPr id="7170" name="Picture 2">
            <a:extLst>
              <a:ext uri="{FF2B5EF4-FFF2-40B4-BE49-F238E27FC236}">
                <a16:creationId xmlns:a16="http://schemas.microsoft.com/office/drawing/2014/main" id="{EC99E6BB-B59B-F4AF-3E12-32F925C1BB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7913" y="719138"/>
            <a:ext cx="4615519" cy="38446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BFC7BB-11FD-C7C2-D855-3EBF64D5AEC4}"/>
            </a:ext>
          </a:extLst>
        </p:cNvPr>
        <p:cNvGrpSpPr/>
        <p:nvPr/>
      </p:nvGrpSpPr>
      <p:grpSpPr>
        <a:xfrm>
          <a:off x="0" y="0"/>
          <a:ext cx="0" cy="0"/>
          <a:chOff x="0" y="0"/>
          <a:chExt cx="0" cy="0"/>
        </a:xfrm>
      </p:grpSpPr>
      <p:sp>
        <p:nvSpPr>
          <p:cNvPr id="187" name="PlaceHolder 1">
            <a:extLst>
              <a:ext uri="{FF2B5EF4-FFF2-40B4-BE49-F238E27FC236}">
                <a16:creationId xmlns:a16="http://schemas.microsoft.com/office/drawing/2014/main" id="{5D6BCA06-3614-E213-FC56-4E6F0035B81A}"/>
              </a:ext>
            </a:extLst>
          </p:cNvPr>
          <p:cNvSpPr>
            <a:spLocks noGrp="1"/>
          </p:cNvSpPr>
          <p:nvPr>
            <p:ph type="title"/>
          </p:nvPr>
        </p:nvSpPr>
        <p:spPr>
          <a:xfrm>
            <a:off x="-193774" y="-917267"/>
            <a:ext cx="7871581" cy="1495080"/>
          </a:xfrm>
          <a:prstGeom prst="rect">
            <a:avLst/>
          </a:prstGeom>
          <a:noFill/>
          <a:ln w="0">
            <a:noFill/>
          </a:ln>
        </p:spPr>
        <p:txBody>
          <a:bodyPr lIns="91440" tIns="91440" rIns="91440" bIns="91440" anchor="b">
            <a:noAutofit/>
          </a:bodyPr>
          <a:lstStyle/>
          <a:p>
            <a:pPr indent="0" algn="r">
              <a:lnSpc>
                <a:spcPct val="100000"/>
              </a:lnSpc>
              <a:buNone/>
              <a:tabLst>
                <a:tab pos="0" algn="l"/>
              </a:tabLst>
            </a:pPr>
            <a:r>
              <a:rPr lang="en-US" sz="2400" b="0" strike="noStrike" spc="-1" dirty="0">
                <a:solidFill>
                  <a:schemeClr val="dk1"/>
                </a:solidFill>
                <a:latin typeface="Wix Madefor Display Medium"/>
                <a:ea typeface="Wix Madefor Display Medium"/>
              </a:rPr>
              <a:t>Global Distribution of Universities in Asia (Shanghai 2023)</a:t>
            </a:r>
            <a:endParaRPr lang="fr-FR" sz="2400" b="0" strike="noStrike" spc="-1" dirty="0">
              <a:solidFill>
                <a:schemeClr val="dk1"/>
              </a:solidFill>
              <a:latin typeface="Arial"/>
            </a:endParaRPr>
          </a:p>
        </p:txBody>
      </p:sp>
      <p:grpSp>
        <p:nvGrpSpPr>
          <p:cNvPr id="190" name="Google Shape;622;p61">
            <a:extLst>
              <a:ext uri="{FF2B5EF4-FFF2-40B4-BE49-F238E27FC236}">
                <a16:creationId xmlns:a16="http://schemas.microsoft.com/office/drawing/2014/main" id="{B1CE76F6-FD02-934F-DEC2-9691C4741766}"/>
              </a:ext>
            </a:extLst>
          </p:cNvPr>
          <p:cNvGrpSpPr/>
          <p:nvPr/>
        </p:nvGrpSpPr>
        <p:grpSpPr>
          <a:xfrm>
            <a:off x="3515760" y="3600"/>
            <a:ext cx="5628240" cy="4752720"/>
            <a:chOff x="3515760" y="3600"/>
            <a:chExt cx="5628240" cy="4752720"/>
          </a:xfrm>
        </p:grpSpPr>
        <p:cxnSp>
          <p:nvCxnSpPr>
            <p:cNvPr id="191" name="Google Shape;623;p61">
              <a:extLst>
                <a:ext uri="{FF2B5EF4-FFF2-40B4-BE49-F238E27FC236}">
                  <a16:creationId xmlns:a16="http://schemas.microsoft.com/office/drawing/2014/main" id="{7A43AFB8-F5D6-52EC-261E-622EE1CA1DF6}"/>
                </a:ext>
              </a:extLst>
            </p:cNvPr>
            <p:cNvCxnSpPr/>
            <p:nvPr/>
          </p:nvCxnSpPr>
          <p:spPr>
            <a:xfrm flipV="1">
              <a:off x="8583120" y="3600"/>
              <a:ext cx="360" cy="1771920"/>
            </a:xfrm>
            <a:prstGeom prst="straightConnector1">
              <a:avLst/>
            </a:prstGeom>
            <a:ln w="38100">
              <a:solidFill>
                <a:srgbClr val="36CFCB"/>
              </a:solidFill>
              <a:round/>
            </a:ln>
          </p:spPr>
        </p:cxnSp>
        <p:cxnSp>
          <p:nvCxnSpPr>
            <p:cNvPr id="192" name="Google Shape;624;p61">
              <a:extLst>
                <a:ext uri="{FF2B5EF4-FFF2-40B4-BE49-F238E27FC236}">
                  <a16:creationId xmlns:a16="http://schemas.microsoft.com/office/drawing/2014/main" id="{8BE8D366-9ECC-2D88-3A68-CBE58BB2A1BE}"/>
                </a:ext>
              </a:extLst>
            </p:cNvPr>
            <p:cNvCxnSpPr/>
            <p:nvPr/>
          </p:nvCxnSpPr>
          <p:spPr>
            <a:xfrm flipH="1">
              <a:off x="3515760" y="4756320"/>
              <a:ext cx="5628600" cy="360"/>
            </a:xfrm>
            <a:prstGeom prst="straightConnector1">
              <a:avLst/>
            </a:prstGeom>
            <a:ln w="28575">
              <a:solidFill>
                <a:srgbClr val="36CFCB"/>
              </a:solidFill>
              <a:round/>
            </a:ln>
          </p:spPr>
        </p:cxnSp>
      </p:grpSp>
      <p:pic>
        <p:nvPicPr>
          <p:cNvPr id="8194" name="Picture 2">
            <a:extLst>
              <a:ext uri="{FF2B5EF4-FFF2-40B4-BE49-F238E27FC236}">
                <a16:creationId xmlns:a16="http://schemas.microsoft.com/office/drawing/2014/main" id="{54D3CF93-BE90-F0FE-88DD-FD0829B95C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596" y="674400"/>
            <a:ext cx="6360807" cy="379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815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1692509" y="-186058"/>
            <a:ext cx="6035548" cy="15714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6600" b="0" strike="noStrike" spc="-1" dirty="0">
                <a:solidFill>
                  <a:schemeClr val="dk1"/>
                </a:solidFill>
                <a:latin typeface="Wix Madefor Display Medium"/>
                <a:ea typeface="Wix Madefor Display Medium"/>
              </a:rPr>
              <a:t>Conclusions</a:t>
            </a:r>
            <a:endParaRPr lang="fr-FR" sz="6600" b="0" strike="noStrike" spc="-1" dirty="0">
              <a:solidFill>
                <a:schemeClr val="dk1"/>
              </a:solidFill>
              <a:latin typeface="Arial"/>
            </a:endParaRPr>
          </a:p>
        </p:txBody>
      </p:sp>
      <p:grpSp>
        <p:nvGrpSpPr>
          <p:cNvPr id="208" name="Google Shape;307;p40"/>
          <p:cNvGrpSpPr/>
          <p:nvPr/>
        </p:nvGrpSpPr>
        <p:grpSpPr>
          <a:xfrm>
            <a:off x="713160" y="539280"/>
            <a:ext cx="8430840" cy="4064760"/>
            <a:chOff x="713160" y="539280"/>
            <a:chExt cx="8430840" cy="4064760"/>
          </a:xfrm>
        </p:grpSpPr>
        <p:cxnSp>
          <p:nvCxnSpPr>
            <p:cNvPr id="209" name="Google Shape;308;p40"/>
            <p:cNvCxnSpPr/>
            <p:nvPr/>
          </p:nvCxnSpPr>
          <p:spPr>
            <a:xfrm>
              <a:off x="713160" y="2628720"/>
              <a:ext cx="360" cy="1975680"/>
            </a:xfrm>
            <a:prstGeom prst="straightConnector1">
              <a:avLst/>
            </a:prstGeom>
            <a:ln w="28575">
              <a:solidFill>
                <a:srgbClr val="36CFCB"/>
              </a:solidFill>
              <a:round/>
            </a:ln>
          </p:spPr>
        </p:cxnSp>
        <p:cxnSp>
          <p:nvCxnSpPr>
            <p:cNvPr id="210" name="Google Shape;309;p40"/>
            <p:cNvCxnSpPr/>
            <p:nvPr/>
          </p:nvCxnSpPr>
          <p:spPr>
            <a:xfrm>
              <a:off x="3515760" y="539280"/>
              <a:ext cx="5628600" cy="360"/>
            </a:xfrm>
            <a:prstGeom prst="straightConnector1">
              <a:avLst/>
            </a:prstGeom>
            <a:ln w="28575">
              <a:solidFill>
                <a:srgbClr val="36CFCB"/>
              </a:solidFill>
              <a:round/>
            </a:ln>
          </p:spPr>
        </p:cxnSp>
      </p:grpSp>
      <p:sp>
        <p:nvSpPr>
          <p:cNvPr id="2" name="PlaceHolder 2">
            <a:extLst>
              <a:ext uri="{FF2B5EF4-FFF2-40B4-BE49-F238E27FC236}">
                <a16:creationId xmlns:a16="http://schemas.microsoft.com/office/drawing/2014/main" id="{3FA4A665-0447-35E3-C4EA-36047E34D291}"/>
              </a:ext>
            </a:extLst>
          </p:cNvPr>
          <p:cNvSpPr txBox="1">
            <a:spLocks/>
          </p:cNvSpPr>
          <p:nvPr/>
        </p:nvSpPr>
        <p:spPr>
          <a:xfrm>
            <a:off x="837856" y="2550072"/>
            <a:ext cx="8219433" cy="666360"/>
          </a:xfrm>
          <a:prstGeom prst="rect">
            <a:avLst/>
          </a:prstGeom>
          <a:noFill/>
          <a:ln w="0">
            <a:noFill/>
          </a:ln>
        </p:spPr>
        <p:txBody>
          <a:bodyPr lIns="91440" tIns="91440" rIns="91440" bIns="91440" anchor="t">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l">
              <a:lnSpc>
                <a:spcPct val="100000"/>
              </a:lnSpc>
              <a:buFont typeface="Arial" panose="020B0604020202020204" pitchFamily="34" charset="0"/>
              <a:buNone/>
              <a:tabLst>
                <a:tab pos="0" algn="l"/>
              </a:tabLst>
            </a:pPr>
            <a:r>
              <a:rPr lang="en-US" sz="1400" spc="-1" dirty="0">
                <a:solidFill>
                  <a:schemeClr val="dk1"/>
                </a:solidFill>
                <a:latin typeface="Wix Madefor Display"/>
                <a:ea typeface="Wix Madefor Display"/>
              </a:rPr>
              <a:t>Our analysis shows that U.S. universities dominate global rankings, with Harvard, Stanford, and MIT leading due to strong research output and faculty achievements. Employability rankings are more diverse, with top performers from France, Japan, and Australia. Saudi universities, led by King Abdulaziz University and KAUST, are rising in global rankings. Research rank has the strongest impact on the overall ranking, emphasizing its importance. China leads Asia in the number of ranked universities, reflecting rapid growth in higher education. These insights help guide students, researchers, and policymakers in academic decisions.</a:t>
            </a:r>
            <a:endParaRPr lang="en-US" sz="1400" spc="-1" dirty="0">
              <a:solidFill>
                <a:srgbClr val="FFFFFF"/>
              </a:solidFill>
              <a:latin typeface="OpenSymbo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608B1-A020-130A-8760-CA09E2B648AB}"/>
            </a:ext>
          </a:extLst>
        </p:cNvPr>
        <p:cNvGrpSpPr/>
        <p:nvPr/>
      </p:nvGrpSpPr>
      <p:grpSpPr>
        <a:xfrm>
          <a:off x="0" y="0"/>
          <a:ext cx="0" cy="0"/>
          <a:chOff x="0" y="0"/>
          <a:chExt cx="0" cy="0"/>
        </a:xfrm>
      </p:grpSpPr>
      <p:grpSp>
        <p:nvGrpSpPr>
          <p:cNvPr id="208" name="Google Shape;307;p40">
            <a:extLst>
              <a:ext uri="{FF2B5EF4-FFF2-40B4-BE49-F238E27FC236}">
                <a16:creationId xmlns:a16="http://schemas.microsoft.com/office/drawing/2014/main" id="{EC001B5B-CE13-3CE0-08E0-05B76BE87C2C}"/>
              </a:ext>
            </a:extLst>
          </p:cNvPr>
          <p:cNvGrpSpPr/>
          <p:nvPr/>
        </p:nvGrpSpPr>
        <p:grpSpPr>
          <a:xfrm>
            <a:off x="713160" y="539280"/>
            <a:ext cx="8430840" cy="4064760"/>
            <a:chOff x="713160" y="539280"/>
            <a:chExt cx="8430840" cy="4064760"/>
          </a:xfrm>
        </p:grpSpPr>
        <p:cxnSp>
          <p:nvCxnSpPr>
            <p:cNvPr id="209" name="Google Shape;308;p40">
              <a:extLst>
                <a:ext uri="{FF2B5EF4-FFF2-40B4-BE49-F238E27FC236}">
                  <a16:creationId xmlns:a16="http://schemas.microsoft.com/office/drawing/2014/main" id="{08484462-6110-5826-0A85-61ECDE95BD80}"/>
                </a:ext>
              </a:extLst>
            </p:cNvPr>
            <p:cNvCxnSpPr/>
            <p:nvPr/>
          </p:nvCxnSpPr>
          <p:spPr>
            <a:xfrm>
              <a:off x="713160" y="2628720"/>
              <a:ext cx="360" cy="1975680"/>
            </a:xfrm>
            <a:prstGeom prst="straightConnector1">
              <a:avLst/>
            </a:prstGeom>
            <a:ln w="28575">
              <a:solidFill>
                <a:srgbClr val="36CFCB"/>
              </a:solidFill>
              <a:round/>
            </a:ln>
          </p:spPr>
        </p:cxnSp>
        <p:cxnSp>
          <p:nvCxnSpPr>
            <p:cNvPr id="210" name="Google Shape;309;p40">
              <a:extLst>
                <a:ext uri="{FF2B5EF4-FFF2-40B4-BE49-F238E27FC236}">
                  <a16:creationId xmlns:a16="http://schemas.microsoft.com/office/drawing/2014/main" id="{F333A23A-B5BC-B82B-C699-44B690267B88}"/>
                </a:ext>
              </a:extLst>
            </p:cNvPr>
            <p:cNvCxnSpPr/>
            <p:nvPr/>
          </p:nvCxnSpPr>
          <p:spPr>
            <a:xfrm>
              <a:off x="3515760" y="539280"/>
              <a:ext cx="5628600" cy="360"/>
            </a:xfrm>
            <a:prstGeom prst="straightConnector1">
              <a:avLst/>
            </a:prstGeom>
            <a:ln w="28575">
              <a:solidFill>
                <a:srgbClr val="36CFCB"/>
              </a:solidFill>
              <a:round/>
            </a:ln>
          </p:spPr>
        </p:cxnSp>
      </p:grpSp>
      <p:sp>
        <p:nvSpPr>
          <p:cNvPr id="211" name="PlaceHolder 1"/>
          <p:cNvSpPr txBox="1">
            <a:spLocks/>
          </p:cNvSpPr>
          <p:nvPr/>
        </p:nvSpPr>
        <p:spPr>
          <a:xfrm>
            <a:off x="-328568" y="326926"/>
            <a:ext cx="5190840" cy="1304640"/>
          </a:xfrm>
          <a:prstGeom prst="rect">
            <a:avLst/>
          </a:prstGeom>
          <a:noFill/>
          <a:ln w="0">
            <a:noFill/>
          </a:ln>
        </p:spPr>
        <p:txBody>
          <a:bodyPr lIns="91440" tIns="91440" rIns="91440" bIns="91440" anchor="b">
            <a:normAutofit fontScale="90000" lnSpcReduction="1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en" sz="8500" spc="-1" dirty="0">
                <a:solidFill>
                  <a:schemeClr val="dk1"/>
                </a:solidFill>
                <a:latin typeface="Wix Madefor Display Medium"/>
                <a:ea typeface="Wix Madefor Display Medium"/>
              </a:rPr>
              <a:t>Thank you!</a:t>
            </a:r>
            <a:endParaRPr lang="fr-FR" sz="8500" spc="-1" dirty="0">
              <a:solidFill>
                <a:schemeClr val="dk1"/>
              </a:solidFill>
              <a:latin typeface="Arial"/>
            </a:endParaRPr>
          </a:p>
        </p:txBody>
      </p:sp>
      <p:sp>
        <p:nvSpPr>
          <p:cNvPr id="3" name="PlaceHolder 2">
            <a:extLst>
              <a:ext uri="{FF2B5EF4-FFF2-40B4-BE49-F238E27FC236}">
                <a16:creationId xmlns:a16="http://schemas.microsoft.com/office/drawing/2014/main" id="{8F5FCC67-B292-B02A-4CA6-C5D5B208B97A}"/>
              </a:ext>
            </a:extLst>
          </p:cNvPr>
          <p:cNvSpPr txBox="1">
            <a:spLocks/>
          </p:cNvSpPr>
          <p:nvPr/>
        </p:nvSpPr>
        <p:spPr>
          <a:xfrm>
            <a:off x="837856" y="2550072"/>
            <a:ext cx="4931963" cy="1304640"/>
          </a:xfrm>
          <a:prstGeom prst="rect">
            <a:avLst/>
          </a:prstGeom>
          <a:noFill/>
          <a:ln w="0">
            <a:noFill/>
          </a:ln>
        </p:spPr>
        <p:txBody>
          <a:bodyPr lIns="91440" tIns="91440" rIns="91440" bIns="91440" anchor="t">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l">
              <a:lnSpc>
                <a:spcPct val="100000"/>
              </a:lnSpc>
              <a:buFont typeface="Arial" panose="020B0604020202020204" pitchFamily="34" charset="0"/>
              <a:buNone/>
              <a:tabLst>
                <a:tab pos="0" algn="l"/>
              </a:tabLst>
            </a:pPr>
            <a:r>
              <a:rPr lang="en-US" sz="2400" b="0" i="0" dirty="0">
                <a:effectLst/>
                <a:latin typeface="gg sans"/>
              </a:rPr>
              <a:t>Ahmed </a:t>
            </a:r>
            <a:r>
              <a:rPr lang="en-US" sz="2400" b="0" i="0" dirty="0" err="1">
                <a:effectLst/>
                <a:latin typeface="gg sans"/>
              </a:rPr>
              <a:t>Alhassar</a:t>
            </a:r>
            <a:r>
              <a:rPr lang="en-US" sz="2400" b="0" i="0" dirty="0">
                <a:effectLst/>
                <a:latin typeface="gg sans"/>
              </a:rPr>
              <a:t> </a:t>
            </a:r>
          </a:p>
          <a:p>
            <a:pPr indent="0" algn="l">
              <a:lnSpc>
                <a:spcPct val="100000"/>
              </a:lnSpc>
              <a:buFont typeface="Arial" panose="020B0604020202020204" pitchFamily="34" charset="0"/>
              <a:buNone/>
              <a:tabLst>
                <a:tab pos="0" algn="l"/>
              </a:tabLst>
            </a:pPr>
            <a:r>
              <a:rPr lang="en-US" sz="2400" b="0" i="0" dirty="0" err="1">
                <a:effectLst/>
                <a:latin typeface="gg sans"/>
              </a:rPr>
              <a:t>Emtnan</a:t>
            </a:r>
            <a:r>
              <a:rPr lang="en-US" sz="2400" b="0" i="0" dirty="0">
                <a:effectLst/>
                <a:latin typeface="gg sans"/>
              </a:rPr>
              <a:t> </a:t>
            </a:r>
            <a:r>
              <a:rPr lang="en-US" sz="2400" b="0" i="0" dirty="0" err="1">
                <a:effectLst/>
                <a:latin typeface="gg sans"/>
              </a:rPr>
              <a:t>Alomireni</a:t>
            </a:r>
            <a:r>
              <a:rPr lang="en-US" sz="2400" b="0" i="0" dirty="0">
                <a:effectLst/>
                <a:latin typeface="gg sans"/>
              </a:rPr>
              <a:t> </a:t>
            </a:r>
          </a:p>
          <a:p>
            <a:pPr indent="0" algn="l">
              <a:lnSpc>
                <a:spcPct val="100000"/>
              </a:lnSpc>
              <a:buFont typeface="Arial" panose="020B0604020202020204" pitchFamily="34" charset="0"/>
              <a:buNone/>
              <a:tabLst>
                <a:tab pos="0" algn="l"/>
              </a:tabLst>
            </a:pPr>
            <a:r>
              <a:rPr lang="en-US" sz="2400" b="0" i="0" dirty="0">
                <a:effectLst/>
                <a:latin typeface="gg sans"/>
              </a:rPr>
              <a:t>Naser </a:t>
            </a:r>
            <a:r>
              <a:rPr lang="en-US" sz="2400" b="0" i="0" dirty="0" err="1">
                <a:effectLst/>
                <a:latin typeface="gg sans"/>
              </a:rPr>
              <a:t>Almanaa</a:t>
            </a:r>
            <a:r>
              <a:rPr lang="en-US" sz="2400" b="0" i="0" dirty="0">
                <a:effectLst/>
                <a:latin typeface="gg sans"/>
              </a:rPr>
              <a:t> </a:t>
            </a:r>
          </a:p>
          <a:p>
            <a:pPr indent="0" algn="l">
              <a:lnSpc>
                <a:spcPct val="100000"/>
              </a:lnSpc>
              <a:buFont typeface="Arial" panose="020B0604020202020204" pitchFamily="34" charset="0"/>
              <a:buNone/>
              <a:tabLst>
                <a:tab pos="0" algn="l"/>
              </a:tabLst>
            </a:pPr>
            <a:r>
              <a:rPr lang="en-US" sz="2400" b="0" i="0" dirty="0">
                <a:effectLst/>
                <a:latin typeface="gg sans"/>
              </a:rPr>
              <a:t>Rahaf Alotaibi</a:t>
            </a:r>
            <a:endParaRPr lang="en-US" sz="3600" spc="-1" dirty="0">
              <a:solidFill>
                <a:srgbClr val="FFFFFF"/>
              </a:solidFill>
              <a:latin typeface="OpenSymbol"/>
            </a:endParaRPr>
          </a:p>
        </p:txBody>
      </p:sp>
    </p:spTree>
    <p:extLst>
      <p:ext uri="{BB962C8B-B14F-4D97-AF65-F5344CB8AC3E}">
        <p14:creationId xmlns:p14="http://schemas.microsoft.com/office/powerpoint/2010/main" val="318171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326731" y="-976140"/>
            <a:ext cx="3819600" cy="19522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500" b="0" strike="noStrike" spc="-1" dirty="0">
                <a:solidFill>
                  <a:schemeClr val="dk1"/>
                </a:solidFill>
                <a:latin typeface="Wix Madefor Display Medium"/>
                <a:ea typeface="Wix Madefor Display Medium"/>
              </a:rPr>
              <a:t>Problem Statment</a:t>
            </a:r>
            <a:endParaRPr lang="fr-FR" sz="3500" b="0" strike="noStrike" spc="-1" dirty="0">
              <a:solidFill>
                <a:schemeClr val="dk1"/>
              </a:solidFill>
              <a:latin typeface="Arial"/>
            </a:endParaRPr>
          </a:p>
        </p:txBody>
      </p:sp>
      <p:sp>
        <p:nvSpPr>
          <p:cNvPr id="2" name="PlaceHolder 3">
            <a:extLst>
              <a:ext uri="{FF2B5EF4-FFF2-40B4-BE49-F238E27FC236}">
                <a16:creationId xmlns:a16="http://schemas.microsoft.com/office/drawing/2014/main" id="{820415F1-7FF1-5C52-52D4-33B2A00A2CB7}"/>
              </a:ext>
            </a:extLst>
          </p:cNvPr>
          <p:cNvSpPr txBox="1">
            <a:spLocks/>
          </p:cNvSpPr>
          <p:nvPr/>
        </p:nvSpPr>
        <p:spPr>
          <a:xfrm>
            <a:off x="326731" y="1242452"/>
            <a:ext cx="8005345" cy="3901048"/>
          </a:xfrm>
          <a:prstGeom prst="rect">
            <a:avLst/>
          </a:prstGeom>
          <a:noFill/>
          <a:ln w="0">
            <a:noFill/>
          </a:ln>
        </p:spPr>
        <p:txBody>
          <a:bodyPr lIns="91440" tIns="91440" rIns="91440" bIns="91440" anchor="t">
            <a:normAutofit fontScale="92500" lnSpcReduction="1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l">
              <a:buFont typeface="Arial" panose="020B0604020202020204" pitchFamily="34" charset="0"/>
              <a:buNone/>
            </a:pPr>
            <a:r>
              <a:rPr lang="en-US" sz="2000" spc="-1" dirty="0">
                <a:solidFill>
                  <a:schemeClr val="dk1"/>
                </a:solidFill>
                <a:latin typeface="Wix Madefor Display"/>
                <a:ea typeface="Wix Madefor Display"/>
              </a:rPr>
              <a:t>A. Which universities are ranked in the top 10 globally?</a:t>
            </a:r>
          </a:p>
          <a:p>
            <a:pPr indent="0" algn="l">
              <a:buFont typeface="Arial" panose="020B0604020202020204" pitchFamily="34" charset="0"/>
              <a:buNone/>
            </a:pPr>
            <a:r>
              <a:rPr lang="en-US" sz="2000" spc="-1" dirty="0">
                <a:solidFill>
                  <a:schemeClr val="dk1"/>
                </a:solidFill>
                <a:latin typeface="Wix Madefor Display"/>
                <a:ea typeface="Wix Madefor Display"/>
              </a:rPr>
              <a:t>B. Which universities are ranked in the top 10 for employment outcomes?</a:t>
            </a:r>
          </a:p>
          <a:p>
            <a:pPr indent="0" algn="l">
              <a:buFont typeface="Arial" panose="020B0604020202020204" pitchFamily="34" charset="0"/>
              <a:buNone/>
            </a:pPr>
            <a:r>
              <a:rPr lang="en-US" sz="2000" spc="-1" dirty="0">
                <a:solidFill>
                  <a:schemeClr val="dk1"/>
                </a:solidFill>
                <a:latin typeface="Wix Madefor Display"/>
                <a:ea typeface="Wix Madefor Display"/>
              </a:rPr>
              <a:t>C. What positions do universities in Saudi Arabia hold within the global</a:t>
            </a:r>
          </a:p>
          <a:p>
            <a:pPr indent="0" algn="l">
              <a:buFont typeface="Arial" panose="020B0604020202020204" pitchFamily="34" charset="0"/>
              <a:buNone/>
            </a:pPr>
            <a:r>
              <a:rPr lang="en-US" sz="2000" spc="-1" dirty="0">
                <a:solidFill>
                  <a:schemeClr val="dk1"/>
                </a:solidFill>
                <a:latin typeface="Wix Madefor Display"/>
                <a:ea typeface="Wix Madefor Display"/>
              </a:rPr>
              <a:t>rankings?</a:t>
            </a:r>
          </a:p>
          <a:p>
            <a:pPr indent="0" algn="l">
              <a:buFont typeface="Arial" panose="020B0604020202020204" pitchFamily="34" charset="0"/>
              <a:buNone/>
            </a:pPr>
            <a:r>
              <a:rPr lang="en-US" sz="2000" spc="-1" dirty="0">
                <a:solidFill>
                  <a:schemeClr val="dk1"/>
                </a:solidFill>
                <a:latin typeface="Wix Madefor Display"/>
                <a:ea typeface="Wix Madefor Display"/>
              </a:rPr>
              <a:t>D. Considering various factors such as employment rankings, research</a:t>
            </a:r>
          </a:p>
          <a:p>
            <a:pPr indent="0" algn="l">
              <a:buFont typeface="Arial" panose="020B0604020202020204" pitchFamily="34" charset="0"/>
              <a:buNone/>
            </a:pPr>
            <a:r>
              <a:rPr lang="en-US" sz="2000" spc="-1" dirty="0">
                <a:solidFill>
                  <a:schemeClr val="dk1"/>
                </a:solidFill>
                <a:latin typeface="Wix Madefor Display"/>
                <a:ea typeface="Wix Madefor Display"/>
              </a:rPr>
              <a:t>rankings, and others, which has the most significant impact on a</a:t>
            </a:r>
          </a:p>
          <a:p>
            <a:pPr indent="0" algn="l">
              <a:buFont typeface="Arial" panose="020B0604020202020204" pitchFamily="34" charset="0"/>
              <a:buNone/>
            </a:pPr>
            <a:r>
              <a:rPr lang="en-US" sz="2000" spc="-1" dirty="0">
                <a:solidFill>
                  <a:schemeClr val="dk1"/>
                </a:solidFill>
                <a:latin typeface="Wix Madefor Display"/>
                <a:ea typeface="Wix Madefor Display"/>
              </a:rPr>
              <a:t>university's overall ranking?</a:t>
            </a:r>
          </a:p>
          <a:p>
            <a:pPr indent="0" algn="l">
              <a:buFont typeface="Arial" panose="020B0604020202020204" pitchFamily="34" charset="0"/>
              <a:buNone/>
            </a:pPr>
            <a:r>
              <a:rPr lang="en-US" sz="2000" spc="-1" dirty="0">
                <a:solidFill>
                  <a:schemeClr val="dk1"/>
                </a:solidFill>
                <a:latin typeface="Wix Madefor Display"/>
                <a:ea typeface="Wix Madefor Display"/>
              </a:rPr>
              <a:t>E. Is there a correlation between national and global university rankings, and</a:t>
            </a:r>
          </a:p>
          <a:p>
            <a:pPr indent="0" algn="l">
              <a:buFont typeface="Arial" panose="020B0604020202020204" pitchFamily="34" charset="0"/>
              <a:buNone/>
            </a:pPr>
            <a:r>
              <a:rPr lang="en-US" sz="2000" spc="-1" dirty="0">
                <a:solidFill>
                  <a:schemeClr val="dk1"/>
                </a:solidFill>
                <a:latin typeface="Wix Madefor Display"/>
                <a:ea typeface="Wix Madefor Display"/>
              </a:rPr>
              <a:t>based on this information, can you recommend a country that appears to</a:t>
            </a:r>
          </a:p>
          <a:p>
            <a:pPr indent="0" algn="l">
              <a:buFont typeface="Arial" panose="020B0604020202020204" pitchFamily="34" charset="0"/>
              <a:buNone/>
            </a:pPr>
            <a:r>
              <a:rPr lang="en-US" sz="2000" spc="-1" dirty="0">
                <a:solidFill>
                  <a:schemeClr val="dk1"/>
                </a:solidFill>
                <a:latin typeface="Wix Madefor Display"/>
                <a:ea typeface="Wix Madefor Display"/>
              </a:rPr>
              <a:t>have a high concentration of top-ranked universities?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3413234" y="141840"/>
            <a:ext cx="5226586" cy="14950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US" sz="5000" spc="-1" dirty="0">
                <a:solidFill>
                  <a:schemeClr val="dk1"/>
                </a:solidFill>
                <a:latin typeface="Wix Madefor Display Medium"/>
              </a:rPr>
              <a:t>Ranking References</a:t>
            </a:r>
            <a:endParaRPr lang="fr-FR" sz="5000" b="0" strike="noStrike" spc="-1" dirty="0">
              <a:solidFill>
                <a:schemeClr val="dk1"/>
              </a:solidFill>
              <a:latin typeface="Arial"/>
            </a:endParaRPr>
          </a:p>
        </p:txBody>
      </p:sp>
      <p:sp>
        <p:nvSpPr>
          <p:cNvPr id="170" name="PlaceHolder 3"/>
          <p:cNvSpPr>
            <a:spLocks noGrp="1"/>
          </p:cNvSpPr>
          <p:nvPr>
            <p:ph type="subTitle"/>
          </p:nvPr>
        </p:nvSpPr>
        <p:spPr>
          <a:xfrm>
            <a:off x="800280" y="2828520"/>
            <a:ext cx="5074858" cy="1771920"/>
          </a:xfrm>
          <a:prstGeom prst="rect">
            <a:avLst/>
          </a:prstGeom>
          <a:noFill/>
          <a:ln w="0">
            <a:noFill/>
          </a:ln>
        </p:spPr>
        <p:txBody>
          <a:bodyPr lIns="91440" tIns="91440" rIns="91440" bIns="91440" anchor="t">
            <a:normAutofit lnSpcReduction="10000"/>
          </a:bodyPr>
          <a:lstStyle/>
          <a:p>
            <a:pPr indent="0" algn="l">
              <a:buNone/>
            </a:pPr>
            <a:r>
              <a:rPr lang="en-US" sz="2000" b="0" strike="noStrike" spc="-1" dirty="0">
                <a:solidFill>
                  <a:schemeClr val="dk1"/>
                </a:solidFill>
                <a:latin typeface="Wix Madefor Display"/>
                <a:ea typeface="Wix Madefor Display"/>
              </a:rPr>
              <a:t>Academic Ranking:</a:t>
            </a:r>
          </a:p>
          <a:p>
            <a:pPr indent="0" algn="l">
              <a:buNone/>
            </a:pPr>
            <a:r>
              <a:rPr lang="en-US" sz="1400" spc="-1" dirty="0">
                <a:solidFill>
                  <a:schemeClr val="dk1"/>
                </a:solidFill>
                <a:latin typeface="Wix Madefor Display"/>
                <a:ea typeface="Wix Madefor Display"/>
              </a:rPr>
              <a:t>Shanghai Rankings </a:t>
            </a:r>
          </a:p>
          <a:p>
            <a:pPr indent="0" algn="l">
              <a:buNone/>
            </a:pPr>
            <a:r>
              <a:rPr lang="en-US" sz="1400" b="0" strike="noStrike" spc="-1" dirty="0">
                <a:solidFill>
                  <a:schemeClr val="dk1"/>
                </a:solidFill>
                <a:latin typeface="Wix Madefor Display"/>
                <a:ea typeface="Wix Madefor Display"/>
              </a:rPr>
              <a:t>THE CENTER FOR WORLD UNIVERSITY RANKINGS</a:t>
            </a:r>
          </a:p>
          <a:p>
            <a:pPr indent="0" algn="l">
              <a:buNone/>
            </a:pPr>
            <a:r>
              <a:rPr lang="en-US" sz="2000" spc="-1" dirty="0">
                <a:solidFill>
                  <a:schemeClr val="dk1"/>
                </a:solidFill>
                <a:latin typeface="Wix Madefor Display"/>
                <a:ea typeface="Wix Madefor Display"/>
              </a:rPr>
              <a:t>Impact Ranking:</a:t>
            </a:r>
          </a:p>
          <a:p>
            <a:pPr indent="0" algn="l">
              <a:buNone/>
            </a:pPr>
            <a:r>
              <a:rPr lang="en-US" sz="1400" b="0" strike="noStrike" spc="-1" dirty="0">
                <a:solidFill>
                  <a:schemeClr val="dk1"/>
                </a:solidFill>
                <a:latin typeface="Wix Madefor Display"/>
                <a:ea typeface="Wix Madefor Display"/>
              </a:rPr>
              <a:t>Times Higher Education Rankings</a:t>
            </a:r>
          </a:p>
          <a:p>
            <a:pPr marL="514350" indent="-285750" algn="l">
              <a:buFontTx/>
              <a:buChar char="-"/>
            </a:pPr>
            <a:endParaRPr lang="en-US" sz="1600" b="0" strike="noStrike" spc="-1" dirty="0">
              <a:solidFill>
                <a:schemeClr val="dk1"/>
              </a:solidFill>
              <a:latin typeface="Wix Madefor Display"/>
              <a:ea typeface="Wix Madefor Display"/>
            </a:endParaRPr>
          </a:p>
        </p:txBody>
      </p:sp>
      <p:grpSp>
        <p:nvGrpSpPr>
          <p:cNvPr id="171" name="Google Shape;510;p51"/>
          <p:cNvGrpSpPr/>
          <p:nvPr/>
        </p:nvGrpSpPr>
        <p:grpSpPr>
          <a:xfrm>
            <a:off x="708480" y="539280"/>
            <a:ext cx="8430840" cy="4064400"/>
            <a:chOff x="708480" y="539280"/>
            <a:chExt cx="8430840" cy="4064400"/>
          </a:xfrm>
        </p:grpSpPr>
        <p:cxnSp>
          <p:nvCxnSpPr>
            <p:cNvPr id="172" name="Google Shape;511;p51"/>
            <p:cNvCxnSpPr/>
            <p:nvPr/>
          </p:nvCxnSpPr>
          <p:spPr>
            <a:xfrm>
              <a:off x="708480" y="2832120"/>
              <a:ext cx="360" cy="1771920"/>
            </a:xfrm>
            <a:prstGeom prst="straightConnector1">
              <a:avLst/>
            </a:prstGeom>
            <a:ln w="38100">
              <a:solidFill>
                <a:srgbClr val="36CFCB"/>
              </a:solidFill>
              <a:round/>
            </a:ln>
          </p:spPr>
        </p:cxnSp>
        <p:cxnSp>
          <p:nvCxnSpPr>
            <p:cNvPr id="173" name="Google Shape;512;p51"/>
            <p:cNvCxnSpPr/>
            <p:nvPr/>
          </p:nvCxnSpPr>
          <p:spPr>
            <a:xfrm>
              <a:off x="3511080" y="539280"/>
              <a:ext cx="5628600" cy="360"/>
            </a:xfrm>
            <a:prstGeom prst="straightConnector1">
              <a:avLst/>
            </a:prstGeom>
            <a:ln w="28575">
              <a:solidFill>
                <a:srgbClr val="36CFCB"/>
              </a:solidFill>
              <a:round/>
            </a:ln>
          </p:spPr>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ECB54E-1F05-74AD-1C05-61AECCFCD184}"/>
            </a:ext>
          </a:extLst>
        </p:cNvPr>
        <p:cNvGrpSpPr/>
        <p:nvPr/>
      </p:nvGrpSpPr>
      <p:grpSpPr>
        <a:xfrm>
          <a:off x="0" y="0"/>
          <a:ext cx="0" cy="0"/>
          <a:chOff x="0" y="0"/>
          <a:chExt cx="0" cy="0"/>
        </a:xfrm>
      </p:grpSpPr>
      <p:grpSp>
        <p:nvGrpSpPr>
          <p:cNvPr id="179" name="Google Shape;307;p40">
            <a:extLst>
              <a:ext uri="{FF2B5EF4-FFF2-40B4-BE49-F238E27FC236}">
                <a16:creationId xmlns:a16="http://schemas.microsoft.com/office/drawing/2014/main" id="{00534982-D568-040F-CFB6-BC0419BA3A4C}"/>
              </a:ext>
            </a:extLst>
          </p:cNvPr>
          <p:cNvGrpSpPr/>
          <p:nvPr/>
        </p:nvGrpSpPr>
        <p:grpSpPr>
          <a:xfrm>
            <a:off x="158793" y="539370"/>
            <a:ext cx="8430840" cy="4064760"/>
            <a:chOff x="713160" y="539280"/>
            <a:chExt cx="8430840" cy="4064760"/>
          </a:xfrm>
        </p:grpSpPr>
        <p:cxnSp>
          <p:nvCxnSpPr>
            <p:cNvPr id="180" name="Google Shape;308;p40">
              <a:extLst>
                <a:ext uri="{FF2B5EF4-FFF2-40B4-BE49-F238E27FC236}">
                  <a16:creationId xmlns:a16="http://schemas.microsoft.com/office/drawing/2014/main" id="{22D38B48-ED02-A24A-A2AF-77D3CD606E6D}"/>
                </a:ext>
              </a:extLst>
            </p:cNvPr>
            <p:cNvCxnSpPr/>
            <p:nvPr/>
          </p:nvCxnSpPr>
          <p:spPr>
            <a:xfrm>
              <a:off x="713160" y="2628720"/>
              <a:ext cx="360" cy="1975680"/>
            </a:xfrm>
            <a:prstGeom prst="straightConnector1">
              <a:avLst/>
            </a:prstGeom>
            <a:ln w="28575">
              <a:solidFill>
                <a:srgbClr val="36CFCB"/>
              </a:solidFill>
              <a:round/>
            </a:ln>
          </p:spPr>
        </p:cxnSp>
        <p:cxnSp>
          <p:nvCxnSpPr>
            <p:cNvPr id="181" name="Google Shape;309;p40">
              <a:extLst>
                <a:ext uri="{FF2B5EF4-FFF2-40B4-BE49-F238E27FC236}">
                  <a16:creationId xmlns:a16="http://schemas.microsoft.com/office/drawing/2014/main" id="{F31B76CC-28D2-0FF7-16E8-C12F5D4C6491}"/>
                </a:ext>
              </a:extLst>
            </p:cNvPr>
            <p:cNvCxnSpPr/>
            <p:nvPr/>
          </p:nvCxnSpPr>
          <p:spPr>
            <a:xfrm>
              <a:off x="3515760" y="539280"/>
              <a:ext cx="5628600" cy="360"/>
            </a:xfrm>
            <a:prstGeom prst="straightConnector1">
              <a:avLst/>
            </a:prstGeom>
            <a:ln w="28575">
              <a:solidFill>
                <a:srgbClr val="36CFCB"/>
              </a:solidFill>
              <a:round/>
            </a:ln>
          </p:spPr>
        </p:cxnSp>
      </p:grpSp>
      <p:sp>
        <p:nvSpPr>
          <p:cNvPr id="177" name="PlaceHolder 1">
            <a:extLst>
              <a:ext uri="{FF2B5EF4-FFF2-40B4-BE49-F238E27FC236}">
                <a16:creationId xmlns:a16="http://schemas.microsoft.com/office/drawing/2014/main" id="{251DA0B7-D071-1692-FB69-D34E04F60326}"/>
              </a:ext>
            </a:extLst>
          </p:cNvPr>
          <p:cNvSpPr>
            <a:spLocks noGrp="1"/>
          </p:cNvSpPr>
          <p:nvPr>
            <p:ph type="title"/>
          </p:nvPr>
        </p:nvSpPr>
        <p:spPr>
          <a:xfrm>
            <a:off x="-1242182" y="-178596"/>
            <a:ext cx="3592377" cy="1186936"/>
          </a:xfrm>
          <a:prstGeom prst="rect">
            <a:avLst/>
          </a:prstGeom>
          <a:noFill/>
          <a:ln w="0">
            <a:noFill/>
          </a:ln>
        </p:spPr>
        <p:txBody>
          <a:bodyPr lIns="91440" tIns="91440" rIns="91440" bIns="91440" anchor="b">
            <a:noAutofit/>
          </a:bodyPr>
          <a:lstStyle/>
          <a:p>
            <a:pPr indent="0">
              <a:lnSpc>
                <a:spcPct val="100000"/>
              </a:lnSpc>
              <a:buNone/>
              <a:tabLst>
                <a:tab pos="0" algn="l"/>
              </a:tabLst>
            </a:pPr>
            <a:r>
              <a:rPr lang="en" sz="6000" b="0" strike="noStrike" spc="-1" dirty="0">
                <a:solidFill>
                  <a:schemeClr val="dk1"/>
                </a:solidFill>
                <a:latin typeface="Wix Madefor Display Medium"/>
                <a:ea typeface="Wix Madefor Display Medium"/>
              </a:rPr>
              <a:t>TOP 10</a:t>
            </a:r>
            <a:endParaRPr lang="fr-FR" sz="6000" b="0" strike="noStrike" spc="-1" dirty="0">
              <a:solidFill>
                <a:schemeClr val="dk1"/>
              </a:solidFill>
              <a:latin typeface="Arial"/>
            </a:endParaRPr>
          </a:p>
        </p:txBody>
      </p:sp>
      <p:graphicFrame>
        <p:nvGraphicFramePr>
          <p:cNvPr id="2" name="Table 1">
            <a:extLst>
              <a:ext uri="{FF2B5EF4-FFF2-40B4-BE49-F238E27FC236}">
                <a16:creationId xmlns:a16="http://schemas.microsoft.com/office/drawing/2014/main" id="{F3933EF9-A423-2E69-28AB-6396862D2962}"/>
              </a:ext>
            </a:extLst>
          </p:cNvPr>
          <p:cNvGraphicFramePr>
            <a:graphicFrameLocks noGrp="1"/>
          </p:cNvGraphicFramePr>
          <p:nvPr>
            <p:extLst>
              <p:ext uri="{D42A27DB-BD31-4B8C-83A1-F6EECF244321}">
                <p14:modId xmlns:p14="http://schemas.microsoft.com/office/powerpoint/2010/main" val="4257057337"/>
              </p:ext>
            </p:extLst>
          </p:nvPr>
        </p:nvGraphicFramePr>
        <p:xfrm>
          <a:off x="3362923" y="945262"/>
          <a:ext cx="4995624" cy="3983490"/>
        </p:xfrm>
        <a:graphic>
          <a:graphicData uri="http://schemas.openxmlformats.org/drawingml/2006/table">
            <a:tbl>
              <a:tblPr firstRow="1" bandRow="1">
                <a:tableStyleId>{2D5ABB26-0587-4C30-8999-92F81FD0307C}</a:tableStyleId>
              </a:tblPr>
              <a:tblGrid>
                <a:gridCol w="2497812">
                  <a:extLst>
                    <a:ext uri="{9D8B030D-6E8A-4147-A177-3AD203B41FA5}">
                      <a16:colId xmlns:a16="http://schemas.microsoft.com/office/drawing/2014/main" val="4106121068"/>
                    </a:ext>
                  </a:extLst>
                </a:gridCol>
                <a:gridCol w="2497812">
                  <a:extLst>
                    <a:ext uri="{9D8B030D-6E8A-4147-A177-3AD203B41FA5}">
                      <a16:colId xmlns:a16="http://schemas.microsoft.com/office/drawing/2014/main" val="1018621877"/>
                    </a:ext>
                  </a:extLst>
                </a:gridCol>
              </a:tblGrid>
              <a:tr h="315168">
                <a:tc>
                  <a:txBody>
                    <a:bodyPr/>
                    <a:lstStyle/>
                    <a:p>
                      <a:pPr marL="0" algn="ctr" defTabSz="914400" rtl="0" eaLnBrk="1" latinLnBrk="0" hangingPunct="1"/>
                      <a:r>
                        <a:rPr lang="en-SA" sz="1050" dirty="0"/>
                        <a:t>University Name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SA" sz="1050" dirty="0"/>
                        <a:t>World Rank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2499485"/>
                  </a:ext>
                </a:extLst>
              </a:tr>
              <a:tr h="316234">
                <a:tc>
                  <a:txBody>
                    <a:bodyPr/>
                    <a:lstStyle/>
                    <a:p>
                      <a:pPr marL="0" algn="ctr" defTabSz="914400" rtl="0" eaLnBrk="1" latinLnBrk="0" hangingPunct="1"/>
                      <a:r>
                        <a:rPr lang="en-US" sz="1050" dirty="0"/>
                        <a:t>Harvard University</a:t>
                      </a:r>
                      <a:endParaRPr lang="en-SA"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r>
                        <a:rPr lang="en-SA" sz="1050" dirty="0">
                          <a:effectLst/>
                        </a:rPr>
                      </a:br>
                      <a:r>
                        <a:rPr lang="en-US" sz="1050" b="0" i="0" kern="1200" dirty="0">
                          <a:solidFill>
                            <a:schemeClr val="tx1"/>
                          </a:solidFill>
                          <a:effectLst/>
                          <a:latin typeface="+mn-lt"/>
                          <a:ea typeface="+mn-ea"/>
                          <a:cs typeface="+mn-cs"/>
                        </a:rPr>
                        <a:t>1</a:t>
                      </a:r>
                      <a:endParaRPr lang="en-SA" sz="1050" dirty="0">
                        <a:effectLst/>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8642302"/>
                  </a:ext>
                </a:extLst>
              </a:tr>
              <a:tr h="403429">
                <a:tc>
                  <a:txBody>
                    <a:bodyPr/>
                    <a:lstStyle/>
                    <a:p>
                      <a:pPr marL="0" algn="ctr" defTabSz="914400" rtl="0" eaLnBrk="1" latinLnBrk="0" hangingPunct="1"/>
                      <a:r>
                        <a:rPr lang="en-US" sz="1050" dirty="0"/>
                        <a:t>Stanford University</a:t>
                      </a:r>
                      <a:endParaRPr lang="en-SA"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SA" sz="1050" b="0" i="0" kern="1200" dirty="0">
                          <a:solidFill>
                            <a:schemeClr val="tx1"/>
                          </a:solidFill>
                          <a:effectLst/>
                          <a:latin typeface="+mn-lt"/>
                          <a:ea typeface="+mn-ea"/>
                          <a:cs typeface="+mn-cs"/>
                        </a:rPr>
                        <a:t>2</a:t>
                      </a:r>
                      <a:endParaRPr lang="en-SA"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759329"/>
                  </a:ext>
                </a:extLst>
              </a:tr>
              <a:tr h="433982">
                <a:tc>
                  <a:txBody>
                    <a:bodyPr/>
                    <a:lstStyle/>
                    <a:p>
                      <a:pPr marL="0" algn="ctr" defTabSz="914400" rtl="0" eaLnBrk="1" latinLnBrk="0" hangingPunct="1"/>
                      <a:r>
                        <a:rPr lang="en-US" sz="1050" dirty="0"/>
                        <a:t>Massachusetts Institute of Technology (MIT)</a:t>
                      </a:r>
                      <a:endParaRPr lang="en-SA"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SA" sz="1050" b="0" i="0" kern="1200" dirty="0">
                          <a:solidFill>
                            <a:schemeClr val="tx1"/>
                          </a:solidFill>
                          <a:effectLst/>
                          <a:latin typeface="+mn-lt"/>
                          <a:ea typeface="+mn-ea"/>
                          <a:cs typeface="+mn-cs"/>
                        </a:rPr>
                        <a:t>3</a:t>
                      </a:r>
                      <a:endParaRPr lang="en-SA"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3344945"/>
                  </a:ext>
                </a:extLst>
              </a:tr>
              <a:tr h="403429">
                <a:tc>
                  <a:txBody>
                    <a:bodyPr/>
                    <a:lstStyle/>
                    <a:p>
                      <a:pPr marL="0" algn="ctr" defTabSz="914400" rtl="0" eaLnBrk="1" latinLnBrk="0" hangingPunct="1"/>
                      <a:r>
                        <a:rPr lang="en-US" sz="1050" dirty="0"/>
                        <a:t>University of Cambridge</a:t>
                      </a:r>
                      <a:endParaRPr lang="en-SA"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r>
                        <a:rPr lang="en-SA" sz="1050" dirty="0">
                          <a:effectLst/>
                        </a:rPr>
                      </a:br>
                      <a:r>
                        <a:rPr lang="en-SA" sz="1050" b="0" i="0" kern="1200" dirty="0">
                          <a:solidFill>
                            <a:schemeClr val="tx1"/>
                          </a:solidFill>
                          <a:effectLst/>
                          <a:latin typeface="+mn-lt"/>
                          <a:ea typeface="+mn-ea"/>
                          <a:cs typeface="+mn-cs"/>
                        </a:rPr>
                        <a:t>4</a:t>
                      </a:r>
                      <a:endParaRPr lang="en-SA" sz="1050" dirty="0">
                        <a:effectLst/>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514899"/>
                  </a:ext>
                </a:extLst>
              </a:tr>
              <a:tr h="325224">
                <a:tc>
                  <a:txBody>
                    <a:bodyPr/>
                    <a:lstStyle/>
                    <a:p>
                      <a:pPr marL="0" algn="ctr" defTabSz="914400" rtl="0" eaLnBrk="1" latinLnBrk="0" hangingPunct="1"/>
                      <a:r>
                        <a:rPr lang="en-US" sz="1050" dirty="0"/>
                        <a:t>University of California, Berkeley</a:t>
                      </a:r>
                      <a:endParaRPr lang="en-SA"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SA" sz="1050" b="0" i="0" kern="1200" dirty="0">
                          <a:solidFill>
                            <a:schemeClr val="tx1"/>
                          </a:solidFill>
                          <a:effectLst/>
                          <a:latin typeface="+mn-lt"/>
                          <a:ea typeface="+mn-ea"/>
                          <a:cs typeface="+mn-cs"/>
                        </a:rPr>
                        <a:t>5</a:t>
                      </a:r>
                      <a:endParaRPr lang="en-SA"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9322769"/>
                  </a:ext>
                </a:extLst>
              </a:tr>
              <a:tr h="242058">
                <a:tc>
                  <a:txBody>
                    <a:bodyPr/>
                    <a:lstStyle/>
                    <a:p>
                      <a:pPr marL="0" algn="ctr" defTabSz="914400" rtl="0" eaLnBrk="1" latinLnBrk="0" hangingPunct="1"/>
                      <a:r>
                        <a:rPr lang="en-US" sz="1050" dirty="0"/>
                        <a:t>Princeton University</a:t>
                      </a:r>
                      <a:endParaRPr lang="en-SA"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SA" sz="1050" b="0" i="0" kern="1200" dirty="0">
                          <a:solidFill>
                            <a:schemeClr val="tx1"/>
                          </a:solidFill>
                          <a:effectLst/>
                          <a:latin typeface="+mn-lt"/>
                          <a:ea typeface="+mn-ea"/>
                          <a:cs typeface="+mn-cs"/>
                        </a:rPr>
                        <a:t>6</a:t>
                      </a:r>
                      <a:endParaRPr lang="en-SA"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6571807"/>
                  </a:ext>
                </a:extLst>
              </a:tr>
              <a:tr h="242058">
                <a:tc>
                  <a:txBody>
                    <a:bodyPr/>
                    <a:lstStyle/>
                    <a:p>
                      <a:pPr marL="0" algn="ctr" defTabSz="914400" rtl="0" eaLnBrk="1" latinLnBrk="0" hangingPunct="1"/>
                      <a:r>
                        <a:rPr lang="en-US" sz="1050" b="1" dirty="0"/>
                        <a:t>University of Oxford</a:t>
                      </a:r>
                      <a:endParaRPr lang="en-SA"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SA" sz="1050" b="0" i="0" kern="1200" dirty="0">
                          <a:solidFill>
                            <a:schemeClr val="tx1"/>
                          </a:solidFill>
                          <a:effectLst/>
                          <a:latin typeface="+mn-lt"/>
                          <a:ea typeface="+mn-ea"/>
                          <a:cs typeface="+mn-cs"/>
                        </a:rPr>
                        <a:t>7</a:t>
                      </a:r>
                      <a:endParaRPr lang="en-SA"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5895887"/>
                  </a:ext>
                </a:extLst>
              </a:tr>
              <a:tr h="403429">
                <a:tc>
                  <a:txBody>
                    <a:bodyPr/>
                    <a:lstStyle/>
                    <a:p>
                      <a:pPr marL="0" algn="ctr" defTabSz="914400" rtl="0" eaLnBrk="1" latinLnBrk="0" hangingPunct="1"/>
                      <a:r>
                        <a:rPr lang="en-US" sz="1050" b="1" dirty="0"/>
                        <a:t>Columbia University</a:t>
                      </a:r>
                      <a:endParaRPr lang="en-SA"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SA" sz="1050" b="0" i="0" kern="1200" dirty="0">
                          <a:solidFill>
                            <a:schemeClr val="tx1"/>
                          </a:solidFill>
                          <a:effectLst/>
                          <a:latin typeface="+mn-lt"/>
                          <a:ea typeface="+mn-ea"/>
                          <a:cs typeface="+mn-cs"/>
                        </a:rPr>
                        <a:t>8</a:t>
                      </a:r>
                      <a:endParaRPr lang="en-SA"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6643240"/>
                  </a:ext>
                </a:extLst>
              </a:tr>
              <a:tr h="389982">
                <a:tc>
                  <a:txBody>
                    <a:bodyPr/>
                    <a:lstStyle/>
                    <a:p>
                      <a:pPr marL="0" algn="ctr" defTabSz="914400" rtl="0" eaLnBrk="1" latinLnBrk="0" hangingPunct="1"/>
                      <a:r>
                        <a:rPr lang="en-US" sz="1050" b="1" dirty="0"/>
                        <a:t>California Institute of Technology</a:t>
                      </a:r>
                      <a:endParaRPr lang="en-SA"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r>
                        <a:rPr lang="en-SA" sz="1050" dirty="0">
                          <a:effectLst/>
                        </a:rPr>
                      </a:br>
                      <a:r>
                        <a:rPr lang="en-SA" sz="1050" b="0" i="0" kern="1200" dirty="0">
                          <a:solidFill>
                            <a:schemeClr val="tx1"/>
                          </a:solidFill>
                          <a:effectLst/>
                          <a:latin typeface="+mn-lt"/>
                          <a:ea typeface="+mn-ea"/>
                          <a:cs typeface="+mn-cs"/>
                        </a:rPr>
                        <a:t>9</a:t>
                      </a:r>
                      <a:endParaRPr lang="en-SA" sz="1050" dirty="0">
                        <a:effectLst/>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2064329"/>
                  </a:ext>
                </a:extLst>
              </a:tr>
              <a:tr h="403429">
                <a:tc>
                  <a:txBody>
                    <a:bodyPr/>
                    <a:lstStyle/>
                    <a:p>
                      <a:pPr algn="ctr"/>
                      <a:r>
                        <a:rPr lang="en-US" sz="1050" b="1" dirty="0"/>
                        <a:t>University of Chicago</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SA" sz="1050" b="0" i="0" kern="1200" dirty="0">
                          <a:solidFill>
                            <a:schemeClr val="tx1"/>
                          </a:solidFill>
                          <a:effectLst/>
                          <a:latin typeface="+mn-lt"/>
                          <a:ea typeface="+mn-ea"/>
                          <a:cs typeface="+mn-cs"/>
                        </a:rPr>
                        <a:t>10</a:t>
                      </a:r>
                      <a:endParaRPr lang="en-SA"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4727776"/>
                  </a:ext>
                </a:extLst>
              </a:tr>
            </a:tbl>
          </a:graphicData>
        </a:graphic>
      </p:graphicFrame>
      <p:sp>
        <p:nvSpPr>
          <p:cNvPr id="7" name="TextBox 6">
            <a:extLst>
              <a:ext uri="{FF2B5EF4-FFF2-40B4-BE49-F238E27FC236}">
                <a16:creationId xmlns:a16="http://schemas.microsoft.com/office/drawing/2014/main" id="{1FF6FB70-897E-4A59-B4C1-DCA78B590810}"/>
              </a:ext>
            </a:extLst>
          </p:cNvPr>
          <p:cNvSpPr txBox="1"/>
          <p:nvPr/>
        </p:nvSpPr>
        <p:spPr>
          <a:xfrm>
            <a:off x="0" y="945262"/>
            <a:ext cx="3025327" cy="400110"/>
          </a:xfrm>
          <a:prstGeom prst="rect">
            <a:avLst/>
          </a:prstGeom>
          <a:noFill/>
        </p:spPr>
        <p:txBody>
          <a:bodyPr wrap="square" rtlCol="0">
            <a:spAutoFit/>
          </a:bodyPr>
          <a:lstStyle/>
          <a:p>
            <a:pPr marL="0" algn="l" defTabSz="914400" rtl="0" eaLnBrk="1" latinLnBrk="0" hangingPunct="1"/>
            <a:r>
              <a:rPr lang="en-SA" sz="2000" dirty="0"/>
              <a:t>Shanghai Ranking 2023</a:t>
            </a:r>
          </a:p>
        </p:txBody>
      </p:sp>
    </p:spTree>
    <p:extLst>
      <p:ext uri="{BB962C8B-B14F-4D97-AF65-F5344CB8AC3E}">
        <p14:creationId xmlns:p14="http://schemas.microsoft.com/office/powerpoint/2010/main" val="3857312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E39618-27B1-0D3B-D1D1-CC1C11DA2B6C}"/>
            </a:ext>
          </a:extLst>
        </p:cNvPr>
        <p:cNvGrpSpPr/>
        <p:nvPr/>
      </p:nvGrpSpPr>
      <p:grpSpPr>
        <a:xfrm>
          <a:off x="0" y="0"/>
          <a:ext cx="0" cy="0"/>
          <a:chOff x="0" y="0"/>
          <a:chExt cx="0" cy="0"/>
        </a:xfrm>
      </p:grpSpPr>
      <p:grpSp>
        <p:nvGrpSpPr>
          <p:cNvPr id="179" name="Google Shape;307;p40">
            <a:extLst>
              <a:ext uri="{FF2B5EF4-FFF2-40B4-BE49-F238E27FC236}">
                <a16:creationId xmlns:a16="http://schemas.microsoft.com/office/drawing/2014/main" id="{59BCD06A-3CAF-9694-55F0-554E529F96AD}"/>
              </a:ext>
            </a:extLst>
          </p:cNvPr>
          <p:cNvGrpSpPr/>
          <p:nvPr/>
        </p:nvGrpSpPr>
        <p:grpSpPr>
          <a:xfrm>
            <a:off x="158793" y="539370"/>
            <a:ext cx="8430840" cy="4064760"/>
            <a:chOff x="713160" y="539280"/>
            <a:chExt cx="8430840" cy="4064760"/>
          </a:xfrm>
        </p:grpSpPr>
        <p:cxnSp>
          <p:nvCxnSpPr>
            <p:cNvPr id="180" name="Google Shape;308;p40">
              <a:extLst>
                <a:ext uri="{FF2B5EF4-FFF2-40B4-BE49-F238E27FC236}">
                  <a16:creationId xmlns:a16="http://schemas.microsoft.com/office/drawing/2014/main" id="{14393878-73B9-92D4-663F-B31EBEB4C1E9}"/>
                </a:ext>
              </a:extLst>
            </p:cNvPr>
            <p:cNvCxnSpPr/>
            <p:nvPr/>
          </p:nvCxnSpPr>
          <p:spPr>
            <a:xfrm>
              <a:off x="713160" y="2628720"/>
              <a:ext cx="360" cy="1975680"/>
            </a:xfrm>
            <a:prstGeom prst="straightConnector1">
              <a:avLst/>
            </a:prstGeom>
            <a:ln w="28575">
              <a:solidFill>
                <a:srgbClr val="36CFCB"/>
              </a:solidFill>
              <a:round/>
            </a:ln>
          </p:spPr>
        </p:cxnSp>
        <p:cxnSp>
          <p:nvCxnSpPr>
            <p:cNvPr id="181" name="Google Shape;309;p40">
              <a:extLst>
                <a:ext uri="{FF2B5EF4-FFF2-40B4-BE49-F238E27FC236}">
                  <a16:creationId xmlns:a16="http://schemas.microsoft.com/office/drawing/2014/main" id="{03126DC7-EE4E-8FB0-73C2-6047E1F8866A}"/>
                </a:ext>
              </a:extLst>
            </p:cNvPr>
            <p:cNvCxnSpPr/>
            <p:nvPr/>
          </p:nvCxnSpPr>
          <p:spPr>
            <a:xfrm>
              <a:off x="3515760" y="539280"/>
              <a:ext cx="5628600" cy="360"/>
            </a:xfrm>
            <a:prstGeom prst="straightConnector1">
              <a:avLst/>
            </a:prstGeom>
            <a:ln w="28575">
              <a:solidFill>
                <a:srgbClr val="36CFCB"/>
              </a:solidFill>
              <a:round/>
            </a:ln>
          </p:spPr>
        </p:cxnSp>
      </p:grpSp>
      <p:sp>
        <p:nvSpPr>
          <p:cNvPr id="177" name="PlaceHolder 1">
            <a:extLst>
              <a:ext uri="{FF2B5EF4-FFF2-40B4-BE49-F238E27FC236}">
                <a16:creationId xmlns:a16="http://schemas.microsoft.com/office/drawing/2014/main" id="{4B99A804-E5DB-FF1E-3C40-2887F1C5CE8E}"/>
              </a:ext>
            </a:extLst>
          </p:cNvPr>
          <p:cNvSpPr>
            <a:spLocks noGrp="1"/>
          </p:cNvSpPr>
          <p:nvPr>
            <p:ph type="title"/>
          </p:nvPr>
        </p:nvSpPr>
        <p:spPr>
          <a:xfrm>
            <a:off x="-850259" y="-197068"/>
            <a:ext cx="3592377" cy="1186936"/>
          </a:xfrm>
          <a:prstGeom prst="rect">
            <a:avLst/>
          </a:prstGeom>
          <a:noFill/>
          <a:ln w="0">
            <a:noFill/>
          </a:ln>
        </p:spPr>
        <p:txBody>
          <a:bodyPr lIns="91440" tIns="91440" rIns="91440" bIns="91440" anchor="b">
            <a:noAutofit/>
          </a:bodyPr>
          <a:lstStyle/>
          <a:p>
            <a:pPr indent="0">
              <a:lnSpc>
                <a:spcPct val="100000"/>
              </a:lnSpc>
              <a:buNone/>
              <a:tabLst>
                <a:tab pos="0" algn="l"/>
              </a:tabLst>
            </a:pPr>
            <a:r>
              <a:rPr lang="en" sz="6000" b="0" strike="noStrike" spc="-1" dirty="0">
                <a:solidFill>
                  <a:schemeClr val="dk1"/>
                </a:solidFill>
                <a:latin typeface="Wix Madefor Display Medium"/>
                <a:ea typeface="Wix Madefor Display Medium"/>
              </a:rPr>
              <a:t>TOP 10</a:t>
            </a:r>
            <a:endParaRPr lang="fr-FR" sz="6000" b="0" strike="noStrike" spc="-1" dirty="0">
              <a:solidFill>
                <a:schemeClr val="dk1"/>
              </a:solidFill>
              <a:latin typeface="Arial"/>
            </a:endParaRPr>
          </a:p>
        </p:txBody>
      </p:sp>
      <p:pic>
        <p:nvPicPr>
          <p:cNvPr id="1030" name="Picture 6">
            <a:extLst>
              <a:ext uri="{FF2B5EF4-FFF2-40B4-BE49-F238E27FC236}">
                <a16:creationId xmlns:a16="http://schemas.microsoft.com/office/drawing/2014/main" id="{226E0D14-C7BF-4914-3948-4518563416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393" y="785395"/>
            <a:ext cx="5868207" cy="409409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C2AC8E2-11BE-06D4-E856-FFF3902D84CF}"/>
              </a:ext>
            </a:extLst>
          </p:cNvPr>
          <p:cNvSpPr txBox="1"/>
          <p:nvPr/>
        </p:nvSpPr>
        <p:spPr>
          <a:xfrm>
            <a:off x="0" y="945262"/>
            <a:ext cx="3025327" cy="400110"/>
          </a:xfrm>
          <a:prstGeom prst="rect">
            <a:avLst/>
          </a:prstGeom>
          <a:noFill/>
        </p:spPr>
        <p:txBody>
          <a:bodyPr wrap="square" rtlCol="0">
            <a:spAutoFit/>
          </a:bodyPr>
          <a:lstStyle/>
          <a:p>
            <a:pPr marL="0" algn="l" defTabSz="914400" rtl="0" eaLnBrk="1" latinLnBrk="0" hangingPunct="1"/>
            <a:r>
              <a:rPr lang="en-SA" sz="2000" dirty="0"/>
              <a:t>Shanghai Ranking 2022</a:t>
            </a:r>
          </a:p>
        </p:txBody>
      </p:sp>
    </p:spTree>
    <p:extLst>
      <p:ext uri="{BB962C8B-B14F-4D97-AF65-F5344CB8AC3E}">
        <p14:creationId xmlns:p14="http://schemas.microsoft.com/office/powerpoint/2010/main" val="323809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9" name="Google Shape;307;p40"/>
          <p:cNvGrpSpPr/>
          <p:nvPr/>
        </p:nvGrpSpPr>
        <p:grpSpPr>
          <a:xfrm>
            <a:off x="158793" y="539370"/>
            <a:ext cx="8430840" cy="4064760"/>
            <a:chOff x="713160" y="539280"/>
            <a:chExt cx="8430840" cy="4064760"/>
          </a:xfrm>
        </p:grpSpPr>
        <p:cxnSp>
          <p:nvCxnSpPr>
            <p:cNvPr id="180" name="Google Shape;308;p40"/>
            <p:cNvCxnSpPr/>
            <p:nvPr/>
          </p:nvCxnSpPr>
          <p:spPr>
            <a:xfrm>
              <a:off x="713160" y="2628720"/>
              <a:ext cx="360" cy="1975680"/>
            </a:xfrm>
            <a:prstGeom prst="straightConnector1">
              <a:avLst/>
            </a:prstGeom>
            <a:ln w="28575">
              <a:solidFill>
                <a:srgbClr val="36CFCB"/>
              </a:solidFill>
              <a:round/>
            </a:ln>
          </p:spPr>
        </p:cxnSp>
        <p:cxnSp>
          <p:nvCxnSpPr>
            <p:cNvPr id="181" name="Google Shape;309;p40"/>
            <p:cNvCxnSpPr/>
            <p:nvPr/>
          </p:nvCxnSpPr>
          <p:spPr>
            <a:xfrm>
              <a:off x="3515760" y="539280"/>
              <a:ext cx="5628600" cy="360"/>
            </a:xfrm>
            <a:prstGeom prst="straightConnector1">
              <a:avLst/>
            </a:prstGeom>
            <a:ln w="28575">
              <a:solidFill>
                <a:srgbClr val="36CFCB"/>
              </a:solidFill>
              <a:round/>
            </a:ln>
          </p:spPr>
        </p:cxnSp>
      </p:grpSp>
      <p:sp>
        <p:nvSpPr>
          <p:cNvPr id="177" name="PlaceHolder 1"/>
          <p:cNvSpPr>
            <a:spLocks noGrp="1"/>
          </p:cNvSpPr>
          <p:nvPr>
            <p:ph type="title"/>
          </p:nvPr>
        </p:nvSpPr>
        <p:spPr>
          <a:xfrm>
            <a:off x="-850259" y="-197068"/>
            <a:ext cx="3592377" cy="1186936"/>
          </a:xfrm>
          <a:prstGeom prst="rect">
            <a:avLst/>
          </a:prstGeom>
          <a:noFill/>
          <a:ln w="0">
            <a:noFill/>
          </a:ln>
        </p:spPr>
        <p:txBody>
          <a:bodyPr lIns="91440" tIns="91440" rIns="91440" bIns="91440" anchor="b">
            <a:noAutofit/>
          </a:bodyPr>
          <a:lstStyle/>
          <a:p>
            <a:pPr indent="0">
              <a:lnSpc>
                <a:spcPct val="100000"/>
              </a:lnSpc>
              <a:buNone/>
              <a:tabLst>
                <a:tab pos="0" algn="l"/>
              </a:tabLst>
            </a:pPr>
            <a:r>
              <a:rPr lang="en" sz="6000" b="0" strike="noStrike" spc="-1" dirty="0">
                <a:solidFill>
                  <a:schemeClr val="dk1"/>
                </a:solidFill>
                <a:latin typeface="Wix Madefor Display Medium"/>
                <a:ea typeface="Wix Madefor Display Medium"/>
              </a:rPr>
              <a:t>TOP 10</a:t>
            </a:r>
            <a:endParaRPr lang="fr-FR" sz="6000" b="0" strike="noStrike" spc="-1" dirty="0">
              <a:solidFill>
                <a:schemeClr val="dk1"/>
              </a:solidFill>
              <a:latin typeface="Arial"/>
            </a:endParaRPr>
          </a:p>
        </p:txBody>
      </p:sp>
      <p:pic>
        <p:nvPicPr>
          <p:cNvPr id="1028" name="Picture 4">
            <a:extLst>
              <a:ext uri="{FF2B5EF4-FFF2-40B4-BE49-F238E27FC236}">
                <a16:creationId xmlns:a16="http://schemas.microsoft.com/office/drawing/2014/main" id="{50DA6995-2034-345C-03A5-66B0527922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5439" y="695995"/>
            <a:ext cx="6010707" cy="421438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F3B97A2-C013-EA77-FB28-C46319689273}"/>
              </a:ext>
            </a:extLst>
          </p:cNvPr>
          <p:cNvSpPr txBox="1"/>
          <p:nvPr/>
        </p:nvSpPr>
        <p:spPr>
          <a:xfrm>
            <a:off x="360218" y="946078"/>
            <a:ext cx="3025327" cy="400110"/>
          </a:xfrm>
          <a:prstGeom prst="rect">
            <a:avLst/>
          </a:prstGeom>
          <a:noFill/>
        </p:spPr>
        <p:txBody>
          <a:bodyPr wrap="square" rtlCol="0">
            <a:spAutoFit/>
          </a:bodyPr>
          <a:lstStyle/>
          <a:p>
            <a:pPr marL="0" algn="l" defTabSz="914400" rtl="0" eaLnBrk="1" latinLnBrk="0" hangingPunct="1"/>
            <a:r>
              <a:rPr lang="en-SA" sz="2000" dirty="0"/>
              <a:t>World Rank 2023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DE3D40-7CD6-4FB4-5BAB-6F400188F986}"/>
            </a:ext>
          </a:extLst>
        </p:cNvPr>
        <p:cNvGrpSpPr/>
        <p:nvPr/>
      </p:nvGrpSpPr>
      <p:grpSpPr>
        <a:xfrm>
          <a:off x="0" y="0"/>
          <a:ext cx="0" cy="0"/>
          <a:chOff x="0" y="0"/>
          <a:chExt cx="0" cy="0"/>
        </a:xfrm>
      </p:grpSpPr>
      <p:grpSp>
        <p:nvGrpSpPr>
          <p:cNvPr id="179" name="Google Shape;307;p40">
            <a:extLst>
              <a:ext uri="{FF2B5EF4-FFF2-40B4-BE49-F238E27FC236}">
                <a16:creationId xmlns:a16="http://schemas.microsoft.com/office/drawing/2014/main" id="{22BA1CE6-5BC3-1712-81DC-9AB221AAB128}"/>
              </a:ext>
            </a:extLst>
          </p:cNvPr>
          <p:cNvGrpSpPr/>
          <p:nvPr/>
        </p:nvGrpSpPr>
        <p:grpSpPr>
          <a:xfrm>
            <a:off x="158793" y="539370"/>
            <a:ext cx="8430840" cy="4064760"/>
            <a:chOff x="713160" y="539280"/>
            <a:chExt cx="8430840" cy="4064760"/>
          </a:xfrm>
        </p:grpSpPr>
        <p:cxnSp>
          <p:nvCxnSpPr>
            <p:cNvPr id="180" name="Google Shape;308;p40">
              <a:extLst>
                <a:ext uri="{FF2B5EF4-FFF2-40B4-BE49-F238E27FC236}">
                  <a16:creationId xmlns:a16="http://schemas.microsoft.com/office/drawing/2014/main" id="{49BB09A5-9A1C-236A-9BC7-3F72E9AA25FB}"/>
                </a:ext>
              </a:extLst>
            </p:cNvPr>
            <p:cNvCxnSpPr/>
            <p:nvPr/>
          </p:nvCxnSpPr>
          <p:spPr>
            <a:xfrm>
              <a:off x="713160" y="2628720"/>
              <a:ext cx="360" cy="1975680"/>
            </a:xfrm>
            <a:prstGeom prst="straightConnector1">
              <a:avLst/>
            </a:prstGeom>
            <a:ln w="28575">
              <a:solidFill>
                <a:srgbClr val="36CFCB"/>
              </a:solidFill>
              <a:round/>
            </a:ln>
          </p:spPr>
        </p:cxnSp>
        <p:cxnSp>
          <p:nvCxnSpPr>
            <p:cNvPr id="181" name="Google Shape;309;p40">
              <a:extLst>
                <a:ext uri="{FF2B5EF4-FFF2-40B4-BE49-F238E27FC236}">
                  <a16:creationId xmlns:a16="http://schemas.microsoft.com/office/drawing/2014/main" id="{59D3256B-CCF7-5EBB-B9BE-C916ACB964F4}"/>
                </a:ext>
              </a:extLst>
            </p:cNvPr>
            <p:cNvCxnSpPr/>
            <p:nvPr/>
          </p:nvCxnSpPr>
          <p:spPr>
            <a:xfrm>
              <a:off x="3515760" y="539280"/>
              <a:ext cx="5628600" cy="360"/>
            </a:xfrm>
            <a:prstGeom prst="straightConnector1">
              <a:avLst/>
            </a:prstGeom>
            <a:ln w="28575">
              <a:solidFill>
                <a:srgbClr val="36CFCB"/>
              </a:solidFill>
              <a:round/>
            </a:ln>
          </p:spPr>
        </p:cxnSp>
      </p:grpSp>
      <p:sp>
        <p:nvSpPr>
          <p:cNvPr id="177" name="PlaceHolder 1">
            <a:extLst>
              <a:ext uri="{FF2B5EF4-FFF2-40B4-BE49-F238E27FC236}">
                <a16:creationId xmlns:a16="http://schemas.microsoft.com/office/drawing/2014/main" id="{0CE8B29C-AE1D-5601-386C-2D666DAAE03F}"/>
              </a:ext>
            </a:extLst>
          </p:cNvPr>
          <p:cNvSpPr>
            <a:spLocks noGrp="1"/>
          </p:cNvSpPr>
          <p:nvPr>
            <p:ph type="title"/>
          </p:nvPr>
        </p:nvSpPr>
        <p:spPr>
          <a:xfrm>
            <a:off x="-850259" y="-197068"/>
            <a:ext cx="3592377" cy="1186936"/>
          </a:xfrm>
          <a:prstGeom prst="rect">
            <a:avLst/>
          </a:prstGeom>
          <a:noFill/>
          <a:ln w="0">
            <a:noFill/>
          </a:ln>
        </p:spPr>
        <p:txBody>
          <a:bodyPr lIns="91440" tIns="91440" rIns="91440" bIns="91440" anchor="b">
            <a:noAutofit/>
          </a:bodyPr>
          <a:lstStyle/>
          <a:p>
            <a:pPr indent="0">
              <a:lnSpc>
                <a:spcPct val="100000"/>
              </a:lnSpc>
              <a:buNone/>
              <a:tabLst>
                <a:tab pos="0" algn="l"/>
              </a:tabLst>
            </a:pPr>
            <a:r>
              <a:rPr lang="en" sz="6000" b="0" strike="noStrike" spc="-1" dirty="0">
                <a:solidFill>
                  <a:schemeClr val="dk1"/>
                </a:solidFill>
                <a:latin typeface="Wix Madefor Display Medium"/>
                <a:ea typeface="Wix Madefor Display Medium"/>
              </a:rPr>
              <a:t>TOP 10</a:t>
            </a:r>
            <a:endParaRPr lang="fr-FR" sz="6000" b="0" strike="noStrike" spc="-1" dirty="0">
              <a:solidFill>
                <a:schemeClr val="dk1"/>
              </a:solidFill>
              <a:latin typeface="Arial"/>
            </a:endParaRPr>
          </a:p>
        </p:txBody>
      </p:sp>
      <p:pic>
        <p:nvPicPr>
          <p:cNvPr id="1032" name="Picture 8">
            <a:extLst>
              <a:ext uri="{FF2B5EF4-FFF2-40B4-BE49-F238E27FC236}">
                <a16:creationId xmlns:a16="http://schemas.microsoft.com/office/drawing/2014/main" id="{29F272AB-6759-42EC-A00A-ED3D1EAEFC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3557" y="660945"/>
            <a:ext cx="5930235" cy="417513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58232BF-1544-F7E6-92D5-A56981876CBA}"/>
              </a:ext>
            </a:extLst>
          </p:cNvPr>
          <p:cNvSpPr txBox="1"/>
          <p:nvPr/>
        </p:nvSpPr>
        <p:spPr>
          <a:xfrm>
            <a:off x="0" y="945262"/>
            <a:ext cx="3299888" cy="707886"/>
          </a:xfrm>
          <a:prstGeom prst="rect">
            <a:avLst/>
          </a:prstGeom>
          <a:noFill/>
        </p:spPr>
        <p:txBody>
          <a:bodyPr wrap="square" rtlCol="0">
            <a:spAutoFit/>
          </a:bodyPr>
          <a:lstStyle/>
          <a:p>
            <a:pPr marL="0" algn="ctr" defTabSz="914400" rtl="0" eaLnBrk="1" latinLnBrk="0" hangingPunct="1"/>
            <a:r>
              <a:rPr lang="en-SA" sz="2000" dirty="0"/>
              <a:t>Times Higher Education 2023</a:t>
            </a:r>
          </a:p>
        </p:txBody>
      </p:sp>
    </p:spTree>
    <p:extLst>
      <p:ext uri="{BB962C8B-B14F-4D97-AF65-F5344CB8AC3E}">
        <p14:creationId xmlns:p14="http://schemas.microsoft.com/office/powerpoint/2010/main" val="784016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8BB530-4DF6-596E-B593-30345FAEE1EE}"/>
            </a:ext>
          </a:extLst>
        </p:cNvPr>
        <p:cNvGrpSpPr/>
        <p:nvPr/>
      </p:nvGrpSpPr>
      <p:grpSpPr>
        <a:xfrm>
          <a:off x="0" y="0"/>
          <a:ext cx="0" cy="0"/>
          <a:chOff x="0" y="0"/>
          <a:chExt cx="0" cy="0"/>
        </a:xfrm>
      </p:grpSpPr>
      <p:grpSp>
        <p:nvGrpSpPr>
          <p:cNvPr id="179" name="Google Shape;307;p40">
            <a:extLst>
              <a:ext uri="{FF2B5EF4-FFF2-40B4-BE49-F238E27FC236}">
                <a16:creationId xmlns:a16="http://schemas.microsoft.com/office/drawing/2014/main" id="{3BB7B2C4-3AEF-B873-790F-97821DB4936B}"/>
              </a:ext>
            </a:extLst>
          </p:cNvPr>
          <p:cNvGrpSpPr/>
          <p:nvPr/>
        </p:nvGrpSpPr>
        <p:grpSpPr>
          <a:xfrm>
            <a:off x="158793" y="539370"/>
            <a:ext cx="8430840" cy="4064760"/>
            <a:chOff x="713160" y="539280"/>
            <a:chExt cx="8430840" cy="4064760"/>
          </a:xfrm>
        </p:grpSpPr>
        <p:cxnSp>
          <p:nvCxnSpPr>
            <p:cNvPr id="180" name="Google Shape;308;p40">
              <a:extLst>
                <a:ext uri="{FF2B5EF4-FFF2-40B4-BE49-F238E27FC236}">
                  <a16:creationId xmlns:a16="http://schemas.microsoft.com/office/drawing/2014/main" id="{0A11F505-111B-6131-BE10-BB2BD20817A8}"/>
                </a:ext>
              </a:extLst>
            </p:cNvPr>
            <p:cNvCxnSpPr/>
            <p:nvPr/>
          </p:nvCxnSpPr>
          <p:spPr>
            <a:xfrm>
              <a:off x="713160" y="2628720"/>
              <a:ext cx="360" cy="1975680"/>
            </a:xfrm>
            <a:prstGeom prst="straightConnector1">
              <a:avLst/>
            </a:prstGeom>
            <a:ln w="28575">
              <a:solidFill>
                <a:srgbClr val="36CFCB"/>
              </a:solidFill>
              <a:round/>
            </a:ln>
          </p:spPr>
        </p:cxnSp>
        <p:cxnSp>
          <p:nvCxnSpPr>
            <p:cNvPr id="181" name="Google Shape;309;p40">
              <a:extLst>
                <a:ext uri="{FF2B5EF4-FFF2-40B4-BE49-F238E27FC236}">
                  <a16:creationId xmlns:a16="http://schemas.microsoft.com/office/drawing/2014/main" id="{B7DECB04-68BB-105C-75A2-B12DEC807B0A}"/>
                </a:ext>
              </a:extLst>
            </p:cNvPr>
            <p:cNvCxnSpPr/>
            <p:nvPr/>
          </p:nvCxnSpPr>
          <p:spPr>
            <a:xfrm>
              <a:off x="3515760" y="539280"/>
              <a:ext cx="5628600" cy="360"/>
            </a:xfrm>
            <a:prstGeom prst="straightConnector1">
              <a:avLst/>
            </a:prstGeom>
            <a:ln w="28575">
              <a:solidFill>
                <a:srgbClr val="36CFCB"/>
              </a:solidFill>
              <a:round/>
            </a:ln>
          </p:spPr>
        </p:cxnSp>
      </p:grpSp>
      <p:sp>
        <p:nvSpPr>
          <p:cNvPr id="177" name="PlaceHolder 1">
            <a:extLst>
              <a:ext uri="{FF2B5EF4-FFF2-40B4-BE49-F238E27FC236}">
                <a16:creationId xmlns:a16="http://schemas.microsoft.com/office/drawing/2014/main" id="{40D95138-81B8-D0DF-3AE9-150E92B3167A}"/>
              </a:ext>
            </a:extLst>
          </p:cNvPr>
          <p:cNvSpPr>
            <a:spLocks noGrp="1"/>
          </p:cNvSpPr>
          <p:nvPr>
            <p:ph type="title"/>
          </p:nvPr>
        </p:nvSpPr>
        <p:spPr>
          <a:xfrm>
            <a:off x="-2481990" y="-472965"/>
            <a:ext cx="6620438" cy="1186936"/>
          </a:xfrm>
          <a:prstGeom prst="rect">
            <a:avLst/>
          </a:prstGeom>
          <a:noFill/>
          <a:ln w="0">
            <a:noFill/>
          </a:ln>
        </p:spPr>
        <p:txBody>
          <a:bodyPr lIns="91440" tIns="91440" rIns="91440" bIns="91440" anchor="b">
            <a:noAutofit/>
          </a:bodyPr>
          <a:lstStyle/>
          <a:p>
            <a:pPr indent="0">
              <a:lnSpc>
                <a:spcPct val="100000"/>
              </a:lnSpc>
              <a:buNone/>
              <a:tabLst>
                <a:tab pos="0" algn="l"/>
              </a:tabLst>
            </a:pPr>
            <a:r>
              <a:rPr lang="en" sz="4000" b="0" strike="noStrike" spc="-1" dirty="0">
                <a:solidFill>
                  <a:schemeClr val="dk1"/>
                </a:solidFill>
                <a:latin typeface="Wix Madefor Display Medium"/>
                <a:ea typeface="Wix Madefor Display Medium"/>
              </a:rPr>
              <a:t>Employability Rank</a:t>
            </a:r>
            <a:endParaRPr lang="fr-FR" sz="4000" b="0" strike="noStrike" spc="-1" dirty="0">
              <a:solidFill>
                <a:schemeClr val="dk1"/>
              </a:solidFill>
              <a:latin typeface="Arial"/>
            </a:endParaRPr>
          </a:p>
        </p:txBody>
      </p:sp>
      <p:pic>
        <p:nvPicPr>
          <p:cNvPr id="3074" name="Picture 2">
            <a:extLst>
              <a:ext uri="{FF2B5EF4-FFF2-40B4-BE49-F238E27FC236}">
                <a16:creationId xmlns:a16="http://schemas.microsoft.com/office/drawing/2014/main" id="{333EEF2E-94D3-0879-7E8E-2D04947F0D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585" y="874985"/>
            <a:ext cx="6884829" cy="3945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64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697EAC76-34D6-332B-6286-E9879B168DCC}"/>
              </a:ext>
            </a:extLst>
          </p:cNvPr>
          <p:cNvGraphicFramePr>
            <a:graphicFrameLocks noGrp="1"/>
          </p:cNvGraphicFramePr>
          <p:nvPr>
            <p:extLst>
              <p:ext uri="{D42A27DB-BD31-4B8C-83A1-F6EECF244321}">
                <p14:modId xmlns:p14="http://schemas.microsoft.com/office/powerpoint/2010/main" val="1777454534"/>
              </p:ext>
            </p:extLst>
          </p:nvPr>
        </p:nvGraphicFramePr>
        <p:xfrm>
          <a:off x="250306" y="597440"/>
          <a:ext cx="2686862" cy="4456749"/>
        </p:xfrm>
        <a:graphic>
          <a:graphicData uri="http://schemas.openxmlformats.org/drawingml/2006/table">
            <a:tbl>
              <a:tblPr firstRow="1" bandRow="1">
                <a:tableStyleId>{2D5ABB26-0587-4C30-8999-92F81FD0307C}</a:tableStyleId>
              </a:tblPr>
              <a:tblGrid>
                <a:gridCol w="1343431">
                  <a:extLst>
                    <a:ext uri="{9D8B030D-6E8A-4147-A177-3AD203B41FA5}">
                      <a16:colId xmlns:a16="http://schemas.microsoft.com/office/drawing/2014/main" val="4106121068"/>
                    </a:ext>
                  </a:extLst>
                </a:gridCol>
                <a:gridCol w="1343431">
                  <a:extLst>
                    <a:ext uri="{9D8B030D-6E8A-4147-A177-3AD203B41FA5}">
                      <a16:colId xmlns:a16="http://schemas.microsoft.com/office/drawing/2014/main" val="1018621877"/>
                    </a:ext>
                  </a:extLst>
                </a:gridCol>
              </a:tblGrid>
              <a:tr h="212964">
                <a:tc>
                  <a:txBody>
                    <a:bodyPr/>
                    <a:lstStyle/>
                    <a:p>
                      <a:pPr marL="0" algn="ctr" defTabSz="914400" rtl="0" eaLnBrk="1" latinLnBrk="0" hangingPunct="1"/>
                      <a:r>
                        <a:rPr lang="en-SA" sz="900" dirty="0"/>
                        <a:t>University Name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SA" sz="900" dirty="0"/>
                        <a:t>World Rank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2499485"/>
                  </a:ext>
                </a:extLst>
              </a:tr>
              <a:tr h="331997">
                <a:tc>
                  <a:txBody>
                    <a:bodyPr/>
                    <a:lstStyle/>
                    <a:p>
                      <a:pPr marL="0" algn="ctr" defTabSz="914400" rtl="0" eaLnBrk="1" latinLnBrk="0" hangingPunct="1"/>
                      <a:r>
                        <a:rPr lang="en-US" sz="900" b="0" i="0" kern="1200" dirty="0">
                          <a:solidFill>
                            <a:schemeClr val="tx1"/>
                          </a:solidFill>
                          <a:effectLst/>
                          <a:latin typeface="+mn-lt"/>
                          <a:ea typeface="+mn-ea"/>
                          <a:cs typeface="+mn-cs"/>
                        </a:rPr>
                        <a:t>King Saud University</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SA" sz="900" b="0" i="0" kern="1200" dirty="0">
                          <a:solidFill>
                            <a:schemeClr val="tx1"/>
                          </a:solidFill>
                          <a:effectLst/>
                          <a:latin typeface="+mn-lt"/>
                          <a:ea typeface="+mn-ea"/>
                          <a:cs typeface="+mn-cs"/>
                        </a:rPr>
                        <a:t>101-150</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8642302"/>
                  </a:ext>
                </a:extLst>
              </a:tr>
              <a:tr h="340743">
                <a:tc>
                  <a:txBody>
                    <a:bodyPr/>
                    <a:lstStyle/>
                    <a:p>
                      <a:pPr marL="0" algn="ctr" defTabSz="914400" rtl="0" eaLnBrk="1" latinLnBrk="0" hangingPunct="1"/>
                      <a:r>
                        <a:rPr lang="en-US" sz="900" b="0" i="0" kern="1200" dirty="0">
                          <a:solidFill>
                            <a:schemeClr val="tx1"/>
                          </a:solidFill>
                          <a:effectLst/>
                          <a:latin typeface="+mn-lt"/>
                          <a:ea typeface="+mn-ea"/>
                          <a:cs typeface="+mn-cs"/>
                        </a:rPr>
                        <a:t>King Abdulaziz University</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SA" sz="900" b="0" i="0" kern="1200" dirty="0">
                          <a:solidFill>
                            <a:schemeClr val="tx1"/>
                          </a:solidFill>
                          <a:effectLst/>
                          <a:latin typeface="+mn-lt"/>
                          <a:ea typeface="+mn-ea"/>
                          <a:cs typeface="+mn-cs"/>
                        </a:rPr>
                        <a:t>151-200</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759329"/>
                  </a:ext>
                </a:extLst>
              </a:tr>
              <a:tr h="587379">
                <a:tc>
                  <a:txBody>
                    <a:bodyPr/>
                    <a:lstStyle/>
                    <a:p>
                      <a:pPr marL="0" algn="ctr" defTabSz="914400" rtl="0" eaLnBrk="1" latinLnBrk="0" hangingPunct="1"/>
                      <a:r>
                        <a:rPr lang="en-US" sz="900" b="0" i="0" kern="1200" dirty="0">
                          <a:solidFill>
                            <a:schemeClr val="tx1"/>
                          </a:solidFill>
                          <a:effectLst/>
                          <a:latin typeface="+mn-lt"/>
                          <a:ea typeface="+mn-ea"/>
                          <a:cs typeface="+mn-cs"/>
                        </a:rPr>
                        <a:t>King Abdullah University of Science and Technology</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SA" sz="900" b="0" i="0" kern="1200" dirty="0">
                          <a:solidFill>
                            <a:schemeClr val="tx1"/>
                          </a:solidFill>
                          <a:effectLst/>
                          <a:latin typeface="+mn-lt"/>
                          <a:ea typeface="+mn-ea"/>
                          <a:cs typeface="+mn-cs"/>
                        </a:rPr>
                        <a:t>201-300</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3344945"/>
                  </a:ext>
                </a:extLst>
              </a:tr>
              <a:tr h="222783">
                <a:tc>
                  <a:txBody>
                    <a:bodyPr/>
                    <a:lstStyle/>
                    <a:p>
                      <a:pPr marL="0" algn="ctr" defTabSz="914400" rtl="0" eaLnBrk="1" latinLnBrk="0" hangingPunct="1"/>
                      <a:r>
                        <a:rPr lang="en-US" sz="900" b="0" i="0" kern="1200" dirty="0">
                          <a:solidFill>
                            <a:schemeClr val="tx1"/>
                          </a:solidFill>
                          <a:effectLst/>
                          <a:latin typeface="+mn-lt"/>
                          <a:ea typeface="+mn-ea"/>
                          <a:cs typeface="+mn-cs"/>
                        </a:rPr>
                        <a:t>Taif University</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SA" sz="900" b="0" i="0" kern="1200" dirty="0">
                          <a:solidFill>
                            <a:schemeClr val="tx1"/>
                          </a:solidFill>
                          <a:effectLst/>
                          <a:latin typeface="+mn-lt"/>
                          <a:ea typeface="+mn-ea"/>
                          <a:cs typeface="+mn-cs"/>
                        </a:rPr>
                        <a:t>201-300</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514899"/>
                  </a:ext>
                </a:extLst>
              </a:tr>
              <a:tr h="468522">
                <a:tc>
                  <a:txBody>
                    <a:bodyPr/>
                    <a:lstStyle/>
                    <a:p>
                      <a:pPr marL="0" algn="ctr" defTabSz="914400" rtl="0" eaLnBrk="1" latinLnBrk="0" hangingPunct="1"/>
                      <a:r>
                        <a:rPr lang="en-US" sz="900" b="0" i="0" kern="1200" dirty="0">
                          <a:solidFill>
                            <a:schemeClr val="tx1"/>
                          </a:solidFill>
                          <a:effectLst/>
                          <a:latin typeface="+mn-lt"/>
                          <a:ea typeface="+mn-ea"/>
                          <a:cs typeface="+mn-cs"/>
                        </a:rPr>
                        <a:t>Princess </a:t>
                      </a:r>
                      <a:r>
                        <a:rPr lang="en-US" sz="900" b="0" i="0" kern="1200" dirty="0" err="1">
                          <a:solidFill>
                            <a:schemeClr val="tx1"/>
                          </a:solidFill>
                          <a:effectLst/>
                          <a:latin typeface="+mn-lt"/>
                          <a:ea typeface="+mn-ea"/>
                          <a:cs typeface="+mn-cs"/>
                        </a:rPr>
                        <a:t>Nourah</a:t>
                      </a:r>
                      <a:r>
                        <a:rPr lang="en-US" sz="900" b="0" i="0" kern="1200" dirty="0">
                          <a:solidFill>
                            <a:schemeClr val="tx1"/>
                          </a:solidFill>
                          <a:effectLst/>
                          <a:latin typeface="+mn-lt"/>
                          <a:ea typeface="+mn-ea"/>
                          <a:cs typeface="+mn-cs"/>
                        </a:rPr>
                        <a:t> </a:t>
                      </a:r>
                      <a:r>
                        <a:rPr lang="en-US" sz="900" b="0" i="0" kern="1200" dirty="0" err="1">
                          <a:solidFill>
                            <a:schemeClr val="tx1"/>
                          </a:solidFill>
                          <a:effectLst/>
                          <a:latin typeface="+mn-lt"/>
                          <a:ea typeface="+mn-ea"/>
                          <a:cs typeface="+mn-cs"/>
                        </a:rPr>
                        <a:t>bint</a:t>
                      </a:r>
                      <a:r>
                        <a:rPr lang="en-US" sz="900" b="0" i="0" kern="1200" dirty="0">
                          <a:solidFill>
                            <a:schemeClr val="tx1"/>
                          </a:solidFill>
                          <a:effectLst/>
                          <a:latin typeface="+mn-lt"/>
                          <a:ea typeface="+mn-ea"/>
                          <a:cs typeface="+mn-cs"/>
                        </a:rPr>
                        <a:t> Abdulrahman University</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SA" sz="900" b="0" i="0" kern="1200" dirty="0">
                          <a:solidFill>
                            <a:schemeClr val="tx1"/>
                          </a:solidFill>
                          <a:effectLst/>
                          <a:latin typeface="+mn-lt"/>
                          <a:ea typeface="+mn-ea"/>
                          <a:cs typeface="+mn-cs"/>
                        </a:rPr>
                        <a:t>301-400</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9322769"/>
                  </a:ext>
                </a:extLst>
              </a:tr>
              <a:tr h="587379">
                <a:tc>
                  <a:txBody>
                    <a:bodyPr/>
                    <a:lstStyle/>
                    <a:p>
                      <a:pPr marL="0" algn="ctr" defTabSz="914400" rtl="0" eaLnBrk="1" latinLnBrk="0" hangingPunct="1"/>
                      <a:r>
                        <a:rPr lang="en-US" sz="900" b="0" i="0" kern="1200" dirty="0">
                          <a:solidFill>
                            <a:schemeClr val="tx1"/>
                          </a:solidFill>
                          <a:effectLst/>
                          <a:latin typeface="+mn-lt"/>
                          <a:ea typeface="+mn-ea"/>
                          <a:cs typeface="+mn-cs"/>
                        </a:rPr>
                        <a:t>King Fahd University of Petroleum &amp; Minerals</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SA" sz="900" b="0" i="0" kern="1200" dirty="0">
                          <a:solidFill>
                            <a:schemeClr val="tx1"/>
                          </a:solidFill>
                          <a:effectLst/>
                          <a:latin typeface="+mn-lt"/>
                          <a:ea typeface="+mn-ea"/>
                          <a:cs typeface="+mn-cs"/>
                        </a:rPr>
                        <a:t>401-500</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6571807"/>
                  </a:ext>
                </a:extLst>
              </a:tr>
              <a:tr h="331997">
                <a:tc>
                  <a:txBody>
                    <a:bodyPr/>
                    <a:lstStyle/>
                    <a:p>
                      <a:pPr marL="0" algn="ctr" defTabSz="914400" rtl="0" eaLnBrk="1" latinLnBrk="0" hangingPunct="1"/>
                      <a:r>
                        <a:rPr lang="en-US" sz="900" b="0" i="0" kern="1200" dirty="0">
                          <a:solidFill>
                            <a:schemeClr val="tx1"/>
                          </a:solidFill>
                          <a:effectLst/>
                          <a:latin typeface="+mn-lt"/>
                          <a:ea typeface="+mn-ea"/>
                          <a:cs typeface="+mn-cs"/>
                        </a:rPr>
                        <a:t>King Khalid University</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SA" sz="900" b="0" i="0" kern="1200" dirty="0">
                          <a:solidFill>
                            <a:schemeClr val="tx1"/>
                          </a:solidFill>
                          <a:effectLst/>
                          <a:latin typeface="+mn-lt"/>
                          <a:ea typeface="+mn-ea"/>
                          <a:cs typeface="+mn-cs"/>
                        </a:rPr>
                        <a:t>401-500</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5895887"/>
                  </a:ext>
                </a:extLst>
              </a:tr>
              <a:tr h="342681">
                <a:tc>
                  <a:txBody>
                    <a:bodyPr/>
                    <a:lstStyle/>
                    <a:p>
                      <a:pPr marL="0" algn="ctr" defTabSz="914400" rtl="0" eaLnBrk="1" latinLnBrk="0" hangingPunct="1"/>
                      <a:r>
                        <a:rPr lang="en-US" sz="900" b="0" i="0" kern="1200" dirty="0">
                          <a:solidFill>
                            <a:schemeClr val="tx1"/>
                          </a:solidFill>
                          <a:effectLst/>
                          <a:latin typeface="+mn-lt"/>
                          <a:ea typeface="+mn-ea"/>
                          <a:cs typeface="+mn-cs"/>
                        </a:rPr>
                        <a:t>Prince </a:t>
                      </a:r>
                      <a:r>
                        <a:rPr lang="en-US" sz="900" b="0" i="0" kern="1200" dirty="0" err="1">
                          <a:solidFill>
                            <a:schemeClr val="tx1"/>
                          </a:solidFill>
                          <a:effectLst/>
                          <a:latin typeface="+mn-lt"/>
                          <a:ea typeface="+mn-ea"/>
                          <a:cs typeface="+mn-cs"/>
                        </a:rPr>
                        <a:t>Sattam</a:t>
                      </a:r>
                      <a:r>
                        <a:rPr lang="en-US" sz="900" b="0" i="0" kern="1200" dirty="0">
                          <a:solidFill>
                            <a:schemeClr val="tx1"/>
                          </a:solidFill>
                          <a:effectLst/>
                          <a:latin typeface="+mn-lt"/>
                          <a:ea typeface="+mn-ea"/>
                          <a:cs typeface="+mn-cs"/>
                        </a:rPr>
                        <a:t> Bin Abdulaziz University</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SA" sz="900" b="0" i="0" kern="1200" dirty="0">
                          <a:solidFill>
                            <a:schemeClr val="tx1"/>
                          </a:solidFill>
                          <a:effectLst/>
                          <a:latin typeface="+mn-lt"/>
                          <a:ea typeface="+mn-ea"/>
                          <a:cs typeface="+mn-cs"/>
                        </a:rPr>
                        <a:t>501-600</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6643240"/>
                  </a:ext>
                </a:extLst>
              </a:tr>
              <a:tr h="331997">
                <a:tc>
                  <a:txBody>
                    <a:bodyPr/>
                    <a:lstStyle/>
                    <a:p>
                      <a:pPr marL="0" algn="ctr" defTabSz="914400" rtl="0" eaLnBrk="1" latinLnBrk="0" hangingPunct="1"/>
                      <a:r>
                        <a:rPr lang="en-US" sz="900" b="0" i="0" kern="1200" dirty="0">
                          <a:solidFill>
                            <a:schemeClr val="tx1"/>
                          </a:solidFill>
                          <a:effectLst/>
                          <a:latin typeface="+mn-lt"/>
                          <a:ea typeface="+mn-ea"/>
                          <a:cs typeface="+mn-cs"/>
                        </a:rPr>
                        <a:t>King Faisal University</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SA" sz="900" b="0" i="0" kern="1200" dirty="0">
                          <a:solidFill>
                            <a:schemeClr val="tx1"/>
                          </a:solidFill>
                          <a:effectLst/>
                          <a:latin typeface="+mn-lt"/>
                          <a:ea typeface="+mn-ea"/>
                          <a:cs typeface="+mn-cs"/>
                        </a:rPr>
                        <a:t>801-900</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2064329"/>
                  </a:ext>
                </a:extLst>
              </a:tr>
              <a:tr h="340743">
                <a:tc>
                  <a:txBody>
                    <a:bodyPr/>
                    <a:lstStyle/>
                    <a:p>
                      <a:pPr marL="0" algn="ctr" defTabSz="914400" rtl="0" eaLnBrk="1" latinLnBrk="0" hangingPunct="1"/>
                      <a:r>
                        <a:rPr lang="en-US" sz="900" b="0" i="0" kern="1200" dirty="0">
                          <a:solidFill>
                            <a:schemeClr val="tx1"/>
                          </a:solidFill>
                          <a:effectLst/>
                          <a:latin typeface="+mn-lt"/>
                          <a:ea typeface="+mn-ea"/>
                          <a:cs typeface="+mn-cs"/>
                        </a:rPr>
                        <a:t>Umm Al-</a:t>
                      </a:r>
                      <a:r>
                        <a:rPr lang="en-US" sz="900" b="0" i="0" kern="1200" dirty="0" err="1">
                          <a:solidFill>
                            <a:schemeClr val="tx1"/>
                          </a:solidFill>
                          <a:effectLst/>
                          <a:latin typeface="+mn-lt"/>
                          <a:ea typeface="+mn-ea"/>
                          <a:cs typeface="+mn-cs"/>
                        </a:rPr>
                        <a:t>Qura</a:t>
                      </a:r>
                      <a:r>
                        <a:rPr lang="en-US" sz="900" b="0" i="0" kern="1200" dirty="0">
                          <a:solidFill>
                            <a:schemeClr val="tx1"/>
                          </a:solidFill>
                          <a:effectLst/>
                          <a:latin typeface="+mn-lt"/>
                          <a:ea typeface="+mn-ea"/>
                          <a:cs typeface="+mn-cs"/>
                        </a:rPr>
                        <a:t> University</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SA" sz="900" b="0" i="0" kern="1200" dirty="0">
                          <a:solidFill>
                            <a:schemeClr val="tx1"/>
                          </a:solidFill>
                          <a:effectLst/>
                          <a:latin typeface="+mn-lt"/>
                          <a:ea typeface="+mn-ea"/>
                          <a:cs typeface="+mn-cs"/>
                        </a:rPr>
                        <a:t>801-900</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4727776"/>
                  </a:ext>
                </a:extLst>
              </a:tr>
              <a:tr h="222783">
                <a:tc>
                  <a:txBody>
                    <a:bodyPr/>
                    <a:lstStyle/>
                    <a:p>
                      <a:pPr marL="0" algn="ctr" defTabSz="914400" rtl="0" eaLnBrk="1" latinLnBrk="0" hangingPunct="1"/>
                      <a:r>
                        <a:rPr lang="en-US" sz="900" b="0" i="0" kern="1200" dirty="0">
                          <a:solidFill>
                            <a:schemeClr val="tx1"/>
                          </a:solidFill>
                          <a:effectLst/>
                          <a:latin typeface="+mn-lt"/>
                          <a:ea typeface="+mn-ea"/>
                          <a:cs typeface="+mn-cs"/>
                        </a:rPr>
                        <a:t>Al </a:t>
                      </a:r>
                      <a:r>
                        <a:rPr lang="en-US" sz="900" b="0" i="0" kern="1200" dirty="0" err="1">
                          <a:solidFill>
                            <a:schemeClr val="tx1"/>
                          </a:solidFill>
                          <a:effectLst/>
                          <a:latin typeface="+mn-lt"/>
                          <a:ea typeface="+mn-ea"/>
                          <a:cs typeface="+mn-cs"/>
                        </a:rPr>
                        <a:t>Jouf</a:t>
                      </a:r>
                      <a:r>
                        <a:rPr lang="en-US" sz="900" b="0" i="0" kern="1200" dirty="0">
                          <a:solidFill>
                            <a:schemeClr val="tx1"/>
                          </a:solidFill>
                          <a:effectLst/>
                          <a:latin typeface="+mn-lt"/>
                          <a:ea typeface="+mn-ea"/>
                          <a:cs typeface="+mn-cs"/>
                        </a:rPr>
                        <a:t> University</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SA" sz="900" b="0" i="0" kern="1200" dirty="0">
                          <a:solidFill>
                            <a:schemeClr val="tx1"/>
                          </a:solidFill>
                          <a:effectLst/>
                          <a:latin typeface="+mn-lt"/>
                          <a:ea typeface="+mn-ea"/>
                          <a:cs typeface="+mn-cs"/>
                        </a:rPr>
                        <a:t>901-1000</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2655339"/>
                  </a:ext>
                </a:extLst>
              </a:tr>
            </a:tbl>
          </a:graphicData>
        </a:graphic>
      </p:graphicFrame>
      <p:sp>
        <p:nvSpPr>
          <p:cNvPr id="8" name="TextBox 7">
            <a:extLst>
              <a:ext uri="{FF2B5EF4-FFF2-40B4-BE49-F238E27FC236}">
                <a16:creationId xmlns:a16="http://schemas.microsoft.com/office/drawing/2014/main" id="{3E1484EE-5995-F464-A535-9512B30EE63A}"/>
              </a:ext>
            </a:extLst>
          </p:cNvPr>
          <p:cNvSpPr txBox="1"/>
          <p:nvPr/>
        </p:nvSpPr>
        <p:spPr>
          <a:xfrm>
            <a:off x="250306" y="135775"/>
            <a:ext cx="2511368" cy="461665"/>
          </a:xfrm>
          <a:prstGeom prst="rect">
            <a:avLst/>
          </a:prstGeom>
          <a:noFill/>
        </p:spPr>
        <p:txBody>
          <a:bodyPr wrap="square" rtlCol="0">
            <a:spAutoFit/>
          </a:bodyPr>
          <a:lstStyle/>
          <a:p>
            <a:pPr marL="0" algn="ctr" defTabSz="914400" rtl="0" eaLnBrk="1" latinLnBrk="0" hangingPunct="1"/>
            <a:r>
              <a:rPr lang="en" sz="1200" b="1" strike="noStrike" spc="-1" dirty="0">
                <a:solidFill>
                  <a:schemeClr val="dk1"/>
                </a:solidFill>
                <a:latin typeface="Wix Madefor Display Medium"/>
                <a:ea typeface="Wix Madefor Display Medium"/>
              </a:rPr>
              <a:t>Saudi Universities Ranking </a:t>
            </a:r>
            <a:r>
              <a:rPr lang="en-SA" sz="1200" dirty="0"/>
              <a:t>Shanghai Ranking 2023</a:t>
            </a:r>
          </a:p>
        </p:txBody>
      </p:sp>
      <p:graphicFrame>
        <p:nvGraphicFramePr>
          <p:cNvPr id="5" name="Table 4">
            <a:extLst>
              <a:ext uri="{FF2B5EF4-FFF2-40B4-BE49-F238E27FC236}">
                <a16:creationId xmlns:a16="http://schemas.microsoft.com/office/drawing/2014/main" id="{CB07528C-52C9-F25E-EBCC-4D044401F04E}"/>
              </a:ext>
            </a:extLst>
          </p:cNvPr>
          <p:cNvGraphicFramePr>
            <a:graphicFrameLocks noGrp="1"/>
          </p:cNvGraphicFramePr>
          <p:nvPr>
            <p:extLst>
              <p:ext uri="{D42A27DB-BD31-4B8C-83A1-F6EECF244321}">
                <p14:modId xmlns:p14="http://schemas.microsoft.com/office/powerpoint/2010/main" val="4223068603"/>
              </p:ext>
            </p:extLst>
          </p:nvPr>
        </p:nvGraphicFramePr>
        <p:xfrm>
          <a:off x="3210791" y="597440"/>
          <a:ext cx="2686862" cy="4463023"/>
        </p:xfrm>
        <a:graphic>
          <a:graphicData uri="http://schemas.openxmlformats.org/drawingml/2006/table">
            <a:tbl>
              <a:tblPr firstRow="1" bandRow="1">
                <a:tableStyleId>{2D5ABB26-0587-4C30-8999-92F81FD0307C}</a:tableStyleId>
              </a:tblPr>
              <a:tblGrid>
                <a:gridCol w="1343431">
                  <a:extLst>
                    <a:ext uri="{9D8B030D-6E8A-4147-A177-3AD203B41FA5}">
                      <a16:colId xmlns:a16="http://schemas.microsoft.com/office/drawing/2014/main" val="4106121068"/>
                    </a:ext>
                  </a:extLst>
                </a:gridCol>
                <a:gridCol w="1343431">
                  <a:extLst>
                    <a:ext uri="{9D8B030D-6E8A-4147-A177-3AD203B41FA5}">
                      <a16:colId xmlns:a16="http://schemas.microsoft.com/office/drawing/2014/main" val="1018621877"/>
                    </a:ext>
                  </a:extLst>
                </a:gridCol>
              </a:tblGrid>
              <a:tr h="259289">
                <a:tc>
                  <a:txBody>
                    <a:bodyPr/>
                    <a:lstStyle/>
                    <a:p>
                      <a:pPr marL="0" algn="ctr" defTabSz="914400" rtl="0" eaLnBrk="1" latinLnBrk="0" hangingPunct="1"/>
                      <a:r>
                        <a:rPr lang="en-SA" sz="900" dirty="0"/>
                        <a:t>University Name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SA" sz="900" dirty="0"/>
                        <a:t>World Rank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2499485"/>
                  </a:ext>
                </a:extLst>
              </a:tr>
              <a:tr h="589291">
                <a:tc>
                  <a:txBody>
                    <a:bodyPr/>
                    <a:lstStyle/>
                    <a:p>
                      <a:pPr marL="0" algn="ctr" defTabSz="914400" rtl="0" eaLnBrk="1" latinLnBrk="0" hangingPunct="1"/>
                      <a:r>
                        <a:rPr lang="en-US" sz="900" b="0" i="0" kern="1200" dirty="0">
                          <a:solidFill>
                            <a:schemeClr val="tx1"/>
                          </a:solidFill>
                          <a:effectLst/>
                          <a:latin typeface="+mn-lt"/>
                          <a:ea typeface="+mn-ea"/>
                          <a:cs typeface="+mn-cs"/>
                        </a:rPr>
                        <a:t>King Abdullah University of Science and Technology</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r>
                        <a:rPr lang="en-SA" sz="900" dirty="0">
                          <a:effectLst/>
                        </a:rPr>
                      </a:br>
                      <a:r>
                        <a:rPr lang="en-SA" sz="900" dirty="0">
                          <a:effectLst/>
                        </a:rPr>
                        <a:t>101–200</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8642302"/>
                  </a:ext>
                </a:extLst>
              </a:tr>
              <a:tr h="259289">
                <a:tc>
                  <a:txBody>
                    <a:bodyPr/>
                    <a:lstStyle/>
                    <a:p>
                      <a:pPr marL="0" algn="ctr" defTabSz="914400" rtl="0" eaLnBrk="1" latinLnBrk="0" hangingPunct="1"/>
                      <a:r>
                        <a:rPr lang="en-US" sz="900" b="0" i="0" kern="1200" dirty="0">
                          <a:solidFill>
                            <a:schemeClr val="tx1"/>
                          </a:solidFill>
                          <a:effectLst/>
                          <a:latin typeface="+mn-lt"/>
                          <a:ea typeface="+mn-ea"/>
                          <a:cs typeface="+mn-cs"/>
                        </a:rPr>
                        <a:t>King Faisal University</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SA" sz="900" b="0" i="0" kern="1200" dirty="0">
                          <a:solidFill>
                            <a:schemeClr val="tx1"/>
                          </a:solidFill>
                          <a:effectLst/>
                          <a:latin typeface="+mn-lt"/>
                          <a:ea typeface="+mn-ea"/>
                          <a:cs typeface="+mn-cs"/>
                        </a:rPr>
                        <a:t>101–200</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759329"/>
                  </a:ext>
                </a:extLst>
              </a:tr>
              <a:tr h="424291">
                <a:tc>
                  <a:txBody>
                    <a:bodyPr/>
                    <a:lstStyle/>
                    <a:p>
                      <a:pPr marL="0" algn="ctr" defTabSz="914400" rtl="0" eaLnBrk="1" latinLnBrk="0" hangingPunct="1"/>
                      <a:r>
                        <a:rPr lang="en-US" sz="900" b="0" i="0" kern="1200" dirty="0">
                          <a:solidFill>
                            <a:schemeClr val="tx1"/>
                          </a:solidFill>
                          <a:effectLst/>
                          <a:latin typeface="+mn-lt"/>
                          <a:ea typeface="+mn-ea"/>
                          <a:cs typeface="+mn-cs"/>
                        </a:rPr>
                        <a:t>Prince Mohammad Bin Fahd University</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SA" sz="900" b="0" i="0" kern="1200" dirty="0">
                          <a:solidFill>
                            <a:schemeClr val="tx1"/>
                          </a:solidFill>
                          <a:effectLst/>
                          <a:latin typeface="+mn-lt"/>
                          <a:ea typeface="+mn-ea"/>
                          <a:cs typeface="+mn-cs"/>
                        </a:rPr>
                        <a:t>101–200</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3344945"/>
                  </a:ext>
                </a:extLst>
              </a:tr>
              <a:tr h="408576">
                <a:tc>
                  <a:txBody>
                    <a:bodyPr/>
                    <a:lstStyle/>
                    <a:p>
                      <a:pPr marL="0" algn="ctr" defTabSz="914400" rtl="0" eaLnBrk="1" latinLnBrk="0" hangingPunct="1"/>
                      <a:r>
                        <a:rPr lang="en-US" sz="900" b="0" i="0" kern="1200" dirty="0" err="1">
                          <a:solidFill>
                            <a:schemeClr val="tx1"/>
                          </a:solidFill>
                          <a:effectLst/>
                          <a:latin typeface="+mn-lt"/>
                          <a:ea typeface="+mn-ea"/>
                          <a:cs typeface="+mn-cs"/>
                        </a:rPr>
                        <a:t>AlMaarefa</a:t>
                      </a:r>
                      <a:r>
                        <a:rPr lang="en-US" sz="900" b="0" i="0" kern="1200" dirty="0">
                          <a:solidFill>
                            <a:schemeClr val="tx1"/>
                          </a:solidFill>
                          <a:effectLst/>
                          <a:latin typeface="+mn-lt"/>
                          <a:ea typeface="+mn-ea"/>
                          <a:cs typeface="+mn-cs"/>
                        </a:rPr>
                        <a:t> University</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r>
                        <a:rPr lang="en-SA" sz="900" dirty="0">
                          <a:effectLst/>
                        </a:rPr>
                      </a:br>
                      <a:r>
                        <a:rPr lang="en-SA" sz="900" dirty="0">
                          <a:effectLst/>
                        </a:rPr>
                        <a:t>201–300</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514899"/>
                  </a:ext>
                </a:extLst>
              </a:tr>
              <a:tr h="424291">
                <a:tc>
                  <a:txBody>
                    <a:bodyPr/>
                    <a:lstStyle/>
                    <a:p>
                      <a:pPr marL="0" algn="ctr" defTabSz="914400" rtl="0" eaLnBrk="1" latinLnBrk="0" hangingPunct="1"/>
                      <a:r>
                        <a:rPr lang="en-US" sz="900" b="0" i="0" kern="1200" dirty="0">
                          <a:solidFill>
                            <a:schemeClr val="tx1"/>
                          </a:solidFill>
                          <a:effectLst/>
                          <a:latin typeface="+mn-lt"/>
                          <a:ea typeface="+mn-ea"/>
                          <a:cs typeface="+mn-cs"/>
                        </a:rPr>
                        <a:t>Imam Abdulrahman Bin Faisal University</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SA" sz="900" b="0" i="0" kern="1200" dirty="0">
                          <a:solidFill>
                            <a:schemeClr val="tx1"/>
                          </a:solidFill>
                          <a:effectLst/>
                          <a:latin typeface="+mn-lt"/>
                          <a:ea typeface="+mn-ea"/>
                          <a:cs typeface="+mn-cs"/>
                        </a:rPr>
                        <a:t>201–300</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9322769"/>
                  </a:ext>
                </a:extLst>
              </a:tr>
              <a:tr h="499783">
                <a:tc>
                  <a:txBody>
                    <a:bodyPr/>
                    <a:lstStyle/>
                    <a:p>
                      <a:pPr marL="0" algn="ctr" defTabSz="914400" rtl="0" eaLnBrk="1" latinLnBrk="0" hangingPunct="1"/>
                      <a:r>
                        <a:rPr lang="en-US" sz="900" b="0" i="0" kern="1200" dirty="0">
                          <a:solidFill>
                            <a:schemeClr val="tx1"/>
                          </a:solidFill>
                          <a:effectLst/>
                          <a:latin typeface="+mn-lt"/>
                          <a:ea typeface="+mn-ea"/>
                          <a:cs typeface="+mn-cs"/>
                        </a:rPr>
                        <a:t>Imam Mohammad Ibn Saud Islamic University</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SA" sz="900" b="0" i="0" kern="1200" dirty="0">
                          <a:solidFill>
                            <a:schemeClr val="tx1"/>
                          </a:solidFill>
                          <a:effectLst/>
                          <a:latin typeface="+mn-lt"/>
                          <a:ea typeface="+mn-ea"/>
                          <a:cs typeface="+mn-cs"/>
                        </a:rPr>
                        <a:t>201–300</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6571807"/>
                  </a:ext>
                </a:extLst>
              </a:tr>
              <a:tr h="499783">
                <a:tc>
                  <a:txBody>
                    <a:bodyPr/>
                    <a:lstStyle/>
                    <a:p>
                      <a:pPr marL="0" algn="ctr" defTabSz="914400" rtl="0" eaLnBrk="1" latinLnBrk="0" hangingPunct="1"/>
                      <a:r>
                        <a:rPr lang="en-US" sz="900" b="0" i="0" kern="1200" dirty="0">
                          <a:solidFill>
                            <a:schemeClr val="tx1"/>
                          </a:solidFill>
                          <a:effectLst/>
                          <a:latin typeface="+mn-lt"/>
                          <a:ea typeface="+mn-ea"/>
                          <a:cs typeface="+mn-cs"/>
                        </a:rPr>
                        <a:t>King Fahd University of Petroleum and Minerals</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SA" sz="900" b="0" i="0" kern="1200" dirty="0">
                          <a:solidFill>
                            <a:schemeClr val="tx1"/>
                          </a:solidFill>
                          <a:effectLst/>
                          <a:latin typeface="+mn-lt"/>
                          <a:ea typeface="+mn-ea"/>
                          <a:cs typeface="+mn-cs"/>
                        </a:rPr>
                        <a:t>201–300</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5895887"/>
                  </a:ext>
                </a:extLst>
              </a:tr>
              <a:tr h="424291">
                <a:tc>
                  <a:txBody>
                    <a:bodyPr/>
                    <a:lstStyle/>
                    <a:p>
                      <a:pPr marL="0" algn="ctr" defTabSz="914400" rtl="0" eaLnBrk="1" latinLnBrk="0" hangingPunct="1"/>
                      <a:r>
                        <a:rPr lang="en-US" sz="900" b="0" i="0" kern="1200" dirty="0">
                          <a:solidFill>
                            <a:schemeClr val="tx1"/>
                          </a:solidFill>
                          <a:effectLst/>
                          <a:latin typeface="+mn-lt"/>
                          <a:ea typeface="+mn-ea"/>
                          <a:cs typeface="+mn-cs"/>
                        </a:rPr>
                        <a:t>Prince Sultan University (PSU)</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SA" sz="900" b="0" i="0" kern="1200" dirty="0">
                          <a:solidFill>
                            <a:schemeClr val="tx1"/>
                          </a:solidFill>
                          <a:effectLst/>
                          <a:latin typeface="+mn-lt"/>
                          <a:ea typeface="+mn-ea"/>
                          <a:cs typeface="+mn-cs"/>
                        </a:rPr>
                        <a:t>301–400</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6643240"/>
                  </a:ext>
                </a:extLst>
              </a:tr>
              <a:tr h="408576">
                <a:tc>
                  <a:txBody>
                    <a:bodyPr/>
                    <a:lstStyle/>
                    <a:p>
                      <a:pPr marL="0" algn="ctr" defTabSz="914400" rtl="0" eaLnBrk="1" latinLnBrk="0" hangingPunct="1"/>
                      <a:r>
                        <a:rPr lang="en-US" sz="900" b="0" i="0" kern="1200" dirty="0">
                          <a:solidFill>
                            <a:schemeClr val="tx1"/>
                          </a:solidFill>
                          <a:effectLst/>
                          <a:latin typeface="+mn-lt"/>
                          <a:ea typeface="+mn-ea"/>
                          <a:cs typeface="+mn-cs"/>
                        </a:rPr>
                        <a:t>King Khalid University</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r>
                        <a:rPr lang="en-SA" sz="900" dirty="0">
                          <a:effectLst/>
                        </a:rPr>
                      </a:br>
                      <a:r>
                        <a:rPr lang="en-SA" sz="900" dirty="0">
                          <a:effectLst/>
                        </a:rPr>
                        <a:t>401–600</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2064329"/>
                  </a:ext>
                </a:extLst>
              </a:tr>
              <a:tr h="259289">
                <a:tc>
                  <a:txBody>
                    <a:bodyPr/>
                    <a:lstStyle/>
                    <a:p>
                      <a:pPr marL="0" algn="ctr" defTabSz="914400" rtl="0" eaLnBrk="1" latinLnBrk="0" hangingPunct="1"/>
                      <a:r>
                        <a:rPr lang="en-US" sz="900" b="0" i="0" kern="1200" dirty="0">
                          <a:solidFill>
                            <a:schemeClr val="tx1"/>
                          </a:solidFill>
                          <a:effectLst/>
                          <a:latin typeface="+mn-lt"/>
                          <a:ea typeface="+mn-ea"/>
                          <a:cs typeface="+mn-cs"/>
                        </a:rPr>
                        <a:t>Qassim University</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SA" sz="900" b="0" i="0" kern="1200" dirty="0">
                          <a:solidFill>
                            <a:schemeClr val="tx1"/>
                          </a:solidFill>
                          <a:effectLst/>
                          <a:latin typeface="+mn-lt"/>
                          <a:ea typeface="+mn-ea"/>
                          <a:cs typeface="+mn-cs"/>
                        </a:rPr>
                        <a:t>401–600</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4727776"/>
                  </a:ext>
                </a:extLst>
              </a:tr>
            </a:tbl>
          </a:graphicData>
        </a:graphic>
      </p:graphicFrame>
      <p:sp>
        <p:nvSpPr>
          <p:cNvPr id="9" name="TextBox 8">
            <a:extLst>
              <a:ext uri="{FF2B5EF4-FFF2-40B4-BE49-F238E27FC236}">
                <a16:creationId xmlns:a16="http://schemas.microsoft.com/office/drawing/2014/main" id="{1F88294D-D9B0-8436-B66D-E35E568053E8}"/>
              </a:ext>
            </a:extLst>
          </p:cNvPr>
          <p:cNvSpPr txBox="1"/>
          <p:nvPr/>
        </p:nvSpPr>
        <p:spPr>
          <a:xfrm>
            <a:off x="3428999" y="105013"/>
            <a:ext cx="2286001" cy="461665"/>
          </a:xfrm>
          <a:prstGeom prst="rect">
            <a:avLst/>
          </a:prstGeom>
          <a:noFill/>
        </p:spPr>
        <p:txBody>
          <a:bodyPr wrap="square" rtlCol="0">
            <a:spAutoFit/>
          </a:bodyPr>
          <a:lstStyle/>
          <a:p>
            <a:pPr marL="0" algn="ctr" defTabSz="914400" rtl="0" eaLnBrk="1" latinLnBrk="0" hangingPunct="1"/>
            <a:r>
              <a:rPr lang="en" sz="1200" b="1" strike="noStrike" spc="-1" dirty="0">
                <a:solidFill>
                  <a:schemeClr val="dk1"/>
                </a:solidFill>
                <a:latin typeface="Wix Madefor Display Medium"/>
                <a:ea typeface="Wix Madefor Display Medium"/>
              </a:rPr>
              <a:t>Saudi Universities Ranking </a:t>
            </a:r>
            <a:r>
              <a:rPr lang="en-SA" sz="1200" dirty="0"/>
              <a:t>Times Higher Education 2023</a:t>
            </a:r>
          </a:p>
        </p:txBody>
      </p:sp>
      <p:sp>
        <p:nvSpPr>
          <p:cNvPr id="10" name="TextBox 9">
            <a:extLst>
              <a:ext uri="{FF2B5EF4-FFF2-40B4-BE49-F238E27FC236}">
                <a16:creationId xmlns:a16="http://schemas.microsoft.com/office/drawing/2014/main" id="{9A838E63-6759-FA81-0ADD-5D2E8305BBDC}"/>
              </a:ext>
            </a:extLst>
          </p:cNvPr>
          <p:cNvSpPr txBox="1"/>
          <p:nvPr/>
        </p:nvSpPr>
        <p:spPr>
          <a:xfrm>
            <a:off x="6382325" y="111478"/>
            <a:ext cx="2261062" cy="461665"/>
          </a:xfrm>
          <a:prstGeom prst="rect">
            <a:avLst/>
          </a:prstGeom>
          <a:noFill/>
        </p:spPr>
        <p:txBody>
          <a:bodyPr wrap="square" rtlCol="0">
            <a:spAutoFit/>
          </a:bodyPr>
          <a:lstStyle/>
          <a:p>
            <a:pPr marL="0" algn="ctr" defTabSz="914400" rtl="0" eaLnBrk="1" latinLnBrk="0" hangingPunct="1"/>
            <a:r>
              <a:rPr lang="en" sz="1200" b="1" strike="noStrike" spc="-1" dirty="0">
                <a:solidFill>
                  <a:schemeClr val="dk1"/>
                </a:solidFill>
                <a:latin typeface="Wix Madefor Display Medium"/>
                <a:ea typeface="Wix Madefor Display Medium"/>
              </a:rPr>
              <a:t>Saudi Universities Ranking </a:t>
            </a:r>
            <a:r>
              <a:rPr lang="en-SA" sz="1200" dirty="0"/>
              <a:t>World Ranking 2023</a:t>
            </a:r>
          </a:p>
        </p:txBody>
      </p:sp>
      <p:graphicFrame>
        <p:nvGraphicFramePr>
          <p:cNvPr id="11" name="Table 10">
            <a:extLst>
              <a:ext uri="{FF2B5EF4-FFF2-40B4-BE49-F238E27FC236}">
                <a16:creationId xmlns:a16="http://schemas.microsoft.com/office/drawing/2014/main" id="{5C8B0E86-04BE-403A-CF73-B2529E6BEF4B}"/>
              </a:ext>
            </a:extLst>
          </p:cNvPr>
          <p:cNvGraphicFramePr>
            <a:graphicFrameLocks noGrp="1"/>
          </p:cNvGraphicFramePr>
          <p:nvPr>
            <p:extLst>
              <p:ext uri="{D42A27DB-BD31-4B8C-83A1-F6EECF244321}">
                <p14:modId xmlns:p14="http://schemas.microsoft.com/office/powerpoint/2010/main" val="1458279118"/>
              </p:ext>
            </p:extLst>
          </p:nvPr>
        </p:nvGraphicFramePr>
        <p:xfrm>
          <a:off x="6206832" y="597440"/>
          <a:ext cx="2686862" cy="4456748"/>
        </p:xfrm>
        <a:graphic>
          <a:graphicData uri="http://schemas.openxmlformats.org/drawingml/2006/table">
            <a:tbl>
              <a:tblPr firstRow="1" bandRow="1">
                <a:tableStyleId>{2D5ABB26-0587-4C30-8999-92F81FD0307C}</a:tableStyleId>
              </a:tblPr>
              <a:tblGrid>
                <a:gridCol w="1343431">
                  <a:extLst>
                    <a:ext uri="{9D8B030D-6E8A-4147-A177-3AD203B41FA5}">
                      <a16:colId xmlns:a16="http://schemas.microsoft.com/office/drawing/2014/main" val="4106121068"/>
                    </a:ext>
                  </a:extLst>
                </a:gridCol>
                <a:gridCol w="1343431">
                  <a:extLst>
                    <a:ext uri="{9D8B030D-6E8A-4147-A177-3AD203B41FA5}">
                      <a16:colId xmlns:a16="http://schemas.microsoft.com/office/drawing/2014/main" val="1018621877"/>
                    </a:ext>
                  </a:extLst>
                </a:gridCol>
              </a:tblGrid>
              <a:tr h="300136">
                <a:tc>
                  <a:txBody>
                    <a:bodyPr/>
                    <a:lstStyle/>
                    <a:p>
                      <a:pPr marL="0" algn="ctr" defTabSz="914400" rtl="0" eaLnBrk="1" latinLnBrk="0" hangingPunct="1"/>
                      <a:r>
                        <a:rPr lang="en-SA" sz="900" dirty="0"/>
                        <a:t>University Name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SA" sz="900" dirty="0"/>
                        <a:t>World Rank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2499485"/>
                  </a:ext>
                </a:extLst>
              </a:tr>
              <a:tr h="373409">
                <a:tc>
                  <a:txBody>
                    <a:bodyPr/>
                    <a:lstStyle/>
                    <a:p>
                      <a:pPr marL="0" algn="ctr" defTabSz="914400" rtl="0" eaLnBrk="1" latinLnBrk="0" hangingPunct="1"/>
                      <a:r>
                        <a:rPr lang="en-US" sz="900" b="0" i="0" kern="1200" dirty="0">
                          <a:solidFill>
                            <a:schemeClr val="tx1"/>
                          </a:solidFill>
                          <a:effectLst/>
                          <a:latin typeface="+mn-lt"/>
                          <a:ea typeface="+mn-ea"/>
                          <a:cs typeface="+mn-cs"/>
                        </a:rPr>
                        <a:t>King Abdulaziz University</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r>
                        <a:rPr lang="en-SA" sz="900" dirty="0">
                          <a:effectLst/>
                        </a:rPr>
                      </a:br>
                      <a:r>
                        <a:rPr lang="en-SA" sz="900" b="0" i="0" kern="1200" dirty="0">
                          <a:solidFill>
                            <a:schemeClr val="tx1"/>
                          </a:solidFill>
                          <a:effectLst/>
                          <a:latin typeface="+mn-lt"/>
                          <a:ea typeface="+mn-ea"/>
                          <a:cs typeface="+mn-cs"/>
                        </a:rPr>
                        <a:t>245</a:t>
                      </a:r>
                      <a:endParaRPr lang="en-SA" sz="900" dirty="0">
                        <a:effectLst/>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8642302"/>
                  </a:ext>
                </a:extLst>
              </a:tr>
              <a:tr h="513437">
                <a:tc>
                  <a:txBody>
                    <a:bodyPr/>
                    <a:lstStyle/>
                    <a:p>
                      <a:pPr marL="0" algn="ctr" defTabSz="914400" rtl="0" eaLnBrk="1" latinLnBrk="0" hangingPunct="1"/>
                      <a:r>
                        <a:rPr lang="en-US" sz="900" b="0" i="0" kern="1200" dirty="0">
                          <a:solidFill>
                            <a:schemeClr val="tx1"/>
                          </a:solidFill>
                          <a:effectLst/>
                          <a:latin typeface="+mn-lt"/>
                          <a:ea typeface="+mn-ea"/>
                          <a:cs typeface="+mn-cs"/>
                        </a:rPr>
                        <a:t>King Abdullah University of Science and Technology</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SA" sz="900" b="0" i="0" kern="1200" dirty="0">
                          <a:solidFill>
                            <a:schemeClr val="tx1"/>
                          </a:solidFill>
                          <a:effectLst/>
                          <a:latin typeface="+mn-lt"/>
                          <a:ea typeface="+mn-ea"/>
                          <a:cs typeface="+mn-cs"/>
                        </a:rPr>
                        <a:t>279</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759329"/>
                  </a:ext>
                </a:extLst>
              </a:tr>
              <a:tr h="383907">
                <a:tc>
                  <a:txBody>
                    <a:bodyPr/>
                    <a:lstStyle/>
                    <a:p>
                      <a:pPr marL="0" algn="ctr" defTabSz="914400" rtl="0" eaLnBrk="1" latinLnBrk="0" hangingPunct="1"/>
                      <a:r>
                        <a:rPr lang="en-US" sz="900" b="0" i="0" kern="1200" dirty="0">
                          <a:solidFill>
                            <a:schemeClr val="tx1"/>
                          </a:solidFill>
                          <a:effectLst/>
                          <a:latin typeface="+mn-lt"/>
                          <a:ea typeface="+mn-ea"/>
                          <a:cs typeface="+mn-cs"/>
                        </a:rPr>
                        <a:t>King Saud University</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SA" sz="900" b="0" i="0" kern="1200" dirty="0">
                          <a:solidFill>
                            <a:schemeClr val="tx1"/>
                          </a:solidFill>
                          <a:effectLst/>
                          <a:latin typeface="+mn-lt"/>
                          <a:ea typeface="+mn-ea"/>
                          <a:cs typeface="+mn-cs"/>
                        </a:rPr>
                        <a:t>352</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3344945"/>
                  </a:ext>
                </a:extLst>
              </a:tr>
              <a:tr h="513437">
                <a:tc>
                  <a:txBody>
                    <a:bodyPr/>
                    <a:lstStyle/>
                    <a:p>
                      <a:pPr marL="0" algn="ctr" defTabSz="914400" rtl="0" eaLnBrk="1" latinLnBrk="0" hangingPunct="1"/>
                      <a:r>
                        <a:rPr lang="en-US" sz="900" b="0" i="0" kern="1200" dirty="0">
                          <a:solidFill>
                            <a:schemeClr val="tx1"/>
                          </a:solidFill>
                          <a:effectLst/>
                          <a:latin typeface="+mn-lt"/>
                          <a:ea typeface="+mn-ea"/>
                          <a:cs typeface="+mn-cs"/>
                        </a:rPr>
                        <a:t>King Fahd University of Petroleum and Minerals</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r>
                        <a:rPr lang="en-SA" sz="900" dirty="0">
                          <a:effectLst/>
                        </a:rPr>
                      </a:br>
                      <a:r>
                        <a:rPr lang="en-SA" sz="900" b="0" i="0" kern="1200" dirty="0">
                          <a:solidFill>
                            <a:schemeClr val="tx1"/>
                          </a:solidFill>
                          <a:effectLst/>
                          <a:latin typeface="+mn-lt"/>
                          <a:ea typeface="+mn-ea"/>
                          <a:cs typeface="+mn-cs"/>
                        </a:rPr>
                        <a:t>657</a:t>
                      </a:r>
                      <a:endParaRPr lang="en-SA" sz="900" dirty="0">
                        <a:effectLst/>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514899"/>
                  </a:ext>
                </a:extLst>
              </a:tr>
              <a:tr h="513437">
                <a:tc>
                  <a:txBody>
                    <a:bodyPr/>
                    <a:lstStyle/>
                    <a:p>
                      <a:pPr marL="0" algn="ctr" defTabSz="914400" rtl="0" eaLnBrk="1" latinLnBrk="0" hangingPunct="1"/>
                      <a:r>
                        <a:rPr lang="en-US" sz="900" b="0" i="0" kern="1200" dirty="0">
                          <a:solidFill>
                            <a:schemeClr val="tx1"/>
                          </a:solidFill>
                          <a:effectLst/>
                          <a:latin typeface="+mn-lt"/>
                          <a:ea typeface="+mn-ea"/>
                          <a:cs typeface="+mn-cs"/>
                        </a:rPr>
                        <a:t>King Saud bin Abdulaziz University for Health Sciences</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SA" sz="900" b="0" i="0" kern="1200" dirty="0">
                          <a:solidFill>
                            <a:schemeClr val="tx1"/>
                          </a:solidFill>
                          <a:effectLst/>
                          <a:latin typeface="+mn-lt"/>
                          <a:ea typeface="+mn-ea"/>
                          <a:cs typeface="+mn-cs"/>
                        </a:rPr>
                        <a:t>1311</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9322769"/>
                  </a:ext>
                </a:extLst>
              </a:tr>
              <a:tr h="383907">
                <a:tc>
                  <a:txBody>
                    <a:bodyPr/>
                    <a:lstStyle/>
                    <a:p>
                      <a:pPr marL="0" algn="ctr" defTabSz="914400" rtl="0" eaLnBrk="1" latinLnBrk="0" hangingPunct="1"/>
                      <a:r>
                        <a:rPr lang="en-US" sz="900" b="0" i="0" kern="1200" dirty="0">
                          <a:solidFill>
                            <a:schemeClr val="tx1"/>
                          </a:solidFill>
                          <a:effectLst/>
                          <a:latin typeface="+mn-lt"/>
                          <a:ea typeface="+mn-ea"/>
                          <a:cs typeface="+mn-cs"/>
                        </a:rPr>
                        <a:t>King Khalid University</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SA" sz="900" b="0" i="0" kern="1200" dirty="0">
                          <a:solidFill>
                            <a:schemeClr val="tx1"/>
                          </a:solidFill>
                          <a:effectLst/>
                          <a:latin typeface="+mn-lt"/>
                          <a:ea typeface="+mn-ea"/>
                          <a:cs typeface="+mn-cs"/>
                        </a:rPr>
                        <a:t>1447</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6571807"/>
                  </a:ext>
                </a:extLst>
              </a:tr>
              <a:tr h="364130">
                <a:tc>
                  <a:txBody>
                    <a:bodyPr/>
                    <a:lstStyle/>
                    <a:p>
                      <a:pPr marL="0" algn="ctr" defTabSz="914400" rtl="0" eaLnBrk="1" latinLnBrk="0" hangingPunct="1"/>
                      <a:r>
                        <a:rPr lang="en-US" sz="900" b="0" i="0" kern="1200" dirty="0">
                          <a:solidFill>
                            <a:schemeClr val="tx1"/>
                          </a:solidFill>
                          <a:effectLst/>
                          <a:latin typeface="+mn-lt"/>
                          <a:ea typeface="+mn-ea"/>
                          <a:cs typeface="+mn-cs"/>
                        </a:rPr>
                        <a:t>Taif University</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SA" sz="900" b="0" i="0" kern="1200" dirty="0">
                          <a:solidFill>
                            <a:schemeClr val="tx1"/>
                          </a:solidFill>
                          <a:effectLst/>
                          <a:latin typeface="+mn-lt"/>
                          <a:ea typeface="+mn-ea"/>
                          <a:cs typeface="+mn-cs"/>
                        </a:rPr>
                        <a:t>1509</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5895887"/>
                  </a:ext>
                </a:extLst>
              </a:tr>
              <a:tr h="373409">
                <a:tc>
                  <a:txBody>
                    <a:bodyPr/>
                    <a:lstStyle/>
                    <a:p>
                      <a:pPr marL="0" algn="ctr" defTabSz="914400" rtl="0" eaLnBrk="1" latinLnBrk="0" hangingPunct="1"/>
                      <a:r>
                        <a:rPr lang="en-US" sz="900" b="0" i="0" kern="1200" dirty="0">
                          <a:solidFill>
                            <a:schemeClr val="tx1"/>
                          </a:solidFill>
                          <a:effectLst/>
                          <a:latin typeface="+mn-lt"/>
                          <a:ea typeface="+mn-ea"/>
                          <a:cs typeface="+mn-cs"/>
                        </a:rPr>
                        <a:t>Imam Abdulrahman Bin Faisal University</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SA" sz="900" b="0" i="0" kern="1200" dirty="0">
                          <a:solidFill>
                            <a:schemeClr val="tx1"/>
                          </a:solidFill>
                          <a:effectLst/>
                          <a:latin typeface="+mn-lt"/>
                          <a:ea typeface="+mn-ea"/>
                          <a:cs typeface="+mn-cs"/>
                        </a:rPr>
                        <a:t>1547</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6643240"/>
                  </a:ext>
                </a:extLst>
              </a:tr>
              <a:tr h="364130">
                <a:tc>
                  <a:txBody>
                    <a:bodyPr/>
                    <a:lstStyle/>
                    <a:p>
                      <a:pPr marL="0" algn="ctr" defTabSz="914400" rtl="0" eaLnBrk="1" latinLnBrk="0" hangingPunct="1"/>
                      <a:r>
                        <a:rPr lang="en-US" sz="900" b="0" i="0" kern="1200" dirty="0">
                          <a:solidFill>
                            <a:schemeClr val="tx1"/>
                          </a:solidFill>
                          <a:effectLst/>
                          <a:latin typeface="+mn-lt"/>
                          <a:ea typeface="+mn-ea"/>
                          <a:cs typeface="+mn-cs"/>
                        </a:rPr>
                        <a:t>Taibah University</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r>
                        <a:rPr lang="en-SA" sz="900" dirty="0">
                          <a:effectLst/>
                        </a:rPr>
                      </a:br>
                      <a:r>
                        <a:rPr lang="en-SA" sz="900" b="0" i="0" kern="1200" dirty="0">
                          <a:solidFill>
                            <a:schemeClr val="tx1"/>
                          </a:solidFill>
                          <a:effectLst/>
                          <a:latin typeface="+mn-lt"/>
                          <a:ea typeface="+mn-ea"/>
                          <a:cs typeface="+mn-cs"/>
                        </a:rPr>
                        <a:t>1586</a:t>
                      </a:r>
                      <a:endParaRPr lang="en-SA" sz="900" dirty="0">
                        <a:effectLst/>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2064329"/>
                  </a:ext>
                </a:extLst>
              </a:tr>
              <a:tr h="373409">
                <a:tc>
                  <a:txBody>
                    <a:bodyPr/>
                    <a:lstStyle/>
                    <a:p>
                      <a:pPr marL="0" algn="ctr" defTabSz="914400" rtl="0" eaLnBrk="1" latinLnBrk="0" hangingPunct="1"/>
                      <a:r>
                        <a:rPr lang="en-US" sz="900" b="0" i="0" kern="1200" dirty="0">
                          <a:solidFill>
                            <a:schemeClr val="tx1"/>
                          </a:solidFill>
                          <a:effectLst/>
                          <a:latin typeface="+mn-lt"/>
                          <a:ea typeface="+mn-ea"/>
                          <a:cs typeface="+mn-cs"/>
                        </a:rPr>
                        <a:t>Prince </a:t>
                      </a:r>
                      <a:r>
                        <a:rPr lang="en-US" sz="900" b="0" i="0" kern="1200" dirty="0" err="1">
                          <a:solidFill>
                            <a:schemeClr val="tx1"/>
                          </a:solidFill>
                          <a:effectLst/>
                          <a:latin typeface="+mn-lt"/>
                          <a:ea typeface="+mn-ea"/>
                          <a:cs typeface="+mn-cs"/>
                        </a:rPr>
                        <a:t>Sattam</a:t>
                      </a:r>
                      <a:r>
                        <a:rPr lang="en-US" sz="900" b="0" i="0" kern="1200" dirty="0">
                          <a:solidFill>
                            <a:schemeClr val="tx1"/>
                          </a:solidFill>
                          <a:effectLst/>
                          <a:latin typeface="+mn-lt"/>
                          <a:ea typeface="+mn-ea"/>
                          <a:cs typeface="+mn-cs"/>
                        </a:rPr>
                        <a:t> Bin Abdulaziz University</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SA" sz="900" b="0" i="0" kern="1200" dirty="0">
                          <a:solidFill>
                            <a:schemeClr val="tx1"/>
                          </a:solidFill>
                          <a:effectLst/>
                          <a:latin typeface="+mn-lt"/>
                          <a:ea typeface="+mn-ea"/>
                          <a:cs typeface="+mn-cs"/>
                        </a:rPr>
                        <a:t>1711</a:t>
                      </a:r>
                      <a:endParaRPr lang="en-S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4727776"/>
                  </a:ext>
                </a:extLst>
              </a:tr>
            </a:tbl>
          </a:graphicData>
        </a:graphic>
      </p:graphicFrame>
    </p:spTree>
    <p:extLst>
      <p:ext uri="{BB962C8B-B14F-4D97-AF65-F5344CB8AC3E}">
        <p14:creationId xmlns:p14="http://schemas.microsoft.com/office/powerpoint/2010/main" val="2384544742"/>
      </p:ext>
    </p:extLst>
  </p:cSld>
  <p:clrMapOvr>
    <a:masterClrMapping/>
  </p:clrMapOvr>
</p:sld>
</file>

<file path=ppt/theme/theme1.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0.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1.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1445</TotalTime>
  <Words>596</Words>
  <Application>Microsoft Macintosh PowerPoint</Application>
  <PresentationFormat>On-screen Show (16:9)</PresentationFormat>
  <Paragraphs>134</Paragraphs>
  <Slides>15</Slides>
  <Notes>1</Notes>
  <HiddenSlides>0</HiddenSlides>
  <MMClips>0</MMClips>
  <ScaleCrop>false</ScaleCrop>
  <HeadingPairs>
    <vt:vector size="6" baseType="variant">
      <vt:variant>
        <vt:lpstr>Fonts Used</vt:lpstr>
      </vt:variant>
      <vt:variant>
        <vt:i4>8</vt:i4>
      </vt:variant>
      <vt:variant>
        <vt:lpstr>Theme</vt:lpstr>
      </vt:variant>
      <vt:variant>
        <vt:i4>32</vt:i4>
      </vt:variant>
      <vt:variant>
        <vt:lpstr>Slide Titles</vt:lpstr>
      </vt:variant>
      <vt:variant>
        <vt:i4>15</vt:i4>
      </vt:variant>
    </vt:vector>
  </HeadingPairs>
  <TitlesOfParts>
    <vt:vector size="55" baseType="lpstr">
      <vt:lpstr>Aptos</vt:lpstr>
      <vt:lpstr>Arial</vt:lpstr>
      <vt:lpstr>gg sans</vt:lpstr>
      <vt:lpstr>OpenSymbol</vt:lpstr>
      <vt:lpstr>Symbol</vt:lpstr>
      <vt:lpstr>Wingdings</vt:lpstr>
      <vt:lpstr>Wix Madefor Display</vt:lpstr>
      <vt:lpstr>Wix Madefor Display Medium</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Slidesgo Final Pages</vt:lpstr>
      <vt:lpstr>Slidesgo Final Pages</vt:lpstr>
      <vt:lpstr>Universities Rankings</vt:lpstr>
      <vt:lpstr>Problem Statment</vt:lpstr>
      <vt:lpstr>Ranking References</vt:lpstr>
      <vt:lpstr>TOP 10</vt:lpstr>
      <vt:lpstr>TOP 10</vt:lpstr>
      <vt:lpstr>TOP 10</vt:lpstr>
      <vt:lpstr>TOP 10</vt:lpstr>
      <vt:lpstr>Employability Rank</vt:lpstr>
      <vt:lpstr>PowerPoint Presentation</vt:lpstr>
      <vt:lpstr>The Factors Impact</vt:lpstr>
      <vt:lpstr>Correlation between global and national rank</vt:lpstr>
      <vt:lpstr>Global Distribution of Universities by Region (Shanghai 2023)</vt:lpstr>
      <vt:lpstr>Global Distribution of Universities in Asia (Shanghai 2023)</vt:lpstr>
      <vt:lpstr>Conclusions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Rahaf .</dc:creator>
  <cp:lastModifiedBy>Emtnan Sliuman</cp:lastModifiedBy>
  <cp:revision>4</cp:revision>
  <dcterms:modified xsi:type="dcterms:W3CDTF">2025-02-14T21:54:18Z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2025-02-12T20:01:14Z</dcterms:created>
  <dc:creator>Unknown Creator</dc:creator>
  <dc:description/>
  <dc:language>en-US</dc:language>
  <cp:lastModifiedBy>Unknown Creator</cp:lastModifiedBy>
  <dcterms:modified xsi:type="dcterms:W3CDTF">2025-02-12T20:01:14Z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