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95" d="100"/>
          <a:sy n="95" d="100"/>
        </p:scale>
        <p:origin x="15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BE9B-E5F8-4AD4-939A-BF17B969085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DE1B-AECD-433C-A1B4-50B4DC87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0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BE9B-E5F8-4AD4-939A-BF17B969085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DE1B-AECD-433C-A1B4-50B4DC87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0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BE9B-E5F8-4AD4-939A-BF17B969085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DE1B-AECD-433C-A1B4-50B4DC87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5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BE9B-E5F8-4AD4-939A-BF17B969085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DE1B-AECD-433C-A1B4-50B4DC87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BE9B-E5F8-4AD4-939A-BF17B969085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DE1B-AECD-433C-A1B4-50B4DC87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5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BE9B-E5F8-4AD4-939A-BF17B969085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DE1B-AECD-433C-A1B4-50B4DC87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1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BE9B-E5F8-4AD4-939A-BF17B969085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DE1B-AECD-433C-A1B4-50B4DC87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2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BE9B-E5F8-4AD4-939A-BF17B969085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DE1B-AECD-433C-A1B4-50B4DC87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4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BE9B-E5F8-4AD4-939A-BF17B969085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DE1B-AECD-433C-A1B4-50B4DC87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9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BE9B-E5F8-4AD4-939A-BF17B969085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DE1B-AECD-433C-A1B4-50B4DC87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4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BE9B-E5F8-4AD4-939A-BF17B969085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DE1B-AECD-433C-A1B4-50B4DC87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5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8BE9B-E5F8-4AD4-939A-BF17B969085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CDE1B-AECD-433C-A1B4-50B4DC87E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8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526B5F4E-17F8-73E3-6B67-B36894F27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725"/>
            <a:ext cx="6858000" cy="18294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62039BF-D500-DA43-F0F2-7DA6CD631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5627"/>
            <a:ext cx="6858000" cy="163459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7D6A38C-704A-0EC2-9E7C-AC3C02BB0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7699"/>
            <a:ext cx="6858000" cy="166199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0849B8F-ABC6-2D70-1F07-3B217BC64A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87167"/>
            <a:ext cx="6858000" cy="172591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EE955C2-FB1F-0078-C575-9983769732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90557"/>
            <a:ext cx="6858000" cy="167112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9DAC728-D3D3-245A-DCFA-FEBCED660043}"/>
              </a:ext>
            </a:extLst>
          </p:cNvPr>
          <p:cNvSpPr txBox="1"/>
          <p:nvPr/>
        </p:nvSpPr>
        <p:spPr>
          <a:xfrm>
            <a:off x="378619" y="345654"/>
            <a:ext cx="610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Deformed Airfoil shape compared to original NACA 0012</a:t>
            </a:r>
          </a:p>
        </p:txBody>
      </p:sp>
    </p:spTree>
    <p:extLst>
      <p:ext uri="{BB962C8B-B14F-4D97-AF65-F5344CB8AC3E}">
        <p14:creationId xmlns:p14="http://schemas.microsoft.com/office/powerpoint/2010/main" val="108691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1812038 - Nayma Hassan Emu</dc:creator>
  <cp:lastModifiedBy>1812038 - Nayma Hassan Emu</cp:lastModifiedBy>
  <cp:revision>1</cp:revision>
  <dcterms:created xsi:type="dcterms:W3CDTF">2023-08-11T11:34:23Z</dcterms:created>
  <dcterms:modified xsi:type="dcterms:W3CDTF">2023-08-11T11:39:41Z</dcterms:modified>
</cp:coreProperties>
</file>