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9" r:id="rId4"/>
    <p:sldId id="264" r:id="rId5"/>
    <p:sldId id="265" r:id="rId6"/>
    <p:sldId id="266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3C6FCC83-E280-4657-B8C3-0DA3A7166BA2}">
          <p14:sldIdLst>
            <p14:sldId id="256"/>
            <p14:sldId id="262"/>
            <p14:sldId id="259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BDFF"/>
    <a:srgbClr val="5DD5FF"/>
    <a:srgbClr val="FF9933"/>
    <a:srgbClr val="9EFF29"/>
    <a:srgbClr val="003635"/>
    <a:srgbClr val="00217E"/>
    <a:srgbClr val="600000"/>
    <a:srgbClr val="FF8225"/>
    <a:srgbClr val="FF2549"/>
    <a:srgbClr val="FF0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8321" y="1917290"/>
            <a:ext cx="8096860" cy="146746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657" y="3639165"/>
            <a:ext cx="7766107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19" y="128474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6" y="1179871"/>
            <a:ext cx="8229600" cy="356911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63" y="436033"/>
            <a:ext cx="655593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013" y="1209366"/>
            <a:ext cx="6526162" cy="350862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138907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8032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0429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8032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0429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4795" y="1814052"/>
            <a:ext cx="7617540" cy="1622322"/>
          </a:xfrm>
        </p:spPr>
        <p:txBody>
          <a:bodyPr>
            <a:normAutofit fontScale="90000"/>
          </a:bodyPr>
          <a:lstStyle/>
          <a:p>
            <a:r>
              <a:rPr lang="en-US" dirty="0"/>
              <a:t>Blockchain</a:t>
            </a:r>
            <a:br>
              <a:rPr lang="en-US" dirty="0"/>
            </a:br>
            <a:r>
              <a:rPr lang="en-US" dirty="0" err="1"/>
              <a:t>fundamento</a:t>
            </a:r>
            <a:r>
              <a:rPr lang="en-US" dirty="0"/>
              <a:t> del</a:t>
            </a:r>
            <a:br>
              <a:rPr lang="en-US" dirty="0"/>
            </a:br>
            <a:r>
              <a:rPr lang="en-US" dirty="0"/>
              <a:t> Internet del Valor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5C12D8D-F964-4670-B6E7-A92F392DF62E}"/>
              </a:ext>
            </a:extLst>
          </p:cNvPr>
          <p:cNvSpPr txBox="1">
            <a:spLocks/>
          </p:cNvSpPr>
          <p:nvPr/>
        </p:nvSpPr>
        <p:spPr>
          <a:xfrm>
            <a:off x="1333026" y="4400099"/>
            <a:ext cx="7766107" cy="678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Presentado por:  Ing. Roberto J. Cerrud</a:t>
            </a:r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51A3F-0F66-4B26-80FF-68364900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¿</a:t>
            </a:r>
            <a:r>
              <a:rPr lang="en-US" sz="3200" dirty="0" err="1">
                <a:solidFill>
                  <a:schemeClr val="bg1"/>
                </a:solidFill>
              </a:rPr>
              <a:t>Qué</a:t>
            </a:r>
            <a:r>
              <a:rPr lang="en-US" sz="3200" dirty="0">
                <a:solidFill>
                  <a:schemeClr val="bg1"/>
                </a:solidFill>
              </a:rPr>
              <a:t> es el Blockchain?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DFB0FF-8B34-4BC3-BE99-5D8F233BE4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Un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tecnológico</a:t>
            </a:r>
            <a:r>
              <a:rPr lang="en-US" dirty="0"/>
              <a:t>, “</a:t>
            </a:r>
            <a:r>
              <a:rPr lang="en-US" dirty="0" err="1"/>
              <a:t>cómo</a:t>
            </a:r>
            <a:r>
              <a:rPr lang="en-US" dirty="0"/>
              <a:t> el internet”, “</a:t>
            </a:r>
            <a:r>
              <a:rPr lang="en-US" dirty="0" err="1"/>
              <a:t>sobre</a:t>
            </a:r>
            <a:r>
              <a:rPr lang="en-US" dirty="0"/>
              <a:t> el internet”.</a:t>
            </a:r>
          </a:p>
          <a:p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E567677-8ED2-48E7-9B6B-BFE315D892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029520"/>
            <a:ext cx="4038600" cy="173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3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con </a:t>
            </a:r>
            <a:r>
              <a:rPr lang="en-US" dirty="0" err="1"/>
              <a:t>él</a:t>
            </a:r>
            <a:r>
              <a:rPr lang="en-US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algn="ctr"/>
            <a:r>
              <a:rPr lang="en-US" dirty="0" err="1"/>
              <a:t>Transferir</a:t>
            </a:r>
            <a:r>
              <a:rPr lang="en-US" dirty="0"/>
              <a:t> valor por </a:t>
            </a:r>
            <a:r>
              <a:rPr lang="en-US" dirty="0" err="1"/>
              <a:t>medios</a:t>
            </a:r>
            <a:r>
              <a:rPr lang="en-US" dirty="0"/>
              <a:t> </a:t>
            </a:r>
            <a:r>
              <a:rPr lang="en-US" dirty="0" err="1"/>
              <a:t>digitales</a:t>
            </a:r>
            <a:r>
              <a:rPr lang="en-US" dirty="0"/>
              <a:t> con la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facilidad</a:t>
            </a:r>
            <a:r>
              <a:rPr lang="en-US" dirty="0"/>
              <a:t> con la que se </a:t>
            </a:r>
            <a:r>
              <a:rPr lang="en-US" dirty="0" err="1"/>
              <a:t>transmite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73A7F-5ED4-4ED2-985C-4603DEAD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Oportunidades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B011DE-0CF9-4A9B-9833-3708321003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PA" dirty="0"/>
          </a:p>
          <a:p>
            <a:r>
              <a:rPr lang="es-PA" dirty="0"/>
              <a:t>Remesas</a:t>
            </a:r>
          </a:p>
          <a:p>
            <a:r>
              <a:rPr lang="es-PA" dirty="0"/>
              <a:t>Reserva de valor (Criptomonedas)</a:t>
            </a:r>
          </a:p>
          <a:p>
            <a:r>
              <a:rPr lang="es-PA" dirty="0" err="1"/>
              <a:t>Logistica</a:t>
            </a:r>
            <a:endParaRPr lang="es-PA" dirty="0"/>
          </a:p>
          <a:p>
            <a:r>
              <a:rPr lang="es-PA" dirty="0" err="1"/>
              <a:t>Tokenización</a:t>
            </a:r>
            <a:endParaRPr lang="es-PA" dirty="0"/>
          </a:p>
          <a:p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2260E6-942C-406D-AB19-A490A81479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PA" dirty="0"/>
          </a:p>
          <a:p>
            <a:r>
              <a:rPr lang="es-PA" dirty="0"/>
              <a:t>Registros médicos</a:t>
            </a:r>
          </a:p>
          <a:p>
            <a:r>
              <a:rPr lang="es-ES" dirty="0"/>
              <a:t>Registros públicos</a:t>
            </a:r>
          </a:p>
          <a:p>
            <a:r>
              <a:rPr lang="es-ES" dirty="0"/>
              <a:t>Contratos inteligentes</a:t>
            </a:r>
          </a:p>
          <a:p>
            <a:r>
              <a:rPr lang="es-ES" dirty="0"/>
              <a:t>Finanzas Descentralizadas (</a:t>
            </a:r>
            <a:r>
              <a:rPr lang="es-ES" dirty="0" err="1"/>
              <a:t>DeFi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635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61CD5-6378-4076-8634-2B745CA6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PA" dirty="0" err="1">
                <a:solidFill>
                  <a:schemeClr val="bg1"/>
                </a:solidFill>
              </a:rPr>
              <a:t>Desafios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1BF4EB-1C70-4DFA-B276-CDA5A1F29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90971" y="1200151"/>
            <a:ext cx="6253727" cy="3394472"/>
          </a:xfrm>
        </p:spPr>
        <p:txBody>
          <a:bodyPr/>
          <a:lstStyle/>
          <a:p>
            <a:endParaRPr lang="es-PA" dirty="0"/>
          </a:p>
          <a:p>
            <a:r>
              <a:rPr lang="es-PA" dirty="0"/>
              <a:t>Mercado naciente</a:t>
            </a:r>
          </a:p>
          <a:p>
            <a:r>
              <a:rPr lang="es-PA" dirty="0"/>
              <a:t>Falta de personal capacitado.</a:t>
            </a:r>
          </a:p>
          <a:p>
            <a:r>
              <a:rPr lang="es-PA" dirty="0"/>
              <a:t>Falta de regulaciones</a:t>
            </a:r>
          </a:p>
          <a:p>
            <a:r>
              <a:rPr lang="es-PA" dirty="0"/>
              <a:t>Falta de </a:t>
            </a:r>
            <a:r>
              <a:rPr lang="es-PA" dirty="0" err="1"/>
              <a:t>Estandares</a:t>
            </a:r>
            <a:endParaRPr lang="es-PA" dirty="0"/>
          </a:p>
          <a:p>
            <a:r>
              <a:rPr lang="es-PA" dirty="0"/>
              <a:t>Riesgo</a:t>
            </a:r>
          </a:p>
          <a:p>
            <a:endParaRPr lang="es-PA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761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F6FE8-73A5-4903-B3D9-6227BD523C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A" dirty="0"/>
              <a:t>GRACIAS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BABBBB-A19C-437E-9413-26807E6AA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026" y="4400099"/>
            <a:ext cx="7766107" cy="678426"/>
          </a:xfrm>
        </p:spPr>
        <p:txBody>
          <a:bodyPr/>
          <a:lstStyle/>
          <a:p>
            <a:r>
              <a:rPr lang="en-US" sz="2000" dirty="0" err="1"/>
              <a:t>Presentado</a:t>
            </a:r>
            <a:r>
              <a:rPr lang="en-US" sz="2000" dirty="0"/>
              <a:t> por:  Ing. Roberto J. Cerrud</a:t>
            </a:r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312386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Presentación en pantalla (16:9)</PresentationFormat>
  <Paragraphs>30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Blockchain fundamento del  Internet del Valor</vt:lpstr>
      <vt:lpstr>¿Qué es el Blockchain?</vt:lpstr>
      <vt:lpstr>¿Qué podemos hacer con él?</vt:lpstr>
      <vt:lpstr>Oportunidades</vt:lpstr>
      <vt:lpstr>Desafios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2021-07-10T00:31:46Z</dcterms:modified>
</cp:coreProperties>
</file>