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4" r:id="rId3"/>
    <p:sldId id="279" r:id="rId4"/>
    <p:sldId id="291" r:id="rId5"/>
    <p:sldId id="290" r:id="rId6"/>
    <p:sldId id="280" r:id="rId7"/>
    <p:sldId id="281" r:id="rId8"/>
    <p:sldId id="287" r:id="rId9"/>
    <p:sldId id="282" r:id="rId10"/>
    <p:sldId id="283" r:id="rId11"/>
    <p:sldId id="284" r:id="rId12"/>
    <p:sldId id="285" r:id="rId13"/>
    <p:sldId id="288" r:id="rId14"/>
    <p:sldId id="289" r:id="rId15"/>
    <p:sldId id="292" r:id="rId16"/>
    <p:sldId id="2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428E-4A32-4D66-9C6E-E61795FC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85470-97E4-48EB-82C5-E39D20EA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A4BBB-71E4-4130-85BB-0472631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E17D1-10BC-45B7-89AF-DB89E3B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60C0-127C-45C0-9089-CFEF368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3BD51-3F99-40C6-84E6-A813780C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90B0D-488E-4E8C-ABEF-7355C935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DEF00-23BE-4A53-91B0-044DFEB6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97B2-1E00-4F0A-8D6B-8FCBDBF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0ABB-BAF6-42D2-A540-701557CC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155176-4724-4085-8C6F-AD761BF6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73320-3868-4635-9245-E9925F81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4F5CC-CE88-4ED4-8519-FB330C55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96006-B6D7-4A27-94DD-5CFA058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918E8-3562-4CD3-BD46-629A9CAA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C14B-6C0F-418E-989B-6FE8F06B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6967-A2E9-4C74-BF13-4E184E6E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66FAC-9683-4099-9B6F-9CC0E5ED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5FC46-FE94-4FA8-B059-79807DC5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1EEB1-3B78-4EEB-87A7-13C9C4C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07BD-F611-40E6-B16E-136C9996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D85D0-545F-480C-9F42-038915D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E71FD-D535-4D41-846D-8C93E240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0431-1922-4241-9BD0-25549332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00683-3CE4-407E-9526-FED0608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4ECA-6987-4B95-96E3-03B5E55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3B29-4EBA-4F91-B7F7-58A20808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022F4-1176-4055-9AA3-8CE5EB85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5441E-0065-4827-A8E6-814CB01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31727-8305-4979-8542-E49A439D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ECDF7-7253-4855-91A3-ABC9B84C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CB7B-D1C4-412D-8483-943721A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8614E-4297-4732-A1F2-8EAA141E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015CB-E879-40FA-8A45-D59AE391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1DC9E-44FC-4ABC-9E3F-A474C3368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E5C94-9623-4BDB-B1EE-B78CC535E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CBFD6-C655-43EF-AFDE-260A8BC6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DF7C5-D211-4971-B3FA-1CE2CD9C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5E085-1AFD-4112-A81B-C0E8923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A39-AB14-4D02-8CF6-09EE9696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DCF1D-D845-4187-8013-F33155B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F6854-6A3C-474B-B282-E941781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13989-E4A8-4EA2-BA35-457595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38C81-F349-4394-BE47-95A5F711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1F723-5FB1-4777-85F1-D452F39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48CAA-9C3B-4F46-BA6A-1794732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C227A-BC84-47C3-97E8-5164EF9A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55706-CDAC-48DA-BD96-1BDEB438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6A84B-C67E-4D78-807C-E8190967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36349-3E6D-4C05-A902-B3092C9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B2D75-4662-4D9B-8CAB-F2C3953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CE47C-D499-4541-B2D5-CD635A5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1585-F387-473D-85B3-EEA2348C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9911C-E4C9-4ABD-AD0B-097A515E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F933-4D5B-4ADF-8F9C-313E6DD7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43D60-FFEF-4A2B-8DF0-0FBAC9E5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F65D-C1A0-43CB-A071-B65A0D9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06DF9-59A7-497D-A96E-3F05916C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7F825-4357-4254-922F-0D1DE5C9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E1B16-499B-4F3B-A8BB-5C4122A8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F86B-AA27-4275-8353-010609E8A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0762D-9E90-4E64-9701-0CB4FDAE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9184F-9735-4B17-8771-7FC57A9A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优秀验证工程师的素养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1640"/>
            <a:ext cx="9144000" cy="483717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深思创芯科技有限公司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武长春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2019-09-27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2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执行力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接收任务就意味着做出承诺，否则及时跟主管反馈，务必及时反馈！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收到任务后，充分梳理 ，在项目整体进度范围内，合理制定计划，尽量在计划节点之前保质保量得完成任务；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验证流程的每一个环节，都务必严阵以待，每个流程都是最终流片成功的一点保障，任何一点疏忽都可能导致流片失败！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芯片验证是一个极其繁琐的工作岗位，很多验证措施都是人力和精力的消耗战，很多验证环节，你辛辛苦苦完成了，但是结果没有发现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，很失落，但如果没有完成这个验证环节，就有可能遗留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，所以千万不要有这样的想法：“我觉得这里肯定没问题，不用在这里浪费时间。”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2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验证的态度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</a:rPr>
              <a:t>如履薄冰！</a:t>
            </a:r>
            <a:r>
              <a:rPr lang="en-US" altLang="zh-CN" dirty="0" smtClean="0"/>
              <a:t>IC</a:t>
            </a:r>
            <a:r>
              <a:rPr lang="zh-CN" altLang="en-US" dirty="0" smtClean="0"/>
              <a:t>芯片成本高，任何一处微乎其微的错误都可能导致芯片失败，验证工程师作为芯片质量的铁闸，我们的态度松一点，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就会趁机逃脱，酿成灾难！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芯片验证从来就不是一个令人愉悦的工种，极少数人能够在其中体验到验证的快乐，但这份快乐稍纵即逝，绝大多数时间里，验证工程师都是痛苦的，孤独的，压抑的。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验证工程师务必是天生的悲观主义者。</a:t>
            </a:r>
            <a:r>
              <a:rPr lang="zh-CN" altLang="en-US" b="1" dirty="0" smtClean="0">
                <a:solidFill>
                  <a:srgbClr val="FF0000"/>
                </a:solidFill>
              </a:rPr>
              <a:t>不轻易相信</a:t>
            </a:r>
            <a:r>
              <a:rPr lang="zh-CN" altLang="en-US" dirty="0" smtClean="0"/>
              <a:t>设计人员或者架构师的承诺，天然持有怀疑的态度，把每个疑问落地到具体的验证任务中，只相信验证仿真的结果。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验证任务</a:t>
            </a:r>
            <a:r>
              <a:rPr lang="zh-CN" altLang="en-US" b="1" dirty="0" smtClean="0">
                <a:solidFill>
                  <a:srgbClr val="FF0000"/>
                </a:solidFill>
              </a:rPr>
              <a:t>终身制</a:t>
            </a:r>
            <a:r>
              <a:rPr lang="zh-CN" altLang="en-US" dirty="0" smtClean="0"/>
              <a:t>。接手一份验证任务，全力以赴地完成，最终可能收获一份成功的喜悦，也可能背负一份失败的沉重，无论哪种结果，都会铭刻在验证工程师职业生涯的记录上，验证工程师务必铭记这一点，时刻鞭策自己全力以赴！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5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做事的思维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企业以盈利为目标，以生存为己任。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具体到某个芯片项目，以无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流片，成功商用为目标，以整个项目组生存下来为己任。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再具体到某个验证工程师，应该以保障项目按时或提前完成，保障成功流片为目标，以验证工作得以继续为己任。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因此作为一名验证工程师，于公司所做的一切验证活动，目标都是</a:t>
            </a:r>
            <a:r>
              <a:rPr lang="en-US" altLang="zh-CN" dirty="0" smtClean="0"/>
              <a:t>—--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芯片项目的整体成功。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这是我们所有努力工作的一致目标，是所有员工做事的思维导向。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8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文档撰写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验证方案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测试</a:t>
            </a:r>
            <a:r>
              <a:rPr lang="zh-CN" altLang="en-US" dirty="0" smtClean="0"/>
              <a:t>点分解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验证报告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脚本使用说明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规范文档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代码备注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代码风格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文档风格</a:t>
            </a:r>
            <a:r>
              <a:rPr lang="en-US" altLang="zh-CN" dirty="0" smtClean="0"/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多用图，大段文字按条理分条，逻辑复杂用流程图，灵感记录用伪代码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职业习惯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会议纪要。</a:t>
            </a:r>
            <a:r>
              <a:rPr lang="zh-CN" altLang="en-US" dirty="0" smtClean="0"/>
              <a:t>评审会议，主讲人自己记录或请人代为记录，会议上所有的遗留问题均需</a:t>
            </a:r>
            <a:r>
              <a:rPr lang="zh-CN" altLang="en-US" b="1" dirty="0" smtClean="0">
                <a:solidFill>
                  <a:srgbClr val="FF0000"/>
                </a:solidFill>
              </a:rPr>
              <a:t>记录在案</a:t>
            </a:r>
            <a:r>
              <a:rPr lang="zh-CN" altLang="en-US" dirty="0" smtClean="0"/>
              <a:t>，会议结束后向所有参会人员</a:t>
            </a:r>
            <a:r>
              <a:rPr lang="zh-CN" altLang="en-US" b="1" dirty="0" smtClean="0">
                <a:solidFill>
                  <a:srgbClr val="FF0000"/>
                </a:solidFill>
              </a:rPr>
              <a:t>反馈会议记录</a:t>
            </a:r>
            <a:r>
              <a:rPr lang="zh-CN" altLang="en-US" dirty="0" smtClean="0"/>
              <a:t>，其中详细罗列所有遗留问题，责任人，时间窗口。遗留问题的解决情况，</a:t>
            </a:r>
            <a:r>
              <a:rPr lang="zh-CN" altLang="en-US" b="1" dirty="0" smtClean="0">
                <a:solidFill>
                  <a:srgbClr val="FF0000"/>
                </a:solidFill>
              </a:rPr>
              <a:t>反馈</a:t>
            </a:r>
            <a:r>
              <a:rPr lang="zh-CN" altLang="en-US" dirty="0" smtClean="0"/>
              <a:t>给验证主管（包括已经解决的和解决有困难的，主管获知困难后可以协调援助）。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请假请通知主管。</a:t>
            </a:r>
            <a:endParaRPr lang="en-US" altLang="zh-CN" b="1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会议准备。</a:t>
            </a:r>
            <a:r>
              <a:rPr lang="zh-CN" altLang="en-US" dirty="0" smtClean="0"/>
              <a:t>各环节评审前，请务必将文档准备齐全，文档务必精心准备，避免出现拿初稿来参与评审的情况，造成集体时间和精力的浪费。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握手。</a:t>
            </a:r>
            <a:r>
              <a:rPr lang="zh-CN" altLang="en-US" dirty="0" smtClean="0"/>
              <a:t>收到通知后，及时</a:t>
            </a:r>
            <a:r>
              <a:rPr lang="zh-CN" altLang="en-US" b="1" dirty="0" smtClean="0">
                <a:solidFill>
                  <a:srgbClr val="FF0000"/>
                </a:solidFill>
              </a:rPr>
              <a:t>反馈</a:t>
            </a:r>
            <a:r>
              <a:rPr lang="zh-CN" altLang="en-US" dirty="0" smtClean="0"/>
              <a:t>。无论微信、邮件、内网通等通讯工具，在收到通知后，第一时间给予回复，一方面是礼貌的要求，一方面让通知者获取到通知的结果，务必改掉学校期间的懒散作风，让别人看到你的职业性。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职业习惯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时间管理。</a:t>
            </a:r>
            <a:endParaRPr lang="en-US" altLang="zh-CN" b="1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）项目整体进度内，合理</a:t>
            </a:r>
            <a:r>
              <a:rPr lang="zh-CN" altLang="en-US" b="1" dirty="0" smtClean="0">
                <a:solidFill>
                  <a:srgbClr val="FF0000"/>
                </a:solidFill>
              </a:rPr>
              <a:t>制定中长期验证计划</a:t>
            </a:r>
            <a:r>
              <a:rPr lang="zh-CN" altLang="en-US" dirty="0" smtClean="0"/>
              <a:t>，各环节需充分考虑；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）周计划内，</a:t>
            </a:r>
            <a:r>
              <a:rPr lang="zh-CN" altLang="en-US" b="1" dirty="0" smtClean="0">
                <a:solidFill>
                  <a:srgbClr val="FF0000"/>
                </a:solidFill>
              </a:rPr>
              <a:t>合理规划本周</a:t>
            </a:r>
            <a:r>
              <a:rPr lang="zh-CN" altLang="en-US" dirty="0" smtClean="0"/>
              <a:t>之内的子任务；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每日</a:t>
            </a:r>
            <a:r>
              <a:rPr lang="zh-CN" altLang="en-US" dirty="0" smtClean="0"/>
              <a:t>计划，早上打开电脑后的第一件事；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遗留问题管理。</a:t>
            </a:r>
            <a:endParaRPr lang="en-US" altLang="zh-CN" b="1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）养成</a:t>
            </a:r>
            <a:r>
              <a:rPr lang="zh-CN" altLang="en-US" b="1" dirty="0" smtClean="0">
                <a:solidFill>
                  <a:srgbClr val="FF0000"/>
                </a:solidFill>
              </a:rPr>
              <a:t>遗留问题记录</a:t>
            </a:r>
            <a:r>
              <a:rPr lang="zh-CN" altLang="en-US" dirty="0" smtClean="0"/>
              <a:t>的好习惯，及时记录、收集需要自己负责的遗留问题；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及时解决</a:t>
            </a:r>
            <a:r>
              <a:rPr lang="zh-CN" altLang="en-US" dirty="0" smtClean="0"/>
              <a:t>遗留问题，备注中最好记录如何解决该问题，以及解决时间等信息，便于问题回溯；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职业习惯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421368" cy="481933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BUG</a:t>
            </a:r>
            <a:r>
              <a:rPr lang="zh-CN" altLang="en-US" b="1" dirty="0" smtClean="0"/>
              <a:t>问题单管理。</a:t>
            </a:r>
            <a:endParaRPr lang="en-US" altLang="zh-CN" b="1" dirty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）养成</a:t>
            </a:r>
            <a:r>
              <a:rPr lang="zh-CN" altLang="en-US" b="1" dirty="0" smtClean="0">
                <a:solidFill>
                  <a:srgbClr val="FF0000"/>
                </a:solidFill>
              </a:rPr>
              <a:t>及时记录</a:t>
            </a:r>
            <a:r>
              <a:rPr lang="en-US" altLang="zh-CN" b="1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/>
              <a:t>的好习惯，避免口头提示等方式；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BUGFREE</a:t>
            </a:r>
            <a:r>
              <a:rPr lang="zh-CN" altLang="en-US" dirty="0" smtClean="0"/>
              <a:t>问题单的规范：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①标题尽量</a:t>
            </a:r>
            <a:r>
              <a:rPr lang="zh-CN" altLang="en-US" b="1" dirty="0">
                <a:solidFill>
                  <a:srgbClr val="FF0000"/>
                </a:solidFill>
              </a:rPr>
              <a:t>精简</a:t>
            </a:r>
            <a:r>
              <a:rPr lang="zh-CN" altLang="en-US" dirty="0" smtClean="0"/>
              <a:t>，一句陈述句提炼出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的概要；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②测试</a:t>
            </a:r>
            <a:r>
              <a:rPr lang="zh-CN" altLang="en-US" b="1" dirty="0">
                <a:solidFill>
                  <a:srgbClr val="FF0000"/>
                </a:solidFill>
              </a:rPr>
              <a:t>用例</a:t>
            </a:r>
            <a:r>
              <a:rPr lang="zh-CN" altLang="en-US" dirty="0" smtClean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随机种子</a:t>
            </a:r>
            <a:r>
              <a:rPr lang="zh-CN" altLang="en-US" dirty="0" smtClean="0"/>
              <a:t>需记录，便于问题确认及问题复现；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③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所涉及到的代码、波形最好有</a:t>
            </a:r>
            <a:r>
              <a:rPr lang="zh-CN" altLang="en-US" b="1" dirty="0">
                <a:solidFill>
                  <a:srgbClr val="FF0000"/>
                </a:solidFill>
              </a:rPr>
              <a:t>截图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周报的格式。</a:t>
            </a:r>
            <a:endParaRPr lang="en-US" altLang="zh-CN" b="1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）周报的主要面向对象是主管及公司领导，</a:t>
            </a:r>
            <a:r>
              <a:rPr lang="zh-CN" altLang="en-US" b="1" dirty="0">
                <a:solidFill>
                  <a:srgbClr val="FF0000"/>
                </a:solidFill>
              </a:rPr>
              <a:t>避免堆砌</a:t>
            </a:r>
            <a:r>
              <a:rPr lang="zh-CN" altLang="en-US" dirty="0" smtClean="0"/>
              <a:t>大量生疏的专业词汇；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）周报的内容应该非常</a:t>
            </a:r>
            <a:r>
              <a:rPr lang="zh-CN" altLang="en-US" b="1" dirty="0">
                <a:solidFill>
                  <a:srgbClr val="FF0000"/>
                </a:solidFill>
              </a:rPr>
              <a:t>简短</a:t>
            </a:r>
            <a:r>
              <a:rPr lang="zh-CN" altLang="en-US" dirty="0" smtClean="0"/>
              <a:t>，用一句话高度概括一项任务，避免出现黑压压一大段文字；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）周报内只描述与</a:t>
            </a:r>
            <a:r>
              <a:rPr lang="zh-CN" altLang="en-US" b="1" dirty="0">
                <a:solidFill>
                  <a:srgbClr val="FF0000"/>
                </a:solidFill>
              </a:rPr>
              <a:t>进度相关的任务</a:t>
            </a:r>
            <a:r>
              <a:rPr lang="zh-CN" altLang="en-US" dirty="0" smtClean="0"/>
              <a:t>，其他任务如学习</a:t>
            </a:r>
            <a:r>
              <a:rPr lang="en-US" altLang="zh-CN" dirty="0" err="1" smtClean="0"/>
              <a:t>sv</a:t>
            </a:r>
            <a:r>
              <a:rPr lang="zh-CN" altLang="en-US" dirty="0" smtClean="0"/>
              <a:t>语法手册第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章，看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书的第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页等，不需要在周报中体现；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8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优秀验证工程师的素养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1640"/>
            <a:ext cx="9144000" cy="48371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年以后综合型验证人员的模板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验证工程师的职业发展之路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岗位技术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IC</a:t>
            </a:r>
            <a:r>
              <a:rPr lang="zh-CN" altLang="en-US" dirty="0" smtClean="0"/>
              <a:t>芯片流程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沟通能力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抗</a:t>
            </a:r>
            <a:r>
              <a:rPr lang="zh-CN" altLang="en-US" dirty="0" smtClean="0"/>
              <a:t>压能力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执行</a:t>
            </a:r>
            <a:r>
              <a:rPr lang="zh-CN" altLang="en-US" dirty="0" smtClean="0"/>
              <a:t>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验证的态度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做事思维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文档撰写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职业习惯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461963"/>
            <a:ext cx="10735056" cy="107219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2018</a:t>
            </a:r>
            <a:r>
              <a:rPr lang="zh-CN" altLang="en-US" dirty="0"/>
              <a:t>年以后综合型验证人员的模板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144000" cy="48376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具备专业的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验证能力；（</a:t>
            </a:r>
            <a:r>
              <a:rPr lang="en-US" altLang="zh-CN" dirty="0" smtClean="0"/>
              <a:t>3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具备大型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的验证能力，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GMAC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ARMB</a:t>
            </a:r>
            <a:r>
              <a:rPr lang="zh-CN" altLang="en-US" dirty="0" smtClean="0"/>
              <a:t>总线、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等大型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，至少熟悉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个，多多益善。（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具备软件调试能力，熟悉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代码，熟悉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架构，能够解决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仿真挂死等常见问题；（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具备大型脚本开发</a:t>
            </a:r>
            <a:r>
              <a:rPr lang="zh-CN" altLang="en-US" dirty="0"/>
              <a:t>能力；（</a:t>
            </a:r>
            <a:r>
              <a:rPr lang="en-US" altLang="zh-CN" dirty="0"/>
              <a:t>0.5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理解甚至精通时间片原理；</a:t>
            </a:r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良好的沟通能力，抗压能力，执行</a:t>
            </a:r>
            <a:r>
              <a:rPr lang="zh-CN" altLang="en-US" dirty="0"/>
              <a:t>能力； （</a:t>
            </a:r>
            <a:r>
              <a:rPr lang="en-US" altLang="zh-CN" dirty="0"/>
              <a:t>1</a:t>
            </a:r>
            <a:r>
              <a:rPr lang="zh-CN" altLang="en-US" dirty="0"/>
              <a:t>分）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熟悉常见算法如</a:t>
            </a:r>
            <a:r>
              <a:rPr lang="en-US" altLang="zh-CN" dirty="0" smtClean="0"/>
              <a:t>FFT</a:t>
            </a:r>
            <a:r>
              <a:rPr lang="zh-CN" altLang="en-US" dirty="0" smtClean="0"/>
              <a:t>、卷积等，有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基础；</a:t>
            </a:r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具备后仿真平台搭建、问题定位、解决的能力；（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优良的职业习惯，做事思维整洁，规范；（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461963"/>
            <a:ext cx="10735056" cy="1072197"/>
          </a:xfrm>
        </p:spPr>
        <p:txBody>
          <a:bodyPr>
            <a:normAutofit/>
          </a:bodyPr>
          <a:lstStyle/>
          <a:p>
            <a:r>
              <a:rPr lang="zh-CN" altLang="en-US" dirty="0"/>
              <a:t>验证工程师的职业发展之</a:t>
            </a:r>
            <a:r>
              <a:rPr lang="zh-CN" altLang="en-US" dirty="0" smtClean="0"/>
              <a:t>路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144000" cy="48376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691466"/>
            <a:ext cx="4985902" cy="48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 smtClean="0"/>
              <a:t>岗位技术</a:t>
            </a:r>
            <a:endParaRPr lang="zh-CN" altLang="en-US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144000" cy="443547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Systemverilog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UVM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perl</a:t>
            </a:r>
            <a:r>
              <a:rPr lang="en-US" altLang="zh-CN" dirty="0" smtClean="0"/>
              <a:t>/python</a:t>
            </a:r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VCS/NC</a:t>
            </a:r>
            <a:r>
              <a:rPr lang="zh-CN" altLang="en-US" dirty="0" smtClean="0"/>
              <a:t>仿真工具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Verdi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Systemc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Verilog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2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en-US" altLang="zh-CN" dirty="0"/>
              <a:t>IC</a:t>
            </a:r>
            <a:r>
              <a:rPr lang="zh-CN" altLang="en-US" dirty="0"/>
              <a:t>芯片流程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9"/>
            <a:ext cx="9144000" cy="3273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IPD</a:t>
            </a:r>
            <a:r>
              <a:rPr lang="zh-CN" altLang="en-US" dirty="0" smtClean="0"/>
              <a:t>（集成产品开发），详见</a:t>
            </a:r>
            <a:r>
              <a:rPr lang="en-US" altLang="zh-CN" dirty="0" smtClean="0"/>
              <a:t>《</a:t>
            </a:r>
            <a:r>
              <a:rPr lang="en-US" altLang="zh-CN" dirty="0"/>
              <a:t>IPD</a:t>
            </a:r>
            <a:r>
              <a:rPr lang="zh-CN" altLang="en-US" dirty="0"/>
              <a:t>流程管理</a:t>
            </a:r>
            <a:r>
              <a:rPr lang="en-US" altLang="zh-CN" dirty="0"/>
              <a:t>(</a:t>
            </a:r>
            <a:r>
              <a:rPr lang="zh-CN" altLang="en-US" dirty="0"/>
              <a:t>详细版</a:t>
            </a:r>
            <a:r>
              <a:rPr lang="en-US" altLang="zh-CN" dirty="0" smtClean="0"/>
              <a:t>)》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验证标准化流程</a:t>
            </a:r>
            <a:r>
              <a:rPr lang="zh-CN" altLang="en-US" dirty="0"/>
              <a:t>，详见</a:t>
            </a:r>
            <a:r>
              <a:rPr lang="en-US" altLang="zh-CN" dirty="0" smtClean="0"/>
              <a:t>《</a:t>
            </a:r>
            <a:r>
              <a:rPr lang="en-US" altLang="zh-CN" dirty="0"/>
              <a:t>ASIC</a:t>
            </a:r>
            <a:r>
              <a:rPr lang="zh-CN" altLang="en-US" dirty="0"/>
              <a:t>开发流程简介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验证工程师需对芯片开发的</a:t>
            </a:r>
            <a:r>
              <a:rPr lang="zh-CN" altLang="en-US" b="1" dirty="0" smtClean="0">
                <a:solidFill>
                  <a:srgbClr val="FF0000"/>
                </a:solidFill>
              </a:rPr>
              <a:t>全流程</a:t>
            </a:r>
            <a:r>
              <a:rPr lang="zh-CN" altLang="en-US" dirty="0" smtClean="0"/>
              <a:t>理解，熟悉；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对每个环节的意义务必</a:t>
            </a:r>
            <a:r>
              <a:rPr lang="zh-CN" altLang="en-US" b="1" dirty="0" smtClean="0">
                <a:solidFill>
                  <a:srgbClr val="FF0000"/>
                </a:solidFill>
              </a:rPr>
              <a:t>深刻理解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沟通能力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16" y="1405274"/>
            <a:ext cx="5824728" cy="50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沟通能力</a:t>
            </a:r>
            <a:endParaRPr lang="en-US" altLang="zh-CN" dirty="0"/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144000" cy="488334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遇到技术</a:t>
            </a:r>
            <a:r>
              <a:rPr lang="zh-CN" altLang="en-US" dirty="0"/>
              <a:t>瓶颈</a:t>
            </a:r>
            <a:r>
              <a:rPr lang="zh-CN" altLang="en-US" dirty="0" smtClean="0"/>
              <a:t>的沟通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及时求助，避免闷头卡壳。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明确对方需求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及时反馈疑问，不要带着疑问领取验证任务。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新员工常见的误区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海量低级问题求助。芝麻西瓜一起捡，很多低级的问题，只要稍加积累，就可以搞明白的，都马上拿去求助，这种情况一般会引起老员工的反感。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新</a:t>
            </a:r>
            <a:r>
              <a:rPr lang="zh-CN" altLang="en-US" dirty="0" smtClean="0"/>
              <a:t>员工常见的误区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我一定自己搞定，证明我不是菜鸡。新人成长的过程中，会遇到一些相对棘手的问题，有些问题显得无从下手，很多新员工会闷着头红着脸在那顶牛，造成自己所负责模块的验证进度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，这种情况下大可不必顶牛，完全可以求助，在老员工那里可能分分钟解决，自己也获取了宝贵经验。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新</a:t>
            </a:r>
            <a:r>
              <a:rPr lang="zh-CN" altLang="en-US" dirty="0" smtClean="0"/>
              <a:t>员工常见的误区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我不好意思问。记住学习效率的排布上，交流学习的效率远远高于闷头苦读。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2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zh-CN" altLang="en-US" dirty="0" smtClean="0"/>
              <a:t>压能力</a:t>
            </a:r>
            <a:endParaRPr lang="en-US" altLang="zh-CN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1B3A75D0-9CFC-4898-910B-A5CBC9C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188"/>
            <a:ext cx="9144000" cy="38957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验证工作遇到技术瓶颈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项目进度压迫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人际关系紧张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家庭压力骤增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症状：失眠，掉头发，易怒，颜值暴降，女友分手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解决办法：</a:t>
            </a:r>
            <a:r>
              <a:rPr lang="zh-CN" altLang="en-US" b="1" dirty="0">
                <a:solidFill>
                  <a:srgbClr val="FF0000"/>
                </a:solidFill>
              </a:rPr>
              <a:t>沟通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求助！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1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1497</Words>
  <Application>Microsoft Office PowerPoint</Application>
  <PresentationFormat>宽屏</PresentationFormat>
  <Paragraphs>139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优秀验证工程师的素养</vt:lpstr>
      <vt:lpstr>优秀验证工程师的素养</vt:lpstr>
      <vt:lpstr>2018年以后综合型验证人员的模板</vt:lpstr>
      <vt:lpstr>验证工程师的职业发展之路</vt:lpstr>
      <vt:lpstr>岗位技术</vt:lpstr>
      <vt:lpstr>IC芯片流程</vt:lpstr>
      <vt:lpstr>沟通能力</vt:lpstr>
      <vt:lpstr>沟通能力</vt:lpstr>
      <vt:lpstr>抗压能力</vt:lpstr>
      <vt:lpstr>执行力</vt:lpstr>
      <vt:lpstr>验证的态度</vt:lpstr>
      <vt:lpstr>做事的思维</vt:lpstr>
      <vt:lpstr>文档撰写</vt:lpstr>
      <vt:lpstr>职业习惯</vt:lpstr>
      <vt:lpstr>职业习惯</vt:lpstr>
      <vt:lpstr>职业习惯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测试点分解</dc:title>
  <dc:creator>wcc</dc:creator>
  <cp:lastModifiedBy>wcc</cp:lastModifiedBy>
  <cp:revision>144</cp:revision>
  <dcterms:created xsi:type="dcterms:W3CDTF">2019-01-21T02:08:35Z</dcterms:created>
  <dcterms:modified xsi:type="dcterms:W3CDTF">2021-07-14T08:57:45Z</dcterms:modified>
</cp:coreProperties>
</file>