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9"/>
  </p:notesMasterIdLst>
  <p:sldIdLst>
    <p:sldId id="256" r:id="rId2"/>
    <p:sldId id="258" r:id="rId3"/>
    <p:sldId id="261" r:id="rId4"/>
    <p:sldId id="262" r:id="rId5"/>
    <p:sldId id="308" r:id="rId6"/>
    <p:sldId id="266" r:id="rId7"/>
    <p:sldId id="327" r:id="rId8"/>
    <p:sldId id="328" r:id="rId9"/>
    <p:sldId id="332" r:id="rId10"/>
    <p:sldId id="329" r:id="rId11"/>
    <p:sldId id="331" r:id="rId12"/>
    <p:sldId id="330" r:id="rId13"/>
    <p:sldId id="309" r:id="rId14"/>
    <p:sldId id="267" r:id="rId15"/>
    <p:sldId id="333" r:id="rId16"/>
    <p:sldId id="347" r:id="rId17"/>
    <p:sldId id="348" r:id="rId18"/>
    <p:sldId id="310" r:id="rId19"/>
    <p:sldId id="334" r:id="rId20"/>
    <p:sldId id="335" r:id="rId21"/>
    <p:sldId id="336" r:id="rId22"/>
    <p:sldId id="337" r:id="rId23"/>
    <p:sldId id="311" r:id="rId24"/>
    <p:sldId id="315" r:id="rId25"/>
    <p:sldId id="312" r:id="rId26"/>
    <p:sldId id="269" r:id="rId27"/>
    <p:sldId id="316" r:id="rId28"/>
  </p:sldIdLst>
  <p:sldSz cx="9144000" cy="5143500" type="screen16x9"/>
  <p:notesSz cx="6858000" cy="9144000"/>
  <p:embeddedFontLst>
    <p:embeddedFont>
      <p:font typeface="Abel" panose="02000506030000020004" pitchFamily="2" charset="0"/>
      <p:regular r:id="rId30"/>
    </p:embeddedFont>
    <p:embeddedFont>
      <p:font typeface="Bebas Neue" panose="020B0606020202050201" pitchFamily="34" charset="0"/>
      <p:regular r:id="rId31"/>
    </p:embeddedFont>
    <p:embeddedFont>
      <p:font typeface="Calibri" panose="020F0502020204030204" pitchFamily="34" charset="0"/>
      <p:regular r:id="rId32"/>
      <p:bold r:id="rId33"/>
      <p:italic r:id="rId34"/>
      <p:boldItalic r:id="rId35"/>
    </p:embeddedFont>
    <p:embeddedFont>
      <p:font typeface="Fira Sans Extra Condensed Medium" panose="020B0604020202020204" charset="0"/>
      <p:regular r:id="rId36"/>
      <p:bold r:id="rId37"/>
      <p:italic r:id="rId38"/>
      <p:boldItalic r:id="rId39"/>
    </p:embeddedFont>
    <p:embeddedFont>
      <p:font typeface="Nunito Light" pitchFamily="2" charset="0"/>
      <p:regular r:id="rId40"/>
      <p:italic r:id="rId41"/>
    </p:embeddedFont>
    <p:embeddedFont>
      <p:font typeface="Questrial" pitchFamily="2"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AD6EB7-FCFD-4F86-8507-5384C0C73CE0}">
  <a:tblStyle styleId="{F1AD6EB7-FCFD-4F86-8507-5384C0C73C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98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12df2f0ffa6_1_40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12df2f0ffa6_1_40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Google Shape;2463;gf4041860db_0_29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4" name="Google Shape;2464;gf4041860db_0_29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8549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Google Shape;2463;gf4041860db_0_29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4" name="Google Shape;2464;gf4041860db_0_29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8556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Google Shape;2463;gf4041860db_0_29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4" name="Google Shape;2464;gf4041860db_0_29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8270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12e551497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12e551497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9387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f4041860db_0_29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f4041860db_0_29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f4041860db_0_29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f4041860db_0_29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3045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f4041860db_0_29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f4041860db_0_29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1816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f4041860db_0_29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f4041860db_0_29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3358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12e551497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12e551497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81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f4041860db_0_29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f4041860db_0_29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634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3"/>
        <p:cNvGrpSpPr/>
        <p:nvPr/>
      </p:nvGrpSpPr>
      <p:grpSpPr>
        <a:xfrm>
          <a:off x="0" y="0"/>
          <a:ext cx="0" cy="0"/>
          <a:chOff x="0" y="0"/>
          <a:chExt cx="0" cy="0"/>
        </a:xfrm>
      </p:grpSpPr>
      <p:sp>
        <p:nvSpPr>
          <p:cNvPr id="2244" name="Google Shape;2244;g12de7a90d27_0_1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5" name="Google Shape;2245;g12de7a90d27_0_1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f4041860db_0_29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f4041860db_0_29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4684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f4041860db_0_29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f4041860db_0_29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7009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f4041860db_0_29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f4041860db_0_29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21634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12e551497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12e551497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7154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12e5514972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12e5514972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0574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12e551497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12e551497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5444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7"/>
        <p:cNvGrpSpPr/>
        <p:nvPr/>
      </p:nvGrpSpPr>
      <p:grpSpPr>
        <a:xfrm>
          <a:off x="0" y="0"/>
          <a:ext cx="0" cy="0"/>
          <a:chOff x="0" y="0"/>
          <a:chExt cx="0" cy="0"/>
        </a:xfrm>
      </p:grpSpPr>
      <p:sp>
        <p:nvSpPr>
          <p:cNvPr id="2688" name="Google Shape;2688;g12ebaae033c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9" name="Google Shape;2689;g12ebaae033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12e5514972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12e5514972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4492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12e551497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12e551497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12e5514972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12e5514972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12e551497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12e551497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9458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Google Shape;2463;gf4041860db_0_29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4" name="Google Shape;2464;gf4041860db_0_29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Google Shape;2463;gf4041860db_0_29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4" name="Google Shape;2464;gf4041860db_0_29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94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Google Shape;2463;gf4041860db_0_29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4" name="Google Shape;2464;gf4041860db_0_29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5578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Google Shape;2463;gf4041860db_0_29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4" name="Google Shape;2464;gf4041860db_0_29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0384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58461" y="-321271"/>
            <a:ext cx="10059175" cy="5791575"/>
            <a:chOff x="-458461" y="-321271"/>
            <a:chExt cx="10059175" cy="5791575"/>
          </a:xfrm>
        </p:grpSpPr>
        <p:grpSp>
          <p:nvGrpSpPr>
            <p:cNvPr id="10" name="Google Shape;10;p2"/>
            <p:cNvGrpSpPr/>
            <p:nvPr/>
          </p:nvGrpSpPr>
          <p:grpSpPr>
            <a:xfrm flipH="1">
              <a:off x="-458461" y="-245071"/>
              <a:ext cx="9830575" cy="5715375"/>
              <a:chOff x="-358925" y="-303650"/>
              <a:chExt cx="9830575" cy="5715375"/>
            </a:xfrm>
          </p:grpSpPr>
          <p:cxnSp>
            <p:nvCxnSpPr>
              <p:cNvPr id="11" name="Google Shape;11;p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2" name="Google Shape;12;p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3" name="Google Shape;13;p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4" name="Google Shape;14;p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5" name="Google Shape;15;p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6" name="Google Shape;16;p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7" name="Google Shape;17;p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8" name="Google Shape;18;p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0" name="Google Shape;20;p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1" name="Google Shape;21;p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2" name="Google Shape;22;p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3" name="Google Shape;23;p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4" name="Google Shape;24;p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5" name="Google Shape;25;p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6" name="Google Shape;26;p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7" name="Google Shape;27;p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8" name="Google Shape;28;p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9" name="Google Shape;29;p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30" name="Google Shape;30;p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31" name="Google Shape;31;p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32" name="Google Shape;32;p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33" name="Google Shape;33;p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36" name="Google Shape;36;p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38" name="Google Shape;38;p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39" name="Google Shape;39;p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40" name="Google Shape;40;p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41" name="Google Shape;41;p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42" name="Google Shape;42;p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43" name="Google Shape;43;p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44" name="Google Shape;44;p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45" name="Google Shape;45;p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46" name="Google Shape;46;p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47" name="Google Shape;47;p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48" name="Google Shape;48;p2"/>
            <p:cNvGrpSpPr/>
            <p:nvPr/>
          </p:nvGrpSpPr>
          <p:grpSpPr>
            <a:xfrm rot="10800000">
              <a:off x="-229861" y="-321271"/>
              <a:ext cx="9830575" cy="5715375"/>
              <a:chOff x="-358925" y="-303650"/>
              <a:chExt cx="9830575" cy="5715375"/>
            </a:xfrm>
          </p:grpSpPr>
          <p:cxnSp>
            <p:nvCxnSpPr>
              <p:cNvPr id="49" name="Google Shape;49;p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50" name="Google Shape;50;p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51" name="Google Shape;51;p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52" name="Google Shape;52;p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53" name="Google Shape;53;p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54" name="Google Shape;54;p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55" name="Google Shape;55;p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56" name="Google Shape;56;p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57" name="Google Shape;57;p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58" name="Google Shape;58;p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59" name="Google Shape;59;p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60" name="Google Shape;60;p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61" name="Google Shape;61;p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62" name="Google Shape;62;p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63" name="Google Shape;63;p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64" name="Google Shape;64;p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65" name="Google Shape;65;p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66" name="Google Shape;66;p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67" name="Google Shape;67;p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68" name="Google Shape;68;p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69" name="Google Shape;69;p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70" name="Google Shape;70;p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71" name="Google Shape;71;p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72" name="Google Shape;72;p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73" name="Google Shape;73;p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74" name="Google Shape;74;p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75" name="Google Shape;75;p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76" name="Google Shape;76;p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77" name="Google Shape;77;p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78" name="Google Shape;78;p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79" name="Google Shape;79;p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80" name="Google Shape;80;p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81" name="Google Shape;81;p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82" name="Google Shape;82;p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83" name="Google Shape;83;p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84" name="Google Shape;84;p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85" name="Google Shape;85;p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86" name="Google Shape;86;p2"/>
          <p:cNvSpPr txBox="1">
            <a:spLocks noGrp="1"/>
          </p:cNvSpPr>
          <p:nvPr>
            <p:ph type="ctrTitle"/>
          </p:nvPr>
        </p:nvSpPr>
        <p:spPr>
          <a:xfrm>
            <a:off x="2061092" y="1347675"/>
            <a:ext cx="6367800" cy="17070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00000"/>
              </a:buClr>
              <a:buSzPts val="6000"/>
              <a:buNone/>
              <a:defRPr sz="5000"/>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87" name="Google Shape;87;p2"/>
          <p:cNvSpPr txBox="1">
            <a:spLocks noGrp="1"/>
          </p:cNvSpPr>
          <p:nvPr>
            <p:ph type="subTitle" idx="1"/>
          </p:nvPr>
        </p:nvSpPr>
        <p:spPr>
          <a:xfrm>
            <a:off x="2061092" y="3065675"/>
            <a:ext cx="6367800" cy="41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Clr>
                <a:srgbClr val="FFFFFF"/>
              </a:buClr>
              <a:buSzPts val="1400"/>
              <a:buNone/>
              <a:defRPr sz="1400">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grpSp>
        <p:nvGrpSpPr>
          <p:cNvPr id="88" name="Google Shape;88;p2"/>
          <p:cNvGrpSpPr/>
          <p:nvPr/>
        </p:nvGrpSpPr>
        <p:grpSpPr>
          <a:xfrm flipH="1">
            <a:off x="246" y="1384364"/>
            <a:ext cx="3863499" cy="3798516"/>
            <a:chOff x="3133537" y="-308699"/>
            <a:chExt cx="6010422" cy="5452155"/>
          </a:xfrm>
        </p:grpSpPr>
        <p:sp>
          <p:nvSpPr>
            <p:cNvPr id="89" name="Google Shape;89;p2"/>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1"/>
        <p:cNvGrpSpPr/>
        <p:nvPr/>
      </p:nvGrpSpPr>
      <p:grpSpPr>
        <a:xfrm>
          <a:off x="0" y="0"/>
          <a:ext cx="0" cy="0"/>
          <a:chOff x="0" y="0"/>
          <a:chExt cx="0" cy="0"/>
        </a:xfrm>
      </p:grpSpPr>
      <p:grpSp>
        <p:nvGrpSpPr>
          <p:cNvPr id="92" name="Google Shape;92;p3"/>
          <p:cNvGrpSpPr/>
          <p:nvPr/>
        </p:nvGrpSpPr>
        <p:grpSpPr>
          <a:xfrm>
            <a:off x="-458461" y="-321271"/>
            <a:ext cx="10059175" cy="5791575"/>
            <a:chOff x="-458461" y="-321271"/>
            <a:chExt cx="10059175" cy="5791575"/>
          </a:xfrm>
        </p:grpSpPr>
        <p:grpSp>
          <p:nvGrpSpPr>
            <p:cNvPr id="93" name="Google Shape;93;p3"/>
            <p:cNvGrpSpPr/>
            <p:nvPr/>
          </p:nvGrpSpPr>
          <p:grpSpPr>
            <a:xfrm flipH="1">
              <a:off x="-458461" y="-245071"/>
              <a:ext cx="9830575" cy="5715375"/>
              <a:chOff x="-358925" y="-303650"/>
              <a:chExt cx="9830575" cy="5715375"/>
            </a:xfrm>
          </p:grpSpPr>
          <p:cxnSp>
            <p:nvCxnSpPr>
              <p:cNvPr id="94" name="Google Shape;94;p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95" name="Google Shape;95;p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96" name="Google Shape;96;p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97" name="Google Shape;97;p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98" name="Google Shape;98;p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03" name="Google Shape;103;p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04" name="Google Shape;104;p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05" name="Google Shape;105;p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06" name="Google Shape;106;p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07" name="Google Shape;107;p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08" name="Google Shape;108;p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09" name="Google Shape;109;p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10" name="Google Shape;110;p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11" name="Google Shape;111;p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13" name="Google Shape;113;p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14" name="Google Shape;114;p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15" name="Google Shape;115;p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16" name="Google Shape;116;p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17" name="Google Shape;117;p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18" name="Google Shape;118;p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19" name="Google Shape;119;p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20" name="Google Shape;120;p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25" name="Google Shape;125;p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26" name="Google Shape;126;p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27" name="Google Shape;127;p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28" name="Google Shape;128;p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29" name="Google Shape;129;p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30" name="Google Shape;130;p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31" name="Google Shape;131;p3"/>
            <p:cNvGrpSpPr/>
            <p:nvPr/>
          </p:nvGrpSpPr>
          <p:grpSpPr>
            <a:xfrm rot="10800000">
              <a:off x="-229861" y="-321271"/>
              <a:ext cx="9830575" cy="5715375"/>
              <a:chOff x="-358925" y="-303650"/>
              <a:chExt cx="9830575" cy="5715375"/>
            </a:xfrm>
          </p:grpSpPr>
          <p:cxnSp>
            <p:nvCxnSpPr>
              <p:cNvPr id="132" name="Google Shape;132;p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33" name="Google Shape;133;p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34" name="Google Shape;134;p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35" name="Google Shape;135;p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36" name="Google Shape;136;p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37" name="Google Shape;137;p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38" name="Google Shape;138;p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39" name="Google Shape;139;p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40" name="Google Shape;140;p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41" name="Google Shape;141;p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42" name="Google Shape;142;p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43" name="Google Shape;143;p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44" name="Google Shape;144;p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45" name="Google Shape;145;p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46" name="Google Shape;146;p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47" name="Google Shape;147;p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48" name="Google Shape;148;p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49" name="Google Shape;149;p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50" name="Google Shape;150;p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51" name="Google Shape;151;p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52" name="Google Shape;152;p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53" name="Google Shape;153;p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54" name="Google Shape;154;p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55" name="Google Shape;155;p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56" name="Google Shape;156;p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57" name="Google Shape;157;p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58" name="Google Shape;158;p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59" name="Google Shape;159;p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60" name="Google Shape;160;p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61" name="Google Shape;161;p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62" name="Google Shape;162;p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63" name="Google Shape;163;p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64" name="Google Shape;164;p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65" name="Google Shape;165;p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66" name="Google Shape;166;p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67" name="Google Shape;167;p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68" name="Google Shape;168;p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69" name="Google Shape;169;p3"/>
          <p:cNvSpPr txBox="1">
            <a:spLocks noGrp="1"/>
          </p:cNvSpPr>
          <p:nvPr>
            <p:ph type="title"/>
          </p:nvPr>
        </p:nvSpPr>
        <p:spPr>
          <a:xfrm>
            <a:off x="717600" y="2352150"/>
            <a:ext cx="40179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0" name="Google Shape;170;p3"/>
          <p:cNvSpPr txBox="1">
            <a:spLocks noGrp="1"/>
          </p:cNvSpPr>
          <p:nvPr>
            <p:ph type="title" idx="2" hasCustomPrompt="1"/>
          </p:nvPr>
        </p:nvSpPr>
        <p:spPr>
          <a:xfrm>
            <a:off x="717600" y="1528000"/>
            <a:ext cx="1535400" cy="658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1" name="Google Shape;171;p3"/>
          <p:cNvSpPr txBox="1">
            <a:spLocks noGrp="1"/>
          </p:cNvSpPr>
          <p:nvPr>
            <p:ph type="subTitle" idx="1"/>
          </p:nvPr>
        </p:nvSpPr>
        <p:spPr>
          <a:xfrm>
            <a:off x="715100" y="3193950"/>
            <a:ext cx="4017900" cy="42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2" name="Google Shape;172;p3"/>
          <p:cNvGrpSpPr/>
          <p:nvPr/>
        </p:nvGrpSpPr>
        <p:grpSpPr>
          <a:xfrm flipH="1">
            <a:off x="-2208532" y="-1825065"/>
            <a:ext cx="4017967" cy="3644766"/>
            <a:chOff x="3166062" y="1034326"/>
            <a:chExt cx="6010422" cy="5452155"/>
          </a:xfrm>
        </p:grpSpPr>
        <p:sp>
          <p:nvSpPr>
            <p:cNvPr id="173" name="Google Shape;173;p3"/>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3"/>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5" name="Google Shape;175;p3"/>
          <p:cNvGrpSpPr/>
          <p:nvPr/>
        </p:nvGrpSpPr>
        <p:grpSpPr>
          <a:xfrm>
            <a:off x="4497249" y="804357"/>
            <a:ext cx="5111263" cy="4704119"/>
            <a:chOff x="3133537" y="-308699"/>
            <a:chExt cx="6010422" cy="5452155"/>
          </a:xfrm>
        </p:grpSpPr>
        <p:sp>
          <p:nvSpPr>
            <p:cNvPr id="176" name="Google Shape;176;p3"/>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3"/>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4"/>
        <p:cNvGrpSpPr/>
        <p:nvPr/>
      </p:nvGrpSpPr>
      <p:grpSpPr>
        <a:xfrm>
          <a:off x="0" y="0"/>
          <a:ext cx="0" cy="0"/>
          <a:chOff x="0" y="0"/>
          <a:chExt cx="0" cy="0"/>
        </a:xfrm>
      </p:grpSpPr>
      <p:grpSp>
        <p:nvGrpSpPr>
          <p:cNvPr id="445" name="Google Shape;445;p6"/>
          <p:cNvGrpSpPr/>
          <p:nvPr/>
        </p:nvGrpSpPr>
        <p:grpSpPr>
          <a:xfrm>
            <a:off x="-458461" y="-321271"/>
            <a:ext cx="10059175" cy="5791575"/>
            <a:chOff x="-458461" y="-321271"/>
            <a:chExt cx="10059175" cy="5791575"/>
          </a:xfrm>
        </p:grpSpPr>
        <p:grpSp>
          <p:nvGrpSpPr>
            <p:cNvPr id="446" name="Google Shape;446;p6"/>
            <p:cNvGrpSpPr/>
            <p:nvPr/>
          </p:nvGrpSpPr>
          <p:grpSpPr>
            <a:xfrm flipH="1">
              <a:off x="-458461" y="-245071"/>
              <a:ext cx="9830575" cy="5715375"/>
              <a:chOff x="-358925" y="-303650"/>
              <a:chExt cx="9830575" cy="5715375"/>
            </a:xfrm>
          </p:grpSpPr>
          <p:cxnSp>
            <p:nvCxnSpPr>
              <p:cNvPr id="447" name="Google Shape;447;p6"/>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448" name="Google Shape;448;p6"/>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449" name="Google Shape;449;p6"/>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450" name="Google Shape;450;p6"/>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451" name="Google Shape;451;p6"/>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452" name="Google Shape;452;p6"/>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453" name="Google Shape;453;p6"/>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454" name="Google Shape;454;p6"/>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455" name="Google Shape;455;p6"/>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6"/>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6"/>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6"/>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6"/>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460" name="Google Shape;460;p6"/>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461" name="Google Shape;461;p6"/>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462" name="Google Shape;462;p6"/>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463" name="Google Shape;463;p6"/>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464" name="Google Shape;464;p6"/>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465" name="Google Shape;465;p6"/>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466" name="Google Shape;466;p6"/>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467" name="Google Shape;467;p6"/>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468" name="Google Shape;468;p6"/>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469" name="Google Shape;469;p6"/>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470" name="Google Shape;470;p6"/>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471" name="Google Shape;471;p6"/>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472" name="Google Shape;472;p6"/>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473" name="Google Shape;473;p6"/>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474" name="Google Shape;474;p6"/>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475" name="Google Shape;475;p6"/>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476" name="Google Shape;476;p6"/>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477" name="Google Shape;477;p6"/>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478" name="Google Shape;478;p6"/>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479" name="Google Shape;479;p6"/>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480" name="Google Shape;480;p6"/>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481" name="Google Shape;481;p6"/>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482" name="Google Shape;482;p6"/>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483" name="Google Shape;483;p6"/>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484" name="Google Shape;484;p6"/>
            <p:cNvGrpSpPr/>
            <p:nvPr/>
          </p:nvGrpSpPr>
          <p:grpSpPr>
            <a:xfrm rot="10800000">
              <a:off x="-229861" y="-321271"/>
              <a:ext cx="9830575" cy="5715375"/>
              <a:chOff x="-358925" y="-303650"/>
              <a:chExt cx="9830575" cy="5715375"/>
            </a:xfrm>
          </p:grpSpPr>
          <p:cxnSp>
            <p:nvCxnSpPr>
              <p:cNvPr id="485" name="Google Shape;485;p6"/>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486" name="Google Shape;486;p6"/>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487" name="Google Shape;487;p6"/>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488" name="Google Shape;488;p6"/>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489" name="Google Shape;489;p6"/>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490" name="Google Shape;490;p6"/>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491" name="Google Shape;491;p6"/>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6"/>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6"/>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6"/>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6"/>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496" name="Google Shape;496;p6"/>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497" name="Google Shape;497;p6"/>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498" name="Google Shape;498;p6"/>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499" name="Google Shape;499;p6"/>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500" name="Google Shape;500;p6"/>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501" name="Google Shape;501;p6"/>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502" name="Google Shape;502;p6"/>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503" name="Google Shape;503;p6"/>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504" name="Google Shape;504;p6"/>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505" name="Google Shape;505;p6"/>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506" name="Google Shape;506;p6"/>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507" name="Google Shape;507;p6"/>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508" name="Google Shape;508;p6"/>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509" name="Google Shape;509;p6"/>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510" name="Google Shape;510;p6"/>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511" name="Google Shape;511;p6"/>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512" name="Google Shape;512;p6"/>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513" name="Google Shape;513;p6"/>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514" name="Google Shape;514;p6"/>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515" name="Google Shape;515;p6"/>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516" name="Google Shape;516;p6"/>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517" name="Google Shape;517;p6"/>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518" name="Google Shape;518;p6"/>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519" name="Google Shape;519;p6"/>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520" name="Google Shape;520;p6"/>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521" name="Google Shape;521;p6"/>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522" name="Google Shape;522;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3"/>
        <p:cNvGrpSpPr/>
        <p:nvPr/>
      </p:nvGrpSpPr>
      <p:grpSpPr>
        <a:xfrm>
          <a:off x="0" y="0"/>
          <a:ext cx="0" cy="0"/>
          <a:chOff x="0" y="0"/>
          <a:chExt cx="0" cy="0"/>
        </a:xfrm>
      </p:grpSpPr>
      <p:grpSp>
        <p:nvGrpSpPr>
          <p:cNvPr id="524" name="Google Shape;524;p7"/>
          <p:cNvGrpSpPr/>
          <p:nvPr/>
        </p:nvGrpSpPr>
        <p:grpSpPr>
          <a:xfrm>
            <a:off x="-458461" y="-321271"/>
            <a:ext cx="10059175" cy="5791575"/>
            <a:chOff x="-458461" y="-321271"/>
            <a:chExt cx="10059175" cy="5791575"/>
          </a:xfrm>
        </p:grpSpPr>
        <p:grpSp>
          <p:nvGrpSpPr>
            <p:cNvPr id="525" name="Google Shape;525;p7"/>
            <p:cNvGrpSpPr/>
            <p:nvPr/>
          </p:nvGrpSpPr>
          <p:grpSpPr>
            <a:xfrm flipH="1">
              <a:off x="-458461" y="-245071"/>
              <a:ext cx="9830575" cy="5715375"/>
              <a:chOff x="-358925" y="-303650"/>
              <a:chExt cx="9830575" cy="5715375"/>
            </a:xfrm>
          </p:grpSpPr>
          <p:cxnSp>
            <p:nvCxnSpPr>
              <p:cNvPr id="526" name="Google Shape;526;p7"/>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527" name="Google Shape;527;p7"/>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528" name="Google Shape;528;p7"/>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529" name="Google Shape;529;p7"/>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530" name="Google Shape;530;p7"/>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531" name="Google Shape;531;p7"/>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532" name="Google Shape;532;p7"/>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533" name="Google Shape;533;p7"/>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534" name="Google Shape;534;p7"/>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535" name="Google Shape;535;p7"/>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536" name="Google Shape;536;p7"/>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537" name="Google Shape;537;p7"/>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538" name="Google Shape;538;p7"/>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539" name="Google Shape;539;p7"/>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540" name="Google Shape;540;p7"/>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541" name="Google Shape;541;p7"/>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542" name="Google Shape;542;p7"/>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543" name="Google Shape;543;p7"/>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544" name="Google Shape;544;p7"/>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545" name="Google Shape;545;p7"/>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546" name="Google Shape;546;p7"/>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547" name="Google Shape;547;p7"/>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548" name="Google Shape;548;p7"/>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549" name="Google Shape;549;p7"/>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550" name="Google Shape;550;p7"/>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551" name="Google Shape;551;p7"/>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552" name="Google Shape;552;p7"/>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553" name="Google Shape;553;p7"/>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554" name="Google Shape;554;p7"/>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555" name="Google Shape;555;p7"/>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556" name="Google Shape;556;p7"/>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557" name="Google Shape;557;p7"/>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558" name="Google Shape;558;p7"/>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559" name="Google Shape;559;p7"/>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560" name="Google Shape;560;p7"/>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561" name="Google Shape;561;p7"/>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562" name="Google Shape;562;p7"/>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563" name="Google Shape;563;p7"/>
            <p:cNvGrpSpPr/>
            <p:nvPr/>
          </p:nvGrpSpPr>
          <p:grpSpPr>
            <a:xfrm rot="10800000">
              <a:off x="-229861" y="-321271"/>
              <a:ext cx="9830575" cy="5715375"/>
              <a:chOff x="-358925" y="-303650"/>
              <a:chExt cx="9830575" cy="5715375"/>
            </a:xfrm>
          </p:grpSpPr>
          <p:cxnSp>
            <p:nvCxnSpPr>
              <p:cNvPr id="564" name="Google Shape;564;p7"/>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565" name="Google Shape;565;p7"/>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566" name="Google Shape;566;p7"/>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567" name="Google Shape;567;p7"/>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568" name="Google Shape;568;p7"/>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569" name="Google Shape;569;p7"/>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570" name="Google Shape;570;p7"/>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571" name="Google Shape;571;p7"/>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572" name="Google Shape;572;p7"/>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573" name="Google Shape;573;p7"/>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574" name="Google Shape;574;p7"/>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575" name="Google Shape;575;p7"/>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576" name="Google Shape;576;p7"/>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577" name="Google Shape;577;p7"/>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578" name="Google Shape;578;p7"/>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579" name="Google Shape;579;p7"/>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580" name="Google Shape;580;p7"/>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581" name="Google Shape;581;p7"/>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582" name="Google Shape;582;p7"/>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583" name="Google Shape;583;p7"/>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584" name="Google Shape;584;p7"/>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585" name="Google Shape;585;p7"/>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586" name="Google Shape;586;p7"/>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587" name="Google Shape;587;p7"/>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588" name="Google Shape;588;p7"/>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589" name="Google Shape;589;p7"/>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590" name="Google Shape;590;p7"/>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591" name="Google Shape;591;p7"/>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592" name="Google Shape;592;p7"/>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593" name="Google Shape;593;p7"/>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594" name="Google Shape;594;p7"/>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595" name="Google Shape;595;p7"/>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596" name="Google Shape;596;p7"/>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597" name="Google Shape;597;p7"/>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598" name="Google Shape;598;p7"/>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599" name="Google Shape;599;p7"/>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600" name="Google Shape;600;p7"/>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601" name="Google Shape;601;p7"/>
          <p:cNvSpPr txBox="1">
            <a:spLocks noGrp="1"/>
          </p:cNvSpPr>
          <p:nvPr>
            <p:ph type="title"/>
          </p:nvPr>
        </p:nvSpPr>
        <p:spPr>
          <a:xfrm>
            <a:off x="715100" y="855675"/>
            <a:ext cx="3842100" cy="1272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2" name="Google Shape;602;p7"/>
          <p:cNvSpPr txBox="1">
            <a:spLocks noGrp="1"/>
          </p:cNvSpPr>
          <p:nvPr>
            <p:ph type="body" idx="1"/>
          </p:nvPr>
        </p:nvSpPr>
        <p:spPr>
          <a:xfrm>
            <a:off x="715100" y="2257425"/>
            <a:ext cx="3842100" cy="2030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Nunito Light"/>
              <a:buChar char="●"/>
              <a:defRPr sz="1400"/>
            </a:lvl1pPr>
            <a:lvl2pPr marL="914400" lvl="1" indent="-330200" rtl="0">
              <a:lnSpc>
                <a:spcPct val="115000"/>
              </a:lnSpc>
              <a:spcBef>
                <a:spcPts val="0"/>
              </a:spcBef>
              <a:spcAft>
                <a:spcPts val="0"/>
              </a:spcAft>
              <a:buSzPts val="1600"/>
              <a:buFont typeface="Nunito Light"/>
              <a:buChar char="○"/>
              <a:defRPr/>
            </a:lvl2pPr>
            <a:lvl3pPr marL="1371600" lvl="2" indent="-323850" rtl="0">
              <a:lnSpc>
                <a:spcPct val="115000"/>
              </a:lnSpc>
              <a:spcBef>
                <a:spcPts val="0"/>
              </a:spcBef>
              <a:spcAft>
                <a:spcPts val="0"/>
              </a:spcAft>
              <a:buSzPts val="1500"/>
              <a:buFont typeface="Nunito Light"/>
              <a:buChar char="■"/>
              <a:defRPr/>
            </a:lvl3pPr>
            <a:lvl4pPr marL="1828800" lvl="3" indent="-323850" rtl="0">
              <a:lnSpc>
                <a:spcPct val="115000"/>
              </a:lnSpc>
              <a:spcBef>
                <a:spcPts val="0"/>
              </a:spcBef>
              <a:spcAft>
                <a:spcPts val="0"/>
              </a:spcAft>
              <a:buSzPts val="1500"/>
              <a:buFont typeface="Nunito Light"/>
              <a:buChar char="●"/>
              <a:defRPr/>
            </a:lvl4pPr>
            <a:lvl5pPr marL="2286000" lvl="4" indent="-317500" rtl="0">
              <a:lnSpc>
                <a:spcPct val="115000"/>
              </a:lnSpc>
              <a:spcBef>
                <a:spcPts val="0"/>
              </a:spcBef>
              <a:spcAft>
                <a:spcPts val="0"/>
              </a:spcAft>
              <a:buSzPts val="1400"/>
              <a:buFont typeface="Nunito Light"/>
              <a:buChar char="○"/>
              <a:defRPr/>
            </a:lvl5pPr>
            <a:lvl6pPr marL="2743200" lvl="5" indent="-317500" rtl="0">
              <a:lnSpc>
                <a:spcPct val="115000"/>
              </a:lnSpc>
              <a:spcBef>
                <a:spcPts val="0"/>
              </a:spcBef>
              <a:spcAft>
                <a:spcPts val="0"/>
              </a:spcAft>
              <a:buSzPts val="1400"/>
              <a:buFont typeface="Nunito Light"/>
              <a:buChar char="■"/>
              <a:defRPr/>
            </a:lvl6pPr>
            <a:lvl7pPr marL="3200400" lvl="6" indent="-311150" rtl="0">
              <a:lnSpc>
                <a:spcPct val="115000"/>
              </a:lnSpc>
              <a:spcBef>
                <a:spcPts val="0"/>
              </a:spcBef>
              <a:spcAft>
                <a:spcPts val="0"/>
              </a:spcAft>
              <a:buSzPts val="1300"/>
              <a:buFont typeface="Nunito Light"/>
              <a:buChar char="●"/>
              <a:defRPr/>
            </a:lvl7pPr>
            <a:lvl8pPr marL="3657600" lvl="7" indent="-311150" rtl="0">
              <a:lnSpc>
                <a:spcPct val="115000"/>
              </a:lnSpc>
              <a:spcBef>
                <a:spcPts val="0"/>
              </a:spcBef>
              <a:spcAft>
                <a:spcPts val="0"/>
              </a:spcAft>
              <a:buSzPts val="1300"/>
              <a:buFont typeface="Nunito Light"/>
              <a:buChar char="○"/>
              <a:defRPr/>
            </a:lvl8pPr>
            <a:lvl9pPr marL="4114800" lvl="8" indent="-317500" rtl="0">
              <a:lnSpc>
                <a:spcPct val="115000"/>
              </a:lnSpc>
              <a:spcBef>
                <a:spcPts val="0"/>
              </a:spcBef>
              <a:spcAft>
                <a:spcPts val="0"/>
              </a:spcAft>
              <a:buSzPts val="1400"/>
              <a:buFont typeface="Nunito Light"/>
              <a:buChar char="■"/>
              <a:defRPr/>
            </a:lvl9pPr>
          </a:lstStyle>
          <a:p>
            <a:endParaRPr/>
          </a:p>
        </p:txBody>
      </p:sp>
      <p:sp>
        <p:nvSpPr>
          <p:cNvPr id="603" name="Google Shape;603;p7"/>
          <p:cNvSpPr/>
          <p:nvPr/>
        </p:nvSpPr>
        <p:spPr>
          <a:xfrm flipH="1">
            <a:off x="110" y="4099029"/>
            <a:ext cx="1836812" cy="1044462"/>
          </a:xfrm>
          <a:custGeom>
            <a:avLst/>
            <a:gdLst/>
            <a:ahLst/>
            <a:cxnLst/>
            <a:rect l="l" t="t" r="r" b="b"/>
            <a:pathLst>
              <a:path w="116586" h="66294" extrusionOk="0">
                <a:moveTo>
                  <a:pt x="116586" y="0"/>
                </a:moveTo>
                <a:lnTo>
                  <a:pt x="0" y="66294"/>
                </a:lnTo>
                <a:lnTo>
                  <a:pt x="116586" y="66294"/>
                </a:lnTo>
                <a:close/>
              </a:path>
            </a:pathLst>
          </a:custGeom>
          <a:solidFill>
            <a:schemeClr val="accent4"/>
          </a:solidFill>
          <a:ln>
            <a:noFill/>
          </a:ln>
        </p:spPr>
      </p:sp>
      <p:grpSp>
        <p:nvGrpSpPr>
          <p:cNvPr id="604" name="Google Shape;604;p7"/>
          <p:cNvGrpSpPr/>
          <p:nvPr/>
        </p:nvGrpSpPr>
        <p:grpSpPr>
          <a:xfrm>
            <a:off x="8178341" y="619573"/>
            <a:ext cx="593164" cy="1161172"/>
            <a:chOff x="4921825" y="870250"/>
            <a:chExt cx="407925" cy="798550"/>
          </a:xfrm>
        </p:grpSpPr>
        <p:sp>
          <p:nvSpPr>
            <p:cNvPr id="605" name="Google Shape;605;p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949"/>
        <p:cNvGrpSpPr/>
        <p:nvPr/>
      </p:nvGrpSpPr>
      <p:grpSpPr>
        <a:xfrm>
          <a:off x="0" y="0"/>
          <a:ext cx="0" cy="0"/>
          <a:chOff x="0" y="0"/>
          <a:chExt cx="0" cy="0"/>
        </a:xfrm>
      </p:grpSpPr>
      <p:grpSp>
        <p:nvGrpSpPr>
          <p:cNvPr id="950" name="Google Shape;950;p13"/>
          <p:cNvGrpSpPr/>
          <p:nvPr/>
        </p:nvGrpSpPr>
        <p:grpSpPr>
          <a:xfrm>
            <a:off x="-458461" y="-321271"/>
            <a:ext cx="10059175" cy="5791575"/>
            <a:chOff x="-458461" y="-321271"/>
            <a:chExt cx="10059175" cy="5791575"/>
          </a:xfrm>
        </p:grpSpPr>
        <p:grpSp>
          <p:nvGrpSpPr>
            <p:cNvPr id="951" name="Google Shape;951;p13"/>
            <p:cNvGrpSpPr/>
            <p:nvPr/>
          </p:nvGrpSpPr>
          <p:grpSpPr>
            <a:xfrm flipH="1">
              <a:off x="-458461" y="-245071"/>
              <a:ext cx="9830575" cy="5715375"/>
              <a:chOff x="-358925" y="-303650"/>
              <a:chExt cx="9830575" cy="5715375"/>
            </a:xfrm>
          </p:grpSpPr>
          <p:cxnSp>
            <p:nvCxnSpPr>
              <p:cNvPr id="952" name="Google Shape;952;p1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953" name="Google Shape;953;p1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954" name="Google Shape;954;p1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955" name="Google Shape;955;p1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956" name="Google Shape;956;p1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957" name="Google Shape;957;p1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958" name="Google Shape;958;p1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959" name="Google Shape;959;p1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960" name="Google Shape;960;p1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961" name="Google Shape;961;p1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962" name="Google Shape;962;p1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963" name="Google Shape;963;p1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964" name="Google Shape;964;p1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965" name="Google Shape;965;p1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966" name="Google Shape;966;p1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967" name="Google Shape;967;p1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968" name="Google Shape;968;p1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969" name="Google Shape;969;p1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970" name="Google Shape;970;p1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971" name="Google Shape;971;p1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972" name="Google Shape;972;p1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973" name="Google Shape;973;p1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974" name="Google Shape;974;p1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975" name="Google Shape;975;p1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976" name="Google Shape;976;p1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977" name="Google Shape;977;p1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978" name="Google Shape;978;p1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979" name="Google Shape;979;p1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980" name="Google Shape;980;p1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981" name="Google Shape;981;p1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982" name="Google Shape;982;p1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983" name="Google Shape;983;p1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984" name="Google Shape;984;p1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985" name="Google Shape;985;p1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986" name="Google Shape;986;p1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987" name="Google Shape;987;p1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988" name="Google Shape;988;p1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989" name="Google Shape;989;p13"/>
            <p:cNvGrpSpPr/>
            <p:nvPr/>
          </p:nvGrpSpPr>
          <p:grpSpPr>
            <a:xfrm rot="10800000">
              <a:off x="-229861" y="-321271"/>
              <a:ext cx="9830575" cy="5715375"/>
              <a:chOff x="-358925" y="-303650"/>
              <a:chExt cx="9830575" cy="5715375"/>
            </a:xfrm>
          </p:grpSpPr>
          <p:cxnSp>
            <p:nvCxnSpPr>
              <p:cNvPr id="990" name="Google Shape;990;p1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991" name="Google Shape;991;p1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992" name="Google Shape;992;p1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993" name="Google Shape;993;p1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994" name="Google Shape;994;p1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995" name="Google Shape;995;p1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996" name="Google Shape;996;p1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997" name="Google Shape;997;p1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998" name="Google Shape;998;p1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999" name="Google Shape;999;p1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000" name="Google Shape;1000;p1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001" name="Google Shape;1001;p1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002" name="Google Shape;1002;p1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003" name="Google Shape;1003;p1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004" name="Google Shape;1004;p1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005" name="Google Shape;1005;p1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006" name="Google Shape;1006;p1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007" name="Google Shape;1007;p1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008" name="Google Shape;1008;p1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009" name="Google Shape;1009;p1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010" name="Google Shape;1010;p1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011" name="Google Shape;1011;p1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012" name="Google Shape;1012;p1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013" name="Google Shape;1013;p1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014" name="Google Shape;1014;p1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015" name="Google Shape;1015;p1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016" name="Google Shape;1016;p1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017" name="Google Shape;1017;p1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018" name="Google Shape;1018;p1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019" name="Google Shape;1019;p1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020" name="Google Shape;1020;p1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021" name="Google Shape;1021;p1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022" name="Google Shape;1022;p1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023" name="Google Shape;1023;p1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024" name="Google Shape;1024;p1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025" name="Google Shape;1025;p1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026" name="Google Shape;1026;p1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027" name="Google Shape;1027;p13"/>
          <p:cNvSpPr txBox="1">
            <a:spLocks noGrp="1"/>
          </p:cNvSpPr>
          <p:nvPr>
            <p:ph type="ctrTitle"/>
          </p:nvPr>
        </p:nvSpPr>
        <p:spPr>
          <a:xfrm>
            <a:off x="3658660" y="1589224"/>
            <a:ext cx="2322900" cy="27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28" name="Google Shape;1028;p13"/>
          <p:cNvSpPr txBox="1">
            <a:spLocks noGrp="1"/>
          </p:cNvSpPr>
          <p:nvPr>
            <p:ph type="subTitle" idx="1"/>
          </p:nvPr>
        </p:nvSpPr>
        <p:spPr>
          <a:xfrm>
            <a:off x="3658661" y="1846527"/>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9" name="Google Shape;1029;p13"/>
          <p:cNvSpPr txBox="1">
            <a:spLocks noGrp="1"/>
          </p:cNvSpPr>
          <p:nvPr>
            <p:ph type="title" idx="2" hasCustomPrompt="1"/>
          </p:nvPr>
        </p:nvSpPr>
        <p:spPr>
          <a:xfrm>
            <a:off x="4269160" y="833125"/>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0" name="Google Shape;1030;p13"/>
          <p:cNvSpPr txBox="1">
            <a:spLocks noGrp="1"/>
          </p:cNvSpPr>
          <p:nvPr>
            <p:ph type="ctrTitle" idx="3"/>
          </p:nvPr>
        </p:nvSpPr>
        <p:spPr>
          <a:xfrm>
            <a:off x="3658660" y="3722410"/>
            <a:ext cx="2322900" cy="2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31" name="Google Shape;1031;p13"/>
          <p:cNvSpPr txBox="1">
            <a:spLocks noGrp="1"/>
          </p:cNvSpPr>
          <p:nvPr>
            <p:ph type="subTitle" idx="4"/>
          </p:nvPr>
        </p:nvSpPr>
        <p:spPr>
          <a:xfrm>
            <a:off x="3658661" y="3992523"/>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2" name="Google Shape;1032;p13"/>
          <p:cNvSpPr txBox="1">
            <a:spLocks noGrp="1"/>
          </p:cNvSpPr>
          <p:nvPr>
            <p:ph type="title" idx="5" hasCustomPrompt="1"/>
          </p:nvPr>
        </p:nvSpPr>
        <p:spPr>
          <a:xfrm>
            <a:off x="4269160" y="2972134"/>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3" name="Google Shape;1033;p13"/>
          <p:cNvSpPr txBox="1">
            <a:spLocks noGrp="1"/>
          </p:cNvSpPr>
          <p:nvPr>
            <p:ph type="ctrTitle" idx="6"/>
          </p:nvPr>
        </p:nvSpPr>
        <p:spPr>
          <a:xfrm>
            <a:off x="5974922" y="1589224"/>
            <a:ext cx="2322900" cy="27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34" name="Google Shape;1034;p13"/>
          <p:cNvSpPr txBox="1">
            <a:spLocks noGrp="1"/>
          </p:cNvSpPr>
          <p:nvPr>
            <p:ph type="subTitle" idx="7"/>
          </p:nvPr>
        </p:nvSpPr>
        <p:spPr>
          <a:xfrm>
            <a:off x="5974924" y="1846527"/>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5" name="Google Shape;1035;p13"/>
          <p:cNvSpPr txBox="1">
            <a:spLocks noGrp="1"/>
          </p:cNvSpPr>
          <p:nvPr>
            <p:ph type="title" idx="8" hasCustomPrompt="1"/>
          </p:nvPr>
        </p:nvSpPr>
        <p:spPr>
          <a:xfrm>
            <a:off x="6585422" y="833125"/>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6" name="Google Shape;1036;p13"/>
          <p:cNvSpPr txBox="1">
            <a:spLocks noGrp="1"/>
          </p:cNvSpPr>
          <p:nvPr>
            <p:ph type="ctrTitle" idx="9"/>
          </p:nvPr>
        </p:nvSpPr>
        <p:spPr>
          <a:xfrm>
            <a:off x="5974922" y="3722410"/>
            <a:ext cx="2322900" cy="2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37" name="Google Shape;1037;p13"/>
          <p:cNvSpPr txBox="1">
            <a:spLocks noGrp="1"/>
          </p:cNvSpPr>
          <p:nvPr>
            <p:ph type="subTitle" idx="13"/>
          </p:nvPr>
        </p:nvSpPr>
        <p:spPr>
          <a:xfrm>
            <a:off x="5974924" y="3992523"/>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8" name="Google Shape;1038;p13"/>
          <p:cNvSpPr txBox="1">
            <a:spLocks noGrp="1"/>
          </p:cNvSpPr>
          <p:nvPr>
            <p:ph type="title" idx="14" hasCustomPrompt="1"/>
          </p:nvPr>
        </p:nvSpPr>
        <p:spPr>
          <a:xfrm>
            <a:off x="6585422" y="2972134"/>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9" name="Google Shape;1039;p13"/>
          <p:cNvSpPr txBox="1">
            <a:spLocks noGrp="1"/>
          </p:cNvSpPr>
          <p:nvPr>
            <p:ph type="ctrTitle" idx="15"/>
          </p:nvPr>
        </p:nvSpPr>
        <p:spPr>
          <a:xfrm rot="-5400000">
            <a:off x="-1086025" y="2345625"/>
            <a:ext cx="4067100" cy="44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2400"/>
              <a:buNone/>
              <a:defRPr sz="3000">
                <a:solidFill>
                  <a:srgbClr val="000000"/>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1040" name="Google Shape;1040;p13"/>
          <p:cNvSpPr txBox="1">
            <a:spLocks noGrp="1"/>
          </p:cNvSpPr>
          <p:nvPr>
            <p:ph type="ctrTitle" idx="16"/>
          </p:nvPr>
        </p:nvSpPr>
        <p:spPr>
          <a:xfrm>
            <a:off x="1329575" y="1589233"/>
            <a:ext cx="2322900" cy="27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41" name="Google Shape;1041;p13"/>
          <p:cNvSpPr txBox="1">
            <a:spLocks noGrp="1"/>
          </p:cNvSpPr>
          <p:nvPr>
            <p:ph type="subTitle" idx="17"/>
          </p:nvPr>
        </p:nvSpPr>
        <p:spPr>
          <a:xfrm>
            <a:off x="1329575" y="1846527"/>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2" name="Google Shape;1042;p13"/>
          <p:cNvSpPr txBox="1">
            <a:spLocks noGrp="1"/>
          </p:cNvSpPr>
          <p:nvPr>
            <p:ph type="title" idx="18" hasCustomPrompt="1"/>
          </p:nvPr>
        </p:nvSpPr>
        <p:spPr>
          <a:xfrm>
            <a:off x="1940075" y="833125"/>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43" name="Google Shape;1043;p13"/>
          <p:cNvSpPr txBox="1">
            <a:spLocks noGrp="1"/>
          </p:cNvSpPr>
          <p:nvPr>
            <p:ph type="ctrTitle" idx="19"/>
          </p:nvPr>
        </p:nvSpPr>
        <p:spPr>
          <a:xfrm>
            <a:off x="1329575" y="3722410"/>
            <a:ext cx="2322900" cy="2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44" name="Google Shape;1044;p13"/>
          <p:cNvSpPr txBox="1">
            <a:spLocks noGrp="1"/>
          </p:cNvSpPr>
          <p:nvPr>
            <p:ph type="subTitle" idx="20"/>
          </p:nvPr>
        </p:nvSpPr>
        <p:spPr>
          <a:xfrm>
            <a:off x="1329575" y="3992523"/>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5" name="Google Shape;1045;p13"/>
          <p:cNvSpPr txBox="1">
            <a:spLocks noGrp="1"/>
          </p:cNvSpPr>
          <p:nvPr>
            <p:ph type="title" idx="21" hasCustomPrompt="1"/>
          </p:nvPr>
        </p:nvSpPr>
        <p:spPr>
          <a:xfrm>
            <a:off x="1940075" y="2972134"/>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1046" name="Google Shape;1046;p13"/>
          <p:cNvGrpSpPr/>
          <p:nvPr/>
        </p:nvGrpSpPr>
        <p:grpSpPr>
          <a:xfrm>
            <a:off x="8158897" y="1101339"/>
            <a:ext cx="3863499" cy="3798516"/>
            <a:chOff x="3133537" y="-308699"/>
            <a:chExt cx="6010422" cy="5452155"/>
          </a:xfrm>
        </p:grpSpPr>
        <p:sp>
          <p:nvSpPr>
            <p:cNvPr id="1047" name="Google Shape;1047;p13"/>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13"/>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9" name="Google Shape;1049;p13"/>
          <p:cNvGrpSpPr/>
          <p:nvPr/>
        </p:nvGrpSpPr>
        <p:grpSpPr>
          <a:xfrm flipH="1">
            <a:off x="-2735682" y="-2543415"/>
            <a:ext cx="4017967" cy="3644766"/>
            <a:chOff x="3166062" y="1034326"/>
            <a:chExt cx="6010422" cy="5452155"/>
          </a:xfrm>
        </p:grpSpPr>
        <p:sp>
          <p:nvSpPr>
            <p:cNvPr id="1050" name="Google Shape;1050;p13"/>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13"/>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2" name="Google Shape;1052;p13"/>
          <p:cNvGrpSpPr/>
          <p:nvPr/>
        </p:nvGrpSpPr>
        <p:grpSpPr>
          <a:xfrm>
            <a:off x="8356066" y="1991161"/>
            <a:ext cx="593164" cy="1161172"/>
            <a:chOff x="4921825" y="870250"/>
            <a:chExt cx="407925" cy="798550"/>
          </a:xfrm>
        </p:grpSpPr>
        <p:sp>
          <p:nvSpPr>
            <p:cNvPr id="1053" name="Google Shape;1053;p13"/>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13"/>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13"/>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13"/>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13"/>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13"/>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13"/>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13"/>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13"/>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13"/>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13"/>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13"/>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13"/>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13"/>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13"/>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13"/>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13"/>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13"/>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13"/>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13"/>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13"/>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13"/>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13"/>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13"/>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13"/>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13"/>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13"/>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13"/>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13"/>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13"/>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1">
    <p:spTree>
      <p:nvGrpSpPr>
        <p:cNvPr id="1" name="Shape 1547"/>
        <p:cNvGrpSpPr/>
        <p:nvPr/>
      </p:nvGrpSpPr>
      <p:grpSpPr>
        <a:xfrm>
          <a:off x="0" y="0"/>
          <a:ext cx="0" cy="0"/>
          <a:chOff x="0" y="0"/>
          <a:chExt cx="0" cy="0"/>
        </a:xfrm>
      </p:grpSpPr>
      <p:grpSp>
        <p:nvGrpSpPr>
          <p:cNvPr id="1548" name="Google Shape;1548;p19"/>
          <p:cNvGrpSpPr/>
          <p:nvPr/>
        </p:nvGrpSpPr>
        <p:grpSpPr>
          <a:xfrm>
            <a:off x="-458461" y="-321271"/>
            <a:ext cx="10059175" cy="5791575"/>
            <a:chOff x="-458461" y="-321271"/>
            <a:chExt cx="10059175" cy="5791575"/>
          </a:xfrm>
        </p:grpSpPr>
        <p:grpSp>
          <p:nvGrpSpPr>
            <p:cNvPr id="1549" name="Google Shape;1549;p19"/>
            <p:cNvGrpSpPr/>
            <p:nvPr/>
          </p:nvGrpSpPr>
          <p:grpSpPr>
            <a:xfrm flipH="1">
              <a:off x="-458461" y="-245071"/>
              <a:ext cx="9830575" cy="5715375"/>
              <a:chOff x="-358925" y="-303650"/>
              <a:chExt cx="9830575" cy="5715375"/>
            </a:xfrm>
          </p:grpSpPr>
          <p:cxnSp>
            <p:nvCxnSpPr>
              <p:cNvPr id="1550" name="Google Shape;1550;p19"/>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551" name="Google Shape;1551;p19"/>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552" name="Google Shape;1552;p19"/>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553" name="Google Shape;1553;p19"/>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554" name="Google Shape;1554;p19"/>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555" name="Google Shape;1555;p19"/>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556" name="Google Shape;1556;p19"/>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557" name="Google Shape;1557;p19"/>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558" name="Google Shape;1558;p19"/>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559" name="Google Shape;1559;p19"/>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560" name="Google Shape;1560;p19"/>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561" name="Google Shape;1561;p19"/>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562" name="Google Shape;1562;p19"/>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563" name="Google Shape;1563;p19"/>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564" name="Google Shape;1564;p19"/>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565" name="Google Shape;1565;p19"/>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566" name="Google Shape;1566;p19"/>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567" name="Google Shape;1567;p19"/>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568" name="Google Shape;1568;p19"/>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569" name="Google Shape;1569;p19"/>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570" name="Google Shape;1570;p19"/>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571" name="Google Shape;1571;p19"/>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572" name="Google Shape;1572;p19"/>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573" name="Google Shape;1573;p19"/>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574" name="Google Shape;1574;p19"/>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575" name="Google Shape;1575;p19"/>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576" name="Google Shape;1576;p19"/>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577" name="Google Shape;1577;p19"/>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578" name="Google Shape;1578;p19"/>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579" name="Google Shape;1579;p19"/>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580" name="Google Shape;1580;p19"/>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581" name="Google Shape;1581;p19"/>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582" name="Google Shape;1582;p19"/>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583" name="Google Shape;1583;p19"/>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584" name="Google Shape;1584;p19"/>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585" name="Google Shape;1585;p19"/>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586" name="Google Shape;1586;p19"/>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587" name="Google Shape;1587;p19"/>
            <p:cNvGrpSpPr/>
            <p:nvPr/>
          </p:nvGrpSpPr>
          <p:grpSpPr>
            <a:xfrm rot="10800000">
              <a:off x="-229861" y="-321271"/>
              <a:ext cx="9830575" cy="5715375"/>
              <a:chOff x="-358925" y="-303650"/>
              <a:chExt cx="9830575" cy="5715375"/>
            </a:xfrm>
          </p:grpSpPr>
          <p:cxnSp>
            <p:nvCxnSpPr>
              <p:cNvPr id="1588" name="Google Shape;1588;p19"/>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589" name="Google Shape;1589;p19"/>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590" name="Google Shape;1590;p19"/>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591" name="Google Shape;1591;p19"/>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592" name="Google Shape;1592;p19"/>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593" name="Google Shape;1593;p19"/>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594" name="Google Shape;1594;p19"/>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595" name="Google Shape;1595;p19"/>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596" name="Google Shape;1596;p19"/>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597" name="Google Shape;1597;p19"/>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598" name="Google Shape;1598;p19"/>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599" name="Google Shape;1599;p19"/>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600" name="Google Shape;1600;p19"/>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601" name="Google Shape;1601;p19"/>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602" name="Google Shape;1602;p19"/>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603" name="Google Shape;1603;p19"/>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604" name="Google Shape;1604;p19"/>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605" name="Google Shape;1605;p19"/>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606" name="Google Shape;1606;p19"/>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607" name="Google Shape;1607;p19"/>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608" name="Google Shape;1608;p19"/>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609" name="Google Shape;1609;p19"/>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610" name="Google Shape;1610;p19"/>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611" name="Google Shape;1611;p19"/>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612" name="Google Shape;1612;p19"/>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613" name="Google Shape;1613;p19"/>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614" name="Google Shape;1614;p19"/>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615" name="Google Shape;1615;p19"/>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616" name="Google Shape;1616;p19"/>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617" name="Google Shape;1617;p19"/>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618" name="Google Shape;1618;p19"/>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619" name="Google Shape;1619;p19"/>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620" name="Google Shape;1620;p19"/>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621" name="Google Shape;1621;p19"/>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622" name="Google Shape;1622;p19"/>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623" name="Google Shape;1623;p19"/>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624" name="Google Shape;1624;p19"/>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625" name="Google Shape;1625;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6" name="Google Shape;1626;p19"/>
          <p:cNvSpPr txBox="1">
            <a:spLocks noGrp="1"/>
          </p:cNvSpPr>
          <p:nvPr>
            <p:ph type="title" idx="2"/>
          </p:nvPr>
        </p:nvSpPr>
        <p:spPr>
          <a:xfrm>
            <a:off x="1101175" y="1776925"/>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Questrial"/>
              <a:buNone/>
              <a:defRPr sz="1800">
                <a:latin typeface="Questrial"/>
                <a:ea typeface="Questrial"/>
                <a:cs typeface="Questrial"/>
                <a:sym typeface="Questrial"/>
              </a:defRPr>
            </a:lvl2pPr>
            <a:lvl3pPr lvl="2" algn="ctr" rtl="0">
              <a:spcBef>
                <a:spcPts val="0"/>
              </a:spcBef>
              <a:spcAft>
                <a:spcPts val="0"/>
              </a:spcAft>
              <a:buSzPts val="1800"/>
              <a:buFont typeface="Questrial"/>
              <a:buNone/>
              <a:defRPr sz="1800">
                <a:latin typeface="Questrial"/>
                <a:ea typeface="Questrial"/>
                <a:cs typeface="Questrial"/>
                <a:sym typeface="Questrial"/>
              </a:defRPr>
            </a:lvl3pPr>
            <a:lvl4pPr lvl="3" algn="ctr" rtl="0">
              <a:spcBef>
                <a:spcPts val="0"/>
              </a:spcBef>
              <a:spcAft>
                <a:spcPts val="0"/>
              </a:spcAft>
              <a:buSzPts val="1800"/>
              <a:buFont typeface="Questrial"/>
              <a:buNone/>
              <a:defRPr sz="1800">
                <a:latin typeface="Questrial"/>
                <a:ea typeface="Questrial"/>
                <a:cs typeface="Questrial"/>
                <a:sym typeface="Questrial"/>
              </a:defRPr>
            </a:lvl4pPr>
            <a:lvl5pPr lvl="4" algn="ctr" rtl="0">
              <a:spcBef>
                <a:spcPts val="0"/>
              </a:spcBef>
              <a:spcAft>
                <a:spcPts val="0"/>
              </a:spcAft>
              <a:buSzPts val="1800"/>
              <a:buFont typeface="Questrial"/>
              <a:buNone/>
              <a:defRPr sz="1800">
                <a:latin typeface="Questrial"/>
                <a:ea typeface="Questrial"/>
                <a:cs typeface="Questrial"/>
                <a:sym typeface="Questrial"/>
              </a:defRPr>
            </a:lvl5pPr>
            <a:lvl6pPr lvl="5" algn="ctr" rtl="0">
              <a:spcBef>
                <a:spcPts val="0"/>
              </a:spcBef>
              <a:spcAft>
                <a:spcPts val="0"/>
              </a:spcAft>
              <a:buSzPts val="1800"/>
              <a:buFont typeface="Questrial"/>
              <a:buNone/>
              <a:defRPr sz="1800">
                <a:latin typeface="Questrial"/>
                <a:ea typeface="Questrial"/>
                <a:cs typeface="Questrial"/>
                <a:sym typeface="Questrial"/>
              </a:defRPr>
            </a:lvl6pPr>
            <a:lvl7pPr lvl="6" algn="ctr" rtl="0">
              <a:spcBef>
                <a:spcPts val="0"/>
              </a:spcBef>
              <a:spcAft>
                <a:spcPts val="0"/>
              </a:spcAft>
              <a:buSzPts val="1800"/>
              <a:buFont typeface="Questrial"/>
              <a:buNone/>
              <a:defRPr sz="1800">
                <a:latin typeface="Questrial"/>
                <a:ea typeface="Questrial"/>
                <a:cs typeface="Questrial"/>
                <a:sym typeface="Questrial"/>
              </a:defRPr>
            </a:lvl7pPr>
            <a:lvl8pPr lvl="7" algn="ctr" rtl="0">
              <a:spcBef>
                <a:spcPts val="0"/>
              </a:spcBef>
              <a:spcAft>
                <a:spcPts val="0"/>
              </a:spcAft>
              <a:buSzPts val="1800"/>
              <a:buFont typeface="Questrial"/>
              <a:buNone/>
              <a:defRPr sz="1800">
                <a:latin typeface="Questrial"/>
                <a:ea typeface="Questrial"/>
                <a:cs typeface="Questrial"/>
                <a:sym typeface="Questrial"/>
              </a:defRPr>
            </a:lvl8pPr>
            <a:lvl9pPr lvl="8" algn="ctr" rtl="0">
              <a:spcBef>
                <a:spcPts val="0"/>
              </a:spcBef>
              <a:spcAft>
                <a:spcPts val="0"/>
              </a:spcAft>
              <a:buSzPts val="1800"/>
              <a:buFont typeface="Questrial"/>
              <a:buNone/>
              <a:defRPr sz="1800">
                <a:latin typeface="Questrial"/>
                <a:ea typeface="Questrial"/>
                <a:cs typeface="Questrial"/>
                <a:sym typeface="Questrial"/>
              </a:defRPr>
            </a:lvl9pPr>
          </a:lstStyle>
          <a:p>
            <a:endParaRPr/>
          </a:p>
        </p:txBody>
      </p:sp>
      <p:sp>
        <p:nvSpPr>
          <p:cNvPr id="1627" name="Google Shape;1627;p19"/>
          <p:cNvSpPr txBox="1">
            <a:spLocks noGrp="1"/>
          </p:cNvSpPr>
          <p:nvPr>
            <p:ph type="subTitle" idx="1"/>
          </p:nvPr>
        </p:nvSpPr>
        <p:spPr>
          <a:xfrm>
            <a:off x="1101175" y="2363450"/>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8" name="Google Shape;1628;p19"/>
          <p:cNvSpPr txBox="1">
            <a:spLocks noGrp="1"/>
          </p:cNvSpPr>
          <p:nvPr>
            <p:ph type="title" idx="3"/>
          </p:nvPr>
        </p:nvSpPr>
        <p:spPr>
          <a:xfrm>
            <a:off x="3578948" y="1776925"/>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Questrial"/>
              <a:buNone/>
              <a:defRPr sz="1800">
                <a:latin typeface="Questrial"/>
                <a:ea typeface="Questrial"/>
                <a:cs typeface="Questrial"/>
                <a:sym typeface="Questrial"/>
              </a:defRPr>
            </a:lvl2pPr>
            <a:lvl3pPr lvl="2" algn="ctr" rtl="0">
              <a:spcBef>
                <a:spcPts val="0"/>
              </a:spcBef>
              <a:spcAft>
                <a:spcPts val="0"/>
              </a:spcAft>
              <a:buSzPts val="1800"/>
              <a:buFont typeface="Questrial"/>
              <a:buNone/>
              <a:defRPr sz="1800">
                <a:latin typeface="Questrial"/>
                <a:ea typeface="Questrial"/>
                <a:cs typeface="Questrial"/>
                <a:sym typeface="Questrial"/>
              </a:defRPr>
            </a:lvl3pPr>
            <a:lvl4pPr lvl="3" algn="ctr" rtl="0">
              <a:spcBef>
                <a:spcPts val="0"/>
              </a:spcBef>
              <a:spcAft>
                <a:spcPts val="0"/>
              </a:spcAft>
              <a:buSzPts val="1800"/>
              <a:buFont typeface="Questrial"/>
              <a:buNone/>
              <a:defRPr sz="1800">
                <a:latin typeface="Questrial"/>
                <a:ea typeface="Questrial"/>
                <a:cs typeface="Questrial"/>
                <a:sym typeface="Questrial"/>
              </a:defRPr>
            </a:lvl4pPr>
            <a:lvl5pPr lvl="4" algn="ctr" rtl="0">
              <a:spcBef>
                <a:spcPts val="0"/>
              </a:spcBef>
              <a:spcAft>
                <a:spcPts val="0"/>
              </a:spcAft>
              <a:buSzPts val="1800"/>
              <a:buFont typeface="Questrial"/>
              <a:buNone/>
              <a:defRPr sz="1800">
                <a:latin typeface="Questrial"/>
                <a:ea typeface="Questrial"/>
                <a:cs typeface="Questrial"/>
                <a:sym typeface="Questrial"/>
              </a:defRPr>
            </a:lvl5pPr>
            <a:lvl6pPr lvl="5" algn="ctr" rtl="0">
              <a:spcBef>
                <a:spcPts val="0"/>
              </a:spcBef>
              <a:spcAft>
                <a:spcPts val="0"/>
              </a:spcAft>
              <a:buSzPts val="1800"/>
              <a:buFont typeface="Questrial"/>
              <a:buNone/>
              <a:defRPr sz="1800">
                <a:latin typeface="Questrial"/>
                <a:ea typeface="Questrial"/>
                <a:cs typeface="Questrial"/>
                <a:sym typeface="Questrial"/>
              </a:defRPr>
            </a:lvl6pPr>
            <a:lvl7pPr lvl="6" algn="ctr" rtl="0">
              <a:spcBef>
                <a:spcPts val="0"/>
              </a:spcBef>
              <a:spcAft>
                <a:spcPts val="0"/>
              </a:spcAft>
              <a:buSzPts val="1800"/>
              <a:buFont typeface="Questrial"/>
              <a:buNone/>
              <a:defRPr sz="1800">
                <a:latin typeface="Questrial"/>
                <a:ea typeface="Questrial"/>
                <a:cs typeface="Questrial"/>
                <a:sym typeface="Questrial"/>
              </a:defRPr>
            </a:lvl7pPr>
            <a:lvl8pPr lvl="7" algn="ctr" rtl="0">
              <a:spcBef>
                <a:spcPts val="0"/>
              </a:spcBef>
              <a:spcAft>
                <a:spcPts val="0"/>
              </a:spcAft>
              <a:buSzPts val="1800"/>
              <a:buFont typeface="Questrial"/>
              <a:buNone/>
              <a:defRPr sz="1800">
                <a:latin typeface="Questrial"/>
                <a:ea typeface="Questrial"/>
                <a:cs typeface="Questrial"/>
                <a:sym typeface="Questrial"/>
              </a:defRPr>
            </a:lvl8pPr>
            <a:lvl9pPr lvl="8" algn="ctr" rtl="0">
              <a:spcBef>
                <a:spcPts val="0"/>
              </a:spcBef>
              <a:spcAft>
                <a:spcPts val="0"/>
              </a:spcAft>
              <a:buSzPts val="1800"/>
              <a:buFont typeface="Questrial"/>
              <a:buNone/>
              <a:defRPr sz="1800">
                <a:latin typeface="Questrial"/>
                <a:ea typeface="Questrial"/>
                <a:cs typeface="Questrial"/>
                <a:sym typeface="Questrial"/>
              </a:defRPr>
            </a:lvl9pPr>
          </a:lstStyle>
          <a:p>
            <a:endParaRPr/>
          </a:p>
        </p:txBody>
      </p:sp>
      <p:sp>
        <p:nvSpPr>
          <p:cNvPr id="1629" name="Google Shape;1629;p19"/>
          <p:cNvSpPr txBox="1">
            <a:spLocks noGrp="1"/>
          </p:cNvSpPr>
          <p:nvPr>
            <p:ph type="subTitle" idx="4"/>
          </p:nvPr>
        </p:nvSpPr>
        <p:spPr>
          <a:xfrm>
            <a:off x="3578948" y="2363450"/>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0" name="Google Shape;1630;p19"/>
          <p:cNvSpPr txBox="1">
            <a:spLocks noGrp="1"/>
          </p:cNvSpPr>
          <p:nvPr>
            <p:ph type="title" idx="5"/>
          </p:nvPr>
        </p:nvSpPr>
        <p:spPr>
          <a:xfrm>
            <a:off x="1101175" y="3537175"/>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Questrial"/>
              <a:buNone/>
              <a:defRPr sz="1800">
                <a:latin typeface="Questrial"/>
                <a:ea typeface="Questrial"/>
                <a:cs typeface="Questrial"/>
                <a:sym typeface="Questrial"/>
              </a:defRPr>
            </a:lvl2pPr>
            <a:lvl3pPr lvl="2" algn="ctr" rtl="0">
              <a:spcBef>
                <a:spcPts val="0"/>
              </a:spcBef>
              <a:spcAft>
                <a:spcPts val="0"/>
              </a:spcAft>
              <a:buSzPts val="1800"/>
              <a:buFont typeface="Questrial"/>
              <a:buNone/>
              <a:defRPr sz="1800">
                <a:latin typeface="Questrial"/>
                <a:ea typeface="Questrial"/>
                <a:cs typeface="Questrial"/>
                <a:sym typeface="Questrial"/>
              </a:defRPr>
            </a:lvl3pPr>
            <a:lvl4pPr lvl="3" algn="ctr" rtl="0">
              <a:spcBef>
                <a:spcPts val="0"/>
              </a:spcBef>
              <a:spcAft>
                <a:spcPts val="0"/>
              </a:spcAft>
              <a:buSzPts val="1800"/>
              <a:buFont typeface="Questrial"/>
              <a:buNone/>
              <a:defRPr sz="1800">
                <a:latin typeface="Questrial"/>
                <a:ea typeface="Questrial"/>
                <a:cs typeface="Questrial"/>
                <a:sym typeface="Questrial"/>
              </a:defRPr>
            </a:lvl4pPr>
            <a:lvl5pPr lvl="4" algn="ctr" rtl="0">
              <a:spcBef>
                <a:spcPts val="0"/>
              </a:spcBef>
              <a:spcAft>
                <a:spcPts val="0"/>
              </a:spcAft>
              <a:buSzPts val="1800"/>
              <a:buFont typeface="Questrial"/>
              <a:buNone/>
              <a:defRPr sz="1800">
                <a:latin typeface="Questrial"/>
                <a:ea typeface="Questrial"/>
                <a:cs typeface="Questrial"/>
                <a:sym typeface="Questrial"/>
              </a:defRPr>
            </a:lvl5pPr>
            <a:lvl6pPr lvl="5" algn="ctr" rtl="0">
              <a:spcBef>
                <a:spcPts val="0"/>
              </a:spcBef>
              <a:spcAft>
                <a:spcPts val="0"/>
              </a:spcAft>
              <a:buSzPts val="1800"/>
              <a:buFont typeface="Questrial"/>
              <a:buNone/>
              <a:defRPr sz="1800">
                <a:latin typeface="Questrial"/>
                <a:ea typeface="Questrial"/>
                <a:cs typeface="Questrial"/>
                <a:sym typeface="Questrial"/>
              </a:defRPr>
            </a:lvl6pPr>
            <a:lvl7pPr lvl="6" algn="ctr" rtl="0">
              <a:spcBef>
                <a:spcPts val="0"/>
              </a:spcBef>
              <a:spcAft>
                <a:spcPts val="0"/>
              </a:spcAft>
              <a:buSzPts val="1800"/>
              <a:buFont typeface="Questrial"/>
              <a:buNone/>
              <a:defRPr sz="1800">
                <a:latin typeface="Questrial"/>
                <a:ea typeface="Questrial"/>
                <a:cs typeface="Questrial"/>
                <a:sym typeface="Questrial"/>
              </a:defRPr>
            </a:lvl7pPr>
            <a:lvl8pPr lvl="7" algn="ctr" rtl="0">
              <a:spcBef>
                <a:spcPts val="0"/>
              </a:spcBef>
              <a:spcAft>
                <a:spcPts val="0"/>
              </a:spcAft>
              <a:buSzPts val="1800"/>
              <a:buFont typeface="Questrial"/>
              <a:buNone/>
              <a:defRPr sz="1800">
                <a:latin typeface="Questrial"/>
                <a:ea typeface="Questrial"/>
                <a:cs typeface="Questrial"/>
                <a:sym typeface="Questrial"/>
              </a:defRPr>
            </a:lvl8pPr>
            <a:lvl9pPr lvl="8" algn="ctr" rtl="0">
              <a:spcBef>
                <a:spcPts val="0"/>
              </a:spcBef>
              <a:spcAft>
                <a:spcPts val="0"/>
              </a:spcAft>
              <a:buSzPts val="1800"/>
              <a:buFont typeface="Questrial"/>
              <a:buNone/>
              <a:defRPr sz="1800">
                <a:latin typeface="Questrial"/>
                <a:ea typeface="Questrial"/>
                <a:cs typeface="Questrial"/>
                <a:sym typeface="Questrial"/>
              </a:defRPr>
            </a:lvl9pPr>
          </a:lstStyle>
          <a:p>
            <a:endParaRPr/>
          </a:p>
        </p:txBody>
      </p:sp>
      <p:sp>
        <p:nvSpPr>
          <p:cNvPr id="1631" name="Google Shape;1631;p19"/>
          <p:cNvSpPr txBox="1">
            <a:spLocks noGrp="1"/>
          </p:cNvSpPr>
          <p:nvPr>
            <p:ph type="subTitle" idx="6"/>
          </p:nvPr>
        </p:nvSpPr>
        <p:spPr>
          <a:xfrm>
            <a:off x="1101175" y="4123700"/>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2" name="Google Shape;1632;p19"/>
          <p:cNvSpPr txBox="1">
            <a:spLocks noGrp="1"/>
          </p:cNvSpPr>
          <p:nvPr>
            <p:ph type="title" idx="7"/>
          </p:nvPr>
        </p:nvSpPr>
        <p:spPr>
          <a:xfrm>
            <a:off x="3578948" y="3537175"/>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Questrial"/>
              <a:buNone/>
              <a:defRPr sz="1800">
                <a:latin typeface="Questrial"/>
                <a:ea typeface="Questrial"/>
                <a:cs typeface="Questrial"/>
                <a:sym typeface="Questrial"/>
              </a:defRPr>
            </a:lvl2pPr>
            <a:lvl3pPr lvl="2" algn="ctr" rtl="0">
              <a:spcBef>
                <a:spcPts val="0"/>
              </a:spcBef>
              <a:spcAft>
                <a:spcPts val="0"/>
              </a:spcAft>
              <a:buSzPts val="1800"/>
              <a:buFont typeface="Questrial"/>
              <a:buNone/>
              <a:defRPr sz="1800">
                <a:latin typeface="Questrial"/>
                <a:ea typeface="Questrial"/>
                <a:cs typeface="Questrial"/>
                <a:sym typeface="Questrial"/>
              </a:defRPr>
            </a:lvl3pPr>
            <a:lvl4pPr lvl="3" algn="ctr" rtl="0">
              <a:spcBef>
                <a:spcPts val="0"/>
              </a:spcBef>
              <a:spcAft>
                <a:spcPts val="0"/>
              </a:spcAft>
              <a:buSzPts val="1800"/>
              <a:buFont typeface="Questrial"/>
              <a:buNone/>
              <a:defRPr sz="1800">
                <a:latin typeface="Questrial"/>
                <a:ea typeface="Questrial"/>
                <a:cs typeface="Questrial"/>
                <a:sym typeface="Questrial"/>
              </a:defRPr>
            </a:lvl4pPr>
            <a:lvl5pPr lvl="4" algn="ctr" rtl="0">
              <a:spcBef>
                <a:spcPts val="0"/>
              </a:spcBef>
              <a:spcAft>
                <a:spcPts val="0"/>
              </a:spcAft>
              <a:buSzPts val="1800"/>
              <a:buFont typeface="Questrial"/>
              <a:buNone/>
              <a:defRPr sz="1800">
                <a:latin typeface="Questrial"/>
                <a:ea typeface="Questrial"/>
                <a:cs typeface="Questrial"/>
                <a:sym typeface="Questrial"/>
              </a:defRPr>
            </a:lvl5pPr>
            <a:lvl6pPr lvl="5" algn="ctr" rtl="0">
              <a:spcBef>
                <a:spcPts val="0"/>
              </a:spcBef>
              <a:spcAft>
                <a:spcPts val="0"/>
              </a:spcAft>
              <a:buSzPts val="1800"/>
              <a:buFont typeface="Questrial"/>
              <a:buNone/>
              <a:defRPr sz="1800">
                <a:latin typeface="Questrial"/>
                <a:ea typeface="Questrial"/>
                <a:cs typeface="Questrial"/>
                <a:sym typeface="Questrial"/>
              </a:defRPr>
            </a:lvl6pPr>
            <a:lvl7pPr lvl="6" algn="ctr" rtl="0">
              <a:spcBef>
                <a:spcPts val="0"/>
              </a:spcBef>
              <a:spcAft>
                <a:spcPts val="0"/>
              </a:spcAft>
              <a:buSzPts val="1800"/>
              <a:buFont typeface="Questrial"/>
              <a:buNone/>
              <a:defRPr sz="1800">
                <a:latin typeface="Questrial"/>
                <a:ea typeface="Questrial"/>
                <a:cs typeface="Questrial"/>
                <a:sym typeface="Questrial"/>
              </a:defRPr>
            </a:lvl7pPr>
            <a:lvl8pPr lvl="7" algn="ctr" rtl="0">
              <a:spcBef>
                <a:spcPts val="0"/>
              </a:spcBef>
              <a:spcAft>
                <a:spcPts val="0"/>
              </a:spcAft>
              <a:buSzPts val="1800"/>
              <a:buFont typeface="Questrial"/>
              <a:buNone/>
              <a:defRPr sz="1800">
                <a:latin typeface="Questrial"/>
                <a:ea typeface="Questrial"/>
                <a:cs typeface="Questrial"/>
                <a:sym typeface="Questrial"/>
              </a:defRPr>
            </a:lvl8pPr>
            <a:lvl9pPr lvl="8" algn="ctr" rtl="0">
              <a:spcBef>
                <a:spcPts val="0"/>
              </a:spcBef>
              <a:spcAft>
                <a:spcPts val="0"/>
              </a:spcAft>
              <a:buSzPts val="1800"/>
              <a:buFont typeface="Questrial"/>
              <a:buNone/>
              <a:defRPr sz="1800">
                <a:latin typeface="Questrial"/>
                <a:ea typeface="Questrial"/>
                <a:cs typeface="Questrial"/>
                <a:sym typeface="Questrial"/>
              </a:defRPr>
            </a:lvl9pPr>
          </a:lstStyle>
          <a:p>
            <a:endParaRPr/>
          </a:p>
        </p:txBody>
      </p:sp>
      <p:sp>
        <p:nvSpPr>
          <p:cNvPr id="1633" name="Google Shape;1633;p19"/>
          <p:cNvSpPr txBox="1">
            <a:spLocks noGrp="1"/>
          </p:cNvSpPr>
          <p:nvPr>
            <p:ph type="subTitle" idx="8"/>
          </p:nvPr>
        </p:nvSpPr>
        <p:spPr>
          <a:xfrm>
            <a:off x="3578948" y="4123700"/>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4" name="Google Shape;1634;p19"/>
          <p:cNvSpPr txBox="1">
            <a:spLocks noGrp="1"/>
          </p:cNvSpPr>
          <p:nvPr>
            <p:ph type="title" idx="9"/>
          </p:nvPr>
        </p:nvSpPr>
        <p:spPr>
          <a:xfrm>
            <a:off x="6056727" y="1776925"/>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Questrial"/>
              <a:buNone/>
              <a:defRPr sz="1800">
                <a:latin typeface="Questrial"/>
                <a:ea typeface="Questrial"/>
                <a:cs typeface="Questrial"/>
                <a:sym typeface="Questrial"/>
              </a:defRPr>
            </a:lvl2pPr>
            <a:lvl3pPr lvl="2" algn="ctr" rtl="0">
              <a:spcBef>
                <a:spcPts val="0"/>
              </a:spcBef>
              <a:spcAft>
                <a:spcPts val="0"/>
              </a:spcAft>
              <a:buSzPts val="1800"/>
              <a:buFont typeface="Questrial"/>
              <a:buNone/>
              <a:defRPr sz="1800">
                <a:latin typeface="Questrial"/>
                <a:ea typeface="Questrial"/>
                <a:cs typeface="Questrial"/>
                <a:sym typeface="Questrial"/>
              </a:defRPr>
            </a:lvl3pPr>
            <a:lvl4pPr lvl="3" algn="ctr" rtl="0">
              <a:spcBef>
                <a:spcPts val="0"/>
              </a:spcBef>
              <a:spcAft>
                <a:spcPts val="0"/>
              </a:spcAft>
              <a:buSzPts val="1800"/>
              <a:buFont typeface="Questrial"/>
              <a:buNone/>
              <a:defRPr sz="1800">
                <a:latin typeface="Questrial"/>
                <a:ea typeface="Questrial"/>
                <a:cs typeface="Questrial"/>
                <a:sym typeface="Questrial"/>
              </a:defRPr>
            </a:lvl4pPr>
            <a:lvl5pPr lvl="4" algn="ctr" rtl="0">
              <a:spcBef>
                <a:spcPts val="0"/>
              </a:spcBef>
              <a:spcAft>
                <a:spcPts val="0"/>
              </a:spcAft>
              <a:buSzPts val="1800"/>
              <a:buFont typeface="Questrial"/>
              <a:buNone/>
              <a:defRPr sz="1800">
                <a:latin typeface="Questrial"/>
                <a:ea typeface="Questrial"/>
                <a:cs typeface="Questrial"/>
                <a:sym typeface="Questrial"/>
              </a:defRPr>
            </a:lvl5pPr>
            <a:lvl6pPr lvl="5" algn="ctr" rtl="0">
              <a:spcBef>
                <a:spcPts val="0"/>
              </a:spcBef>
              <a:spcAft>
                <a:spcPts val="0"/>
              </a:spcAft>
              <a:buSzPts val="1800"/>
              <a:buFont typeface="Questrial"/>
              <a:buNone/>
              <a:defRPr sz="1800">
                <a:latin typeface="Questrial"/>
                <a:ea typeface="Questrial"/>
                <a:cs typeface="Questrial"/>
                <a:sym typeface="Questrial"/>
              </a:defRPr>
            </a:lvl6pPr>
            <a:lvl7pPr lvl="6" algn="ctr" rtl="0">
              <a:spcBef>
                <a:spcPts val="0"/>
              </a:spcBef>
              <a:spcAft>
                <a:spcPts val="0"/>
              </a:spcAft>
              <a:buSzPts val="1800"/>
              <a:buFont typeface="Questrial"/>
              <a:buNone/>
              <a:defRPr sz="1800">
                <a:latin typeface="Questrial"/>
                <a:ea typeface="Questrial"/>
                <a:cs typeface="Questrial"/>
                <a:sym typeface="Questrial"/>
              </a:defRPr>
            </a:lvl7pPr>
            <a:lvl8pPr lvl="7" algn="ctr" rtl="0">
              <a:spcBef>
                <a:spcPts val="0"/>
              </a:spcBef>
              <a:spcAft>
                <a:spcPts val="0"/>
              </a:spcAft>
              <a:buSzPts val="1800"/>
              <a:buFont typeface="Questrial"/>
              <a:buNone/>
              <a:defRPr sz="1800">
                <a:latin typeface="Questrial"/>
                <a:ea typeface="Questrial"/>
                <a:cs typeface="Questrial"/>
                <a:sym typeface="Questrial"/>
              </a:defRPr>
            </a:lvl8pPr>
            <a:lvl9pPr lvl="8" algn="ctr" rtl="0">
              <a:spcBef>
                <a:spcPts val="0"/>
              </a:spcBef>
              <a:spcAft>
                <a:spcPts val="0"/>
              </a:spcAft>
              <a:buSzPts val="1800"/>
              <a:buFont typeface="Questrial"/>
              <a:buNone/>
              <a:defRPr sz="1800">
                <a:latin typeface="Questrial"/>
                <a:ea typeface="Questrial"/>
                <a:cs typeface="Questrial"/>
                <a:sym typeface="Questrial"/>
              </a:defRPr>
            </a:lvl9pPr>
          </a:lstStyle>
          <a:p>
            <a:endParaRPr/>
          </a:p>
        </p:txBody>
      </p:sp>
      <p:sp>
        <p:nvSpPr>
          <p:cNvPr id="1635" name="Google Shape;1635;p19"/>
          <p:cNvSpPr txBox="1">
            <a:spLocks noGrp="1"/>
          </p:cNvSpPr>
          <p:nvPr>
            <p:ph type="subTitle" idx="13"/>
          </p:nvPr>
        </p:nvSpPr>
        <p:spPr>
          <a:xfrm>
            <a:off x="6056727" y="2363450"/>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6" name="Google Shape;1636;p19"/>
          <p:cNvSpPr txBox="1">
            <a:spLocks noGrp="1"/>
          </p:cNvSpPr>
          <p:nvPr>
            <p:ph type="title" idx="14"/>
          </p:nvPr>
        </p:nvSpPr>
        <p:spPr>
          <a:xfrm>
            <a:off x="6056727" y="3537175"/>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Questrial"/>
              <a:buNone/>
              <a:defRPr sz="1800">
                <a:latin typeface="Questrial"/>
                <a:ea typeface="Questrial"/>
                <a:cs typeface="Questrial"/>
                <a:sym typeface="Questrial"/>
              </a:defRPr>
            </a:lvl2pPr>
            <a:lvl3pPr lvl="2" algn="ctr" rtl="0">
              <a:spcBef>
                <a:spcPts val="0"/>
              </a:spcBef>
              <a:spcAft>
                <a:spcPts val="0"/>
              </a:spcAft>
              <a:buSzPts val="1800"/>
              <a:buFont typeface="Questrial"/>
              <a:buNone/>
              <a:defRPr sz="1800">
                <a:latin typeface="Questrial"/>
                <a:ea typeface="Questrial"/>
                <a:cs typeface="Questrial"/>
                <a:sym typeface="Questrial"/>
              </a:defRPr>
            </a:lvl3pPr>
            <a:lvl4pPr lvl="3" algn="ctr" rtl="0">
              <a:spcBef>
                <a:spcPts val="0"/>
              </a:spcBef>
              <a:spcAft>
                <a:spcPts val="0"/>
              </a:spcAft>
              <a:buSzPts val="1800"/>
              <a:buFont typeface="Questrial"/>
              <a:buNone/>
              <a:defRPr sz="1800">
                <a:latin typeface="Questrial"/>
                <a:ea typeface="Questrial"/>
                <a:cs typeface="Questrial"/>
                <a:sym typeface="Questrial"/>
              </a:defRPr>
            </a:lvl4pPr>
            <a:lvl5pPr lvl="4" algn="ctr" rtl="0">
              <a:spcBef>
                <a:spcPts val="0"/>
              </a:spcBef>
              <a:spcAft>
                <a:spcPts val="0"/>
              </a:spcAft>
              <a:buSzPts val="1800"/>
              <a:buFont typeface="Questrial"/>
              <a:buNone/>
              <a:defRPr sz="1800">
                <a:latin typeface="Questrial"/>
                <a:ea typeface="Questrial"/>
                <a:cs typeface="Questrial"/>
                <a:sym typeface="Questrial"/>
              </a:defRPr>
            </a:lvl5pPr>
            <a:lvl6pPr lvl="5" algn="ctr" rtl="0">
              <a:spcBef>
                <a:spcPts val="0"/>
              </a:spcBef>
              <a:spcAft>
                <a:spcPts val="0"/>
              </a:spcAft>
              <a:buSzPts val="1800"/>
              <a:buFont typeface="Questrial"/>
              <a:buNone/>
              <a:defRPr sz="1800">
                <a:latin typeface="Questrial"/>
                <a:ea typeface="Questrial"/>
                <a:cs typeface="Questrial"/>
                <a:sym typeface="Questrial"/>
              </a:defRPr>
            </a:lvl6pPr>
            <a:lvl7pPr lvl="6" algn="ctr" rtl="0">
              <a:spcBef>
                <a:spcPts val="0"/>
              </a:spcBef>
              <a:spcAft>
                <a:spcPts val="0"/>
              </a:spcAft>
              <a:buSzPts val="1800"/>
              <a:buFont typeface="Questrial"/>
              <a:buNone/>
              <a:defRPr sz="1800">
                <a:latin typeface="Questrial"/>
                <a:ea typeface="Questrial"/>
                <a:cs typeface="Questrial"/>
                <a:sym typeface="Questrial"/>
              </a:defRPr>
            </a:lvl7pPr>
            <a:lvl8pPr lvl="7" algn="ctr" rtl="0">
              <a:spcBef>
                <a:spcPts val="0"/>
              </a:spcBef>
              <a:spcAft>
                <a:spcPts val="0"/>
              </a:spcAft>
              <a:buSzPts val="1800"/>
              <a:buFont typeface="Questrial"/>
              <a:buNone/>
              <a:defRPr sz="1800">
                <a:latin typeface="Questrial"/>
                <a:ea typeface="Questrial"/>
                <a:cs typeface="Questrial"/>
                <a:sym typeface="Questrial"/>
              </a:defRPr>
            </a:lvl8pPr>
            <a:lvl9pPr lvl="8" algn="ctr" rtl="0">
              <a:spcBef>
                <a:spcPts val="0"/>
              </a:spcBef>
              <a:spcAft>
                <a:spcPts val="0"/>
              </a:spcAft>
              <a:buSzPts val="1800"/>
              <a:buFont typeface="Questrial"/>
              <a:buNone/>
              <a:defRPr sz="1800">
                <a:latin typeface="Questrial"/>
                <a:ea typeface="Questrial"/>
                <a:cs typeface="Questrial"/>
                <a:sym typeface="Questrial"/>
              </a:defRPr>
            </a:lvl9pPr>
          </a:lstStyle>
          <a:p>
            <a:endParaRPr/>
          </a:p>
        </p:txBody>
      </p:sp>
      <p:sp>
        <p:nvSpPr>
          <p:cNvPr id="1637" name="Google Shape;1637;p19"/>
          <p:cNvSpPr txBox="1">
            <a:spLocks noGrp="1"/>
          </p:cNvSpPr>
          <p:nvPr>
            <p:ph type="subTitle" idx="15"/>
          </p:nvPr>
        </p:nvSpPr>
        <p:spPr>
          <a:xfrm>
            <a:off x="6056727" y="4123700"/>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638" name="Google Shape;1638;p19"/>
          <p:cNvGrpSpPr/>
          <p:nvPr/>
        </p:nvGrpSpPr>
        <p:grpSpPr>
          <a:xfrm flipH="1">
            <a:off x="-2822682" y="915773"/>
            <a:ext cx="4017967" cy="3644766"/>
            <a:chOff x="3166062" y="1034326"/>
            <a:chExt cx="6010422" cy="5452155"/>
          </a:xfrm>
        </p:grpSpPr>
        <p:sp>
          <p:nvSpPr>
            <p:cNvPr id="1639" name="Google Shape;1639;p19"/>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0" name="Google Shape;1640;p19"/>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41" name="Google Shape;1641;p19"/>
          <p:cNvSpPr/>
          <p:nvPr/>
        </p:nvSpPr>
        <p:spPr>
          <a:xfrm rot="10800000" flipH="1">
            <a:off x="8124759" y="-10"/>
            <a:ext cx="1019253" cy="660785"/>
          </a:xfrm>
          <a:custGeom>
            <a:avLst/>
            <a:gdLst/>
            <a:ahLst/>
            <a:cxnLst/>
            <a:rect l="l" t="t" r="r" b="b"/>
            <a:pathLst>
              <a:path w="116586" h="66294" extrusionOk="0">
                <a:moveTo>
                  <a:pt x="116586" y="0"/>
                </a:moveTo>
                <a:lnTo>
                  <a:pt x="0" y="66294"/>
                </a:lnTo>
                <a:lnTo>
                  <a:pt x="116586" y="66294"/>
                </a:lnTo>
                <a:close/>
              </a:path>
            </a:pathLst>
          </a:custGeom>
          <a:solidFill>
            <a:schemeClr val="accent4"/>
          </a:solidFill>
          <a:ln>
            <a:noFill/>
          </a:ln>
        </p:spPr>
      </p:sp>
      <p:grpSp>
        <p:nvGrpSpPr>
          <p:cNvPr id="1642" name="Google Shape;1642;p19"/>
          <p:cNvGrpSpPr/>
          <p:nvPr/>
        </p:nvGrpSpPr>
        <p:grpSpPr>
          <a:xfrm>
            <a:off x="8337791" y="3785511"/>
            <a:ext cx="593164" cy="1161172"/>
            <a:chOff x="4921825" y="870250"/>
            <a:chExt cx="407925" cy="798550"/>
          </a:xfrm>
        </p:grpSpPr>
        <p:sp>
          <p:nvSpPr>
            <p:cNvPr id="1643" name="Google Shape;1643;p19"/>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4" name="Google Shape;1644;p19"/>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5" name="Google Shape;1645;p19"/>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1646;p19"/>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7" name="Google Shape;1647;p19"/>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8" name="Google Shape;1648;p19"/>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9" name="Google Shape;1649;p19"/>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0" name="Google Shape;1650;p19"/>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1" name="Google Shape;1651;p19"/>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2" name="Google Shape;1652;p19"/>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3" name="Google Shape;1653;p19"/>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4" name="Google Shape;1654;p19"/>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5" name="Google Shape;1655;p19"/>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6" name="Google Shape;1656;p19"/>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7" name="Google Shape;1657;p19"/>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8" name="Google Shape;1658;p19"/>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9" name="Google Shape;1659;p19"/>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0" name="Google Shape;1660;p19"/>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1" name="Google Shape;1661;p19"/>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2" name="Google Shape;1662;p19"/>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3" name="Google Shape;1663;p19"/>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4" name="Google Shape;1664;p19"/>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5" name="Google Shape;1665;p19"/>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19"/>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67;p19"/>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8" name="Google Shape;1668;p19"/>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19"/>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0" name="Google Shape;1670;p19"/>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1671;p19"/>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19"/>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00"/>
        <p:cNvGrpSpPr/>
        <p:nvPr/>
      </p:nvGrpSpPr>
      <p:grpSpPr>
        <a:xfrm>
          <a:off x="0" y="0"/>
          <a:ext cx="0" cy="0"/>
          <a:chOff x="0" y="0"/>
          <a:chExt cx="0" cy="0"/>
        </a:xfrm>
      </p:grpSpPr>
      <p:grpSp>
        <p:nvGrpSpPr>
          <p:cNvPr id="1901" name="Google Shape;1901;p22"/>
          <p:cNvGrpSpPr/>
          <p:nvPr/>
        </p:nvGrpSpPr>
        <p:grpSpPr>
          <a:xfrm>
            <a:off x="-458461" y="-321271"/>
            <a:ext cx="10059175" cy="5791575"/>
            <a:chOff x="-458461" y="-321271"/>
            <a:chExt cx="10059175" cy="5791575"/>
          </a:xfrm>
        </p:grpSpPr>
        <p:grpSp>
          <p:nvGrpSpPr>
            <p:cNvPr id="1902" name="Google Shape;1902;p22"/>
            <p:cNvGrpSpPr/>
            <p:nvPr/>
          </p:nvGrpSpPr>
          <p:grpSpPr>
            <a:xfrm flipH="1">
              <a:off x="-458461" y="-245071"/>
              <a:ext cx="9830575" cy="5715375"/>
              <a:chOff x="-358925" y="-303650"/>
              <a:chExt cx="9830575" cy="5715375"/>
            </a:xfrm>
          </p:grpSpPr>
          <p:cxnSp>
            <p:nvCxnSpPr>
              <p:cNvPr id="1903" name="Google Shape;1903;p2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904" name="Google Shape;1904;p2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905" name="Google Shape;1905;p2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906" name="Google Shape;1906;p2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907" name="Google Shape;1907;p2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908" name="Google Shape;1908;p2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909" name="Google Shape;1909;p2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910" name="Google Shape;1910;p2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911" name="Google Shape;1911;p2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912" name="Google Shape;1912;p2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913" name="Google Shape;1913;p2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914" name="Google Shape;1914;p2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915" name="Google Shape;1915;p2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916" name="Google Shape;1916;p2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917" name="Google Shape;1917;p2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918" name="Google Shape;1918;p2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919" name="Google Shape;1919;p2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920" name="Google Shape;1920;p2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921" name="Google Shape;1921;p2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922" name="Google Shape;1922;p2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923" name="Google Shape;1923;p2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924" name="Google Shape;1924;p2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925" name="Google Shape;1925;p2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926" name="Google Shape;1926;p2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927" name="Google Shape;1927;p2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928" name="Google Shape;1928;p2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929" name="Google Shape;1929;p2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930" name="Google Shape;1930;p2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931" name="Google Shape;1931;p2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932" name="Google Shape;1932;p2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933" name="Google Shape;1933;p2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934" name="Google Shape;1934;p2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935" name="Google Shape;1935;p2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936" name="Google Shape;1936;p2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937" name="Google Shape;1937;p2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938" name="Google Shape;1938;p2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939" name="Google Shape;1939;p2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940" name="Google Shape;1940;p22"/>
            <p:cNvGrpSpPr/>
            <p:nvPr/>
          </p:nvGrpSpPr>
          <p:grpSpPr>
            <a:xfrm rot="10800000">
              <a:off x="-229861" y="-321271"/>
              <a:ext cx="9830575" cy="5715375"/>
              <a:chOff x="-358925" y="-303650"/>
              <a:chExt cx="9830575" cy="5715375"/>
            </a:xfrm>
          </p:grpSpPr>
          <p:cxnSp>
            <p:nvCxnSpPr>
              <p:cNvPr id="1941" name="Google Shape;1941;p2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942" name="Google Shape;1942;p2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943" name="Google Shape;1943;p2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944" name="Google Shape;1944;p2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945" name="Google Shape;1945;p2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946" name="Google Shape;1946;p2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947" name="Google Shape;1947;p2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948" name="Google Shape;1948;p2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949" name="Google Shape;1949;p2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950" name="Google Shape;1950;p2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951" name="Google Shape;1951;p2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952" name="Google Shape;1952;p2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953" name="Google Shape;1953;p2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954" name="Google Shape;1954;p2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955" name="Google Shape;1955;p2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956" name="Google Shape;1956;p2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957" name="Google Shape;1957;p2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958" name="Google Shape;1958;p2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959" name="Google Shape;1959;p2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960" name="Google Shape;1960;p2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961" name="Google Shape;1961;p2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962" name="Google Shape;1962;p2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963" name="Google Shape;1963;p2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964" name="Google Shape;1964;p2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965" name="Google Shape;1965;p2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966" name="Google Shape;1966;p2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967" name="Google Shape;1967;p2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968" name="Google Shape;1968;p2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969" name="Google Shape;1969;p2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970" name="Google Shape;1970;p2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971" name="Google Shape;1971;p2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972" name="Google Shape;1972;p2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973" name="Google Shape;1973;p2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974" name="Google Shape;1974;p2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975" name="Google Shape;1975;p2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976" name="Google Shape;1976;p2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977" name="Google Shape;1977;p2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978" name="Google Shape;1978;p22"/>
          <p:cNvGrpSpPr/>
          <p:nvPr/>
        </p:nvGrpSpPr>
        <p:grpSpPr>
          <a:xfrm flipH="1">
            <a:off x="-2299857" y="-2697840"/>
            <a:ext cx="4017967" cy="3644766"/>
            <a:chOff x="3166062" y="1034326"/>
            <a:chExt cx="6010422" cy="5452155"/>
          </a:xfrm>
        </p:grpSpPr>
        <p:sp>
          <p:nvSpPr>
            <p:cNvPr id="1979" name="Google Shape;1979;p22"/>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0;p22"/>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81" name="Google Shape;1981;p22"/>
          <p:cNvGrpSpPr/>
          <p:nvPr/>
        </p:nvGrpSpPr>
        <p:grpSpPr>
          <a:xfrm>
            <a:off x="7540747" y="-598211"/>
            <a:ext cx="3863499" cy="3798516"/>
            <a:chOff x="3133537" y="-308699"/>
            <a:chExt cx="6010422" cy="5452155"/>
          </a:xfrm>
        </p:grpSpPr>
        <p:sp>
          <p:nvSpPr>
            <p:cNvPr id="1982" name="Google Shape;1982;p22"/>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3" name="Google Shape;1983;p22"/>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84" name="Google Shape;1984;p22"/>
          <p:cNvGrpSpPr/>
          <p:nvPr/>
        </p:nvGrpSpPr>
        <p:grpSpPr>
          <a:xfrm>
            <a:off x="7540741" y="371486"/>
            <a:ext cx="593164" cy="1161172"/>
            <a:chOff x="4921825" y="870250"/>
            <a:chExt cx="407925" cy="798550"/>
          </a:xfrm>
        </p:grpSpPr>
        <p:sp>
          <p:nvSpPr>
            <p:cNvPr id="1985" name="Google Shape;1985;p22"/>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1986;p22"/>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87;p22"/>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22"/>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1989;p22"/>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1990;p22"/>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1991;p22"/>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1992;p22"/>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22"/>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1994;p22"/>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5;p22"/>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6" name="Google Shape;1996;p22"/>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7" name="Google Shape;1997;p22"/>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8" name="Google Shape;1998;p22"/>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9" name="Google Shape;1999;p22"/>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0;p22"/>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001;p22"/>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2" name="Google Shape;2002;p22"/>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3" name="Google Shape;2003;p22"/>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4" name="Google Shape;2004;p22"/>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5" name="Google Shape;2005;p22"/>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22"/>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22"/>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8" name="Google Shape;2008;p22"/>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22"/>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010;p22"/>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1" name="Google Shape;2011;p22"/>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2" name="Google Shape;2012;p22"/>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3" name="Google Shape;2013;p22"/>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4;p22"/>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1">
  <p:cSld name="BLANK_1_1_1_1_1_1_1_1_1">
    <p:spTree>
      <p:nvGrpSpPr>
        <p:cNvPr id="1" name="Shape 2015"/>
        <p:cNvGrpSpPr/>
        <p:nvPr/>
      </p:nvGrpSpPr>
      <p:grpSpPr>
        <a:xfrm>
          <a:off x="0" y="0"/>
          <a:ext cx="0" cy="0"/>
          <a:chOff x="0" y="0"/>
          <a:chExt cx="0" cy="0"/>
        </a:xfrm>
      </p:grpSpPr>
      <p:grpSp>
        <p:nvGrpSpPr>
          <p:cNvPr id="2016" name="Google Shape;2016;p23"/>
          <p:cNvGrpSpPr/>
          <p:nvPr/>
        </p:nvGrpSpPr>
        <p:grpSpPr>
          <a:xfrm>
            <a:off x="-458461" y="-321271"/>
            <a:ext cx="10059175" cy="5791575"/>
            <a:chOff x="-458461" y="-321271"/>
            <a:chExt cx="10059175" cy="5791575"/>
          </a:xfrm>
        </p:grpSpPr>
        <p:grpSp>
          <p:nvGrpSpPr>
            <p:cNvPr id="2017" name="Google Shape;2017;p23"/>
            <p:cNvGrpSpPr/>
            <p:nvPr/>
          </p:nvGrpSpPr>
          <p:grpSpPr>
            <a:xfrm flipH="1">
              <a:off x="-458461" y="-245071"/>
              <a:ext cx="9830575" cy="5715375"/>
              <a:chOff x="-358925" y="-303650"/>
              <a:chExt cx="9830575" cy="5715375"/>
            </a:xfrm>
          </p:grpSpPr>
          <p:cxnSp>
            <p:nvCxnSpPr>
              <p:cNvPr id="2018" name="Google Shape;2018;p2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2019" name="Google Shape;2019;p2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2020" name="Google Shape;2020;p2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2021" name="Google Shape;2021;p2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2022" name="Google Shape;2022;p2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2023" name="Google Shape;2023;p2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2024" name="Google Shape;2024;p2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2025" name="Google Shape;2025;p2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2026" name="Google Shape;2026;p2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027" name="Google Shape;2027;p2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028" name="Google Shape;2028;p2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029" name="Google Shape;2029;p2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030" name="Google Shape;2030;p2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031" name="Google Shape;2031;p2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032" name="Google Shape;2032;p2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033" name="Google Shape;2033;p2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034" name="Google Shape;2034;p2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035" name="Google Shape;2035;p2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036" name="Google Shape;2036;p2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2037" name="Google Shape;2037;p2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2038" name="Google Shape;2038;p2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2039" name="Google Shape;2039;p2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2040" name="Google Shape;2040;p2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2041" name="Google Shape;2041;p2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2042" name="Google Shape;2042;p2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2043" name="Google Shape;2043;p2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2044" name="Google Shape;2044;p2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2045" name="Google Shape;2045;p2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2046" name="Google Shape;2046;p2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2047" name="Google Shape;2047;p2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2048" name="Google Shape;2048;p2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2049" name="Google Shape;2049;p2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2050" name="Google Shape;2050;p2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2051" name="Google Shape;2051;p2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2052" name="Google Shape;2052;p2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2053" name="Google Shape;2053;p2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2054" name="Google Shape;2054;p2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2055" name="Google Shape;2055;p23"/>
            <p:cNvGrpSpPr/>
            <p:nvPr/>
          </p:nvGrpSpPr>
          <p:grpSpPr>
            <a:xfrm rot="10800000">
              <a:off x="-229861" y="-321271"/>
              <a:ext cx="9830575" cy="5715375"/>
              <a:chOff x="-358925" y="-303650"/>
              <a:chExt cx="9830575" cy="5715375"/>
            </a:xfrm>
          </p:grpSpPr>
          <p:cxnSp>
            <p:nvCxnSpPr>
              <p:cNvPr id="2056" name="Google Shape;2056;p2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2057" name="Google Shape;2057;p2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2058" name="Google Shape;2058;p2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2059" name="Google Shape;2059;p2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2060" name="Google Shape;2060;p2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2061" name="Google Shape;2061;p2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2062" name="Google Shape;2062;p2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2063" name="Google Shape;2063;p2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2064" name="Google Shape;2064;p2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065" name="Google Shape;2065;p2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066" name="Google Shape;2066;p2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067" name="Google Shape;2067;p2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068" name="Google Shape;2068;p2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069" name="Google Shape;2069;p2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070" name="Google Shape;2070;p2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071" name="Google Shape;2071;p2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072" name="Google Shape;2072;p2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073" name="Google Shape;2073;p2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074" name="Google Shape;2074;p2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2075" name="Google Shape;2075;p2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2076" name="Google Shape;2076;p2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2077" name="Google Shape;2077;p2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2078" name="Google Shape;2078;p2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2079" name="Google Shape;2079;p2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2080" name="Google Shape;2080;p2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2081" name="Google Shape;2081;p2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2082" name="Google Shape;2082;p2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2083" name="Google Shape;2083;p2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2084" name="Google Shape;2084;p2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2085" name="Google Shape;2085;p2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2086" name="Google Shape;2086;p2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2087" name="Google Shape;2087;p2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2088" name="Google Shape;2088;p2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2089" name="Google Shape;2089;p2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2090" name="Google Shape;2090;p2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2091" name="Google Shape;2091;p2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2092" name="Google Shape;2092;p2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2093" name="Google Shape;2093;p23"/>
          <p:cNvSpPr/>
          <p:nvPr/>
        </p:nvSpPr>
        <p:spPr>
          <a:xfrm rot="10800000" flipH="1">
            <a:off x="7981930" y="18"/>
            <a:ext cx="1162071" cy="660785"/>
          </a:xfrm>
          <a:custGeom>
            <a:avLst/>
            <a:gdLst/>
            <a:ahLst/>
            <a:cxnLst/>
            <a:rect l="l" t="t" r="r" b="b"/>
            <a:pathLst>
              <a:path w="116586" h="66294" extrusionOk="0">
                <a:moveTo>
                  <a:pt x="116586" y="0"/>
                </a:moveTo>
                <a:lnTo>
                  <a:pt x="0" y="66294"/>
                </a:lnTo>
                <a:lnTo>
                  <a:pt x="116586" y="66294"/>
                </a:lnTo>
                <a:close/>
              </a:path>
            </a:pathLst>
          </a:custGeom>
          <a:solidFill>
            <a:schemeClr val="accent1"/>
          </a:solidFill>
          <a:ln>
            <a:noFill/>
          </a:ln>
        </p:spPr>
      </p:sp>
      <p:sp>
        <p:nvSpPr>
          <p:cNvPr id="2094" name="Google Shape;2094;p23"/>
          <p:cNvSpPr/>
          <p:nvPr/>
        </p:nvSpPr>
        <p:spPr>
          <a:xfrm flipH="1">
            <a:off x="-20" y="4482718"/>
            <a:ext cx="1162071" cy="660785"/>
          </a:xfrm>
          <a:custGeom>
            <a:avLst/>
            <a:gdLst/>
            <a:ahLst/>
            <a:cxnLst/>
            <a:rect l="l" t="t" r="r" b="b"/>
            <a:pathLst>
              <a:path w="116586" h="66294" extrusionOk="0">
                <a:moveTo>
                  <a:pt x="116586" y="0"/>
                </a:moveTo>
                <a:lnTo>
                  <a:pt x="0" y="66294"/>
                </a:lnTo>
                <a:lnTo>
                  <a:pt x="116586" y="66294"/>
                </a:lnTo>
                <a:close/>
              </a:path>
            </a:pathLst>
          </a:custGeom>
          <a:solidFill>
            <a:schemeClr val="lt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Questrial"/>
              <a:buNone/>
              <a:defRPr sz="2800">
                <a:solidFill>
                  <a:schemeClr val="dk1"/>
                </a:solidFill>
                <a:latin typeface="Questrial"/>
                <a:ea typeface="Questrial"/>
                <a:cs typeface="Questrial"/>
                <a:sym typeface="Questria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1pPr>
            <a:lvl2pPr marL="914400" lvl="1"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2pPr>
            <a:lvl3pPr marL="1371600" lvl="2"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3pPr>
            <a:lvl4pPr marL="1828800" lvl="3"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4pPr>
            <a:lvl5pPr marL="2286000" lvl="4"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5pPr>
            <a:lvl6pPr marL="2743200" lvl="5"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6pPr>
            <a:lvl7pPr marL="3200400" lvl="6"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7pPr>
            <a:lvl8pPr marL="3657600" lvl="7"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8pPr>
            <a:lvl9pPr marL="4114800" lvl="8" indent="-317500">
              <a:lnSpc>
                <a:spcPct val="100000"/>
              </a:lnSpc>
              <a:spcBef>
                <a:spcPts val="1600"/>
              </a:spcBef>
              <a:spcAft>
                <a:spcPts val="1600"/>
              </a:spcAft>
              <a:buClr>
                <a:schemeClr val="dk2"/>
              </a:buClr>
              <a:buSzPts val="1400"/>
              <a:buFont typeface="Abel"/>
              <a:buChar char="■"/>
              <a:defRPr>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5"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pic>
        <p:nvPicPr>
          <p:cNvPr id="2105" name="Google Shape;2105;p27"/>
          <p:cNvPicPr preferRelativeResize="0"/>
          <p:nvPr/>
        </p:nvPicPr>
        <p:blipFill rotWithShape="1">
          <a:blip r:embed="rId3">
            <a:alphaModFix/>
          </a:blip>
          <a:srcRect l="11582" r="19924"/>
          <a:stretch/>
        </p:blipFill>
        <p:spPr>
          <a:xfrm>
            <a:off x="323850" y="811650"/>
            <a:ext cx="2619374" cy="4025576"/>
          </a:xfrm>
          <a:prstGeom prst="rect">
            <a:avLst/>
          </a:prstGeom>
          <a:noFill/>
          <a:ln>
            <a:noFill/>
          </a:ln>
        </p:spPr>
      </p:pic>
      <p:grpSp>
        <p:nvGrpSpPr>
          <p:cNvPr id="2106" name="Google Shape;2106;p27"/>
          <p:cNvGrpSpPr/>
          <p:nvPr/>
        </p:nvGrpSpPr>
        <p:grpSpPr>
          <a:xfrm flipH="1">
            <a:off x="5578881" y="3702404"/>
            <a:ext cx="579743" cy="1134819"/>
            <a:chOff x="4921825" y="870250"/>
            <a:chExt cx="407925" cy="798550"/>
          </a:xfrm>
        </p:grpSpPr>
        <p:sp>
          <p:nvSpPr>
            <p:cNvPr id="2107" name="Google Shape;2107;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8" name="Google Shape;2108;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9" name="Google Shape;2109;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0" name="Google Shape;2110;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1" name="Google Shape;2111;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2" name="Google Shape;2112;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3" name="Google Shape;2113;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4" name="Google Shape;2114;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5" name="Google Shape;2115;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6" name="Google Shape;2116;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7" name="Google Shape;2117;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8" name="Google Shape;2118;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9" name="Google Shape;2119;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0" name="Google Shape;2120;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1" name="Google Shape;2121;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2" name="Google Shape;2122;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3" name="Google Shape;2123;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4" name="Google Shape;2124;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5" name="Google Shape;2125;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6" name="Google Shape;2126;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7" name="Google Shape;2127;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8" name="Google Shape;2128;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9" name="Google Shape;2129;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0" name="Google Shape;2130;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1" name="Google Shape;2131;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2" name="Google Shape;2132;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3" name="Google Shape;2133;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4" name="Google Shape;2134;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5" name="Google Shape;2135;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6" name="Google Shape;2136;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38" name="Google Shape;2138;p27"/>
          <p:cNvGrpSpPr/>
          <p:nvPr/>
        </p:nvGrpSpPr>
        <p:grpSpPr>
          <a:xfrm flipH="1">
            <a:off x="2286825" y="223186"/>
            <a:ext cx="593164" cy="1161172"/>
            <a:chOff x="4921825" y="870250"/>
            <a:chExt cx="407925" cy="798550"/>
          </a:xfrm>
        </p:grpSpPr>
        <p:sp>
          <p:nvSpPr>
            <p:cNvPr id="2139" name="Google Shape;2139;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0" name="Google Shape;2140;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1" name="Google Shape;2141;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2" name="Google Shape;2142;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3" name="Google Shape;2143;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4" name="Google Shape;2144;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5" name="Google Shape;2145;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6" name="Google Shape;2146;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7" name="Google Shape;2147;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8" name="Google Shape;2148;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9" name="Google Shape;2149;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0" name="Google Shape;2150;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1" name="Google Shape;2151;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2" name="Google Shape;2152;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3" name="Google Shape;2153;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4" name="Google Shape;2154;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5" name="Google Shape;2155;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6" name="Google Shape;2156;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7" name="Google Shape;2157;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8" name="Google Shape;2158;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9" name="Google Shape;2159;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0" name="Google Shape;2160;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1" name="Google Shape;2161;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2" name="Google Shape;2162;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3" name="Google Shape;2163;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4" name="Google Shape;2164;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5" name="Google Shape;2165;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6" name="Google Shape;2166;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7" name="Google Shape;2167;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8" name="Google Shape;2168;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69" name="Google Shape;2169;p27"/>
          <p:cNvGrpSpPr/>
          <p:nvPr/>
        </p:nvGrpSpPr>
        <p:grpSpPr>
          <a:xfrm flipH="1">
            <a:off x="7601956" y="310954"/>
            <a:ext cx="579743" cy="1134819"/>
            <a:chOff x="4921825" y="870250"/>
            <a:chExt cx="407925" cy="798550"/>
          </a:xfrm>
        </p:grpSpPr>
        <p:sp>
          <p:nvSpPr>
            <p:cNvPr id="2170" name="Google Shape;2170;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1" name="Google Shape;2171;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2" name="Google Shape;2172;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3" name="Google Shape;2173;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4" name="Google Shape;2174;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5" name="Google Shape;2175;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6" name="Google Shape;2176;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7" name="Google Shape;2177;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8" name="Google Shape;2178;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9" name="Google Shape;2179;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0" name="Google Shape;2180;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1" name="Google Shape;2181;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2" name="Google Shape;2182;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3" name="Google Shape;2183;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4" name="Google Shape;2184;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5" name="Google Shape;2185;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6" name="Google Shape;2186;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7" name="Google Shape;2187;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8" name="Google Shape;2188;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9" name="Google Shape;2189;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0" name="Google Shape;2190;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1" name="Google Shape;2191;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2" name="Google Shape;2192;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3" name="Google Shape;2193;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4" name="Google Shape;2194;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5" name="Google Shape;2195;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6" name="Google Shape;2196;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7" name="Google Shape;2197;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8" name="Google Shape;2198;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9" name="Google Shape;2199;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00" name="Google Shape;2200;p27"/>
          <p:cNvSpPr/>
          <p:nvPr/>
        </p:nvSpPr>
        <p:spPr>
          <a:xfrm flipH="1">
            <a:off x="2736492" y="2528550"/>
            <a:ext cx="5610600" cy="31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1" name="Google Shape;2201;p27"/>
          <p:cNvSpPr txBox="1">
            <a:spLocks noGrp="1"/>
          </p:cNvSpPr>
          <p:nvPr>
            <p:ph type="ctrTitle"/>
          </p:nvPr>
        </p:nvSpPr>
        <p:spPr>
          <a:xfrm>
            <a:off x="2061092" y="1347675"/>
            <a:ext cx="6367800" cy="1707000"/>
          </a:xfrm>
          <a:prstGeom prst="rect">
            <a:avLst/>
          </a:prstGeom>
        </p:spPr>
        <p:txBody>
          <a:bodyPr spcFirstLastPara="1" wrap="square" lIns="91425" tIns="91425" rIns="91425" bIns="91425" anchor="b" anchorCtr="0">
            <a:noAutofit/>
          </a:bodyPr>
          <a:lstStyle/>
          <a:p>
            <a:pPr algn="l"/>
            <a:r>
              <a:rPr lang="fr-FR" b="1" i="0" dirty="0">
                <a:solidFill>
                  <a:srgbClr val="271A38"/>
                </a:solidFill>
                <a:effectLst/>
                <a:latin typeface="Inter"/>
              </a:rPr>
              <a:t>Segmenter des clients d'un site e-commerce</a:t>
            </a:r>
            <a:endParaRPr dirty="0">
              <a:solidFill>
                <a:srgbClr val="21212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sp>
        <p:nvSpPr>
          <p:cNvPr id="2469" name="Google Shape;2469;p37"/>
          <p:cNvSpPr/>
          <p:nvPr/>
        </p:nvSpPr>
        <p:spPr>
          <a:xfrm rot="10800000" flipH="1">
            <a:off x="1435951" y="1664775"/>
            <a:ext cx="592800" cy="11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1" name="Google Shape;2471;p37"/>
          <p:cNvSpPr/>
          <p:nvPr/>
        </p:nvSpPr>
        <p:spPr>
          <a:xfrm rot="10800000" flipH="1">
            <a:off x="7092439" y="1664775"/>
            <a:ext cx="592800" cy="11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2" name="Google Shape;2472;p37"/>
          <p:cNvSpPr/>
          <p:nvPr/>
        </p:nvSpPr>
        <p:spPr>
          <a:xfrm>
            <a:off x="3106863" y="685975"/>
            <a:ext cx="308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3" name="Google Shape;2473;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Analyse des informations</a:t>
            </a:r>
            <a:endParaRPr dirty="0"/>
          </a:p>
        </p:txBody>
      </p:sp>
      <p:sp>
        <p:nvSpPr>
          <p:cNvPr id="2474" name="Google Shape;2474;p37"/>
          <p:cNvSpPr txBox="1"/>
          <p:nvPr/>
        </p:nvSpPr>
        <p:spPr>
          <a:xfrm>
            <a:off x="713227"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Frequence</a:t>
            </a:r>
            <a:endParaRPr sz="1800" dirty="0">
              <a:latin typeface="Questrial"/>
              <a:ea typeface="Questrial"/>
              <a:cs typeface="Questrial"/>
              <a:sym typeface="Questrial"/>
            </a:endParaRPr>
          </a:p>
        </p:txBody>
      </p:sp>
      <p:sp>
        <p:nvSpPr>
          <p:cNvPr id="2475" name="Google Shape;2475;p37"/>
          <p:cNvSpPr txBox="1"/>
          <p:nvPr/>
        </p:nvSpPr>
        <p:spPr>
          <a:xfrm>
            <a:off x="-1334207" y="3555728"/>
            <a:ext cx="1205973" cy="31775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dirty="0">
              <a:solidFill>
                <a:schemeClr val="dk2"/>
              </a:solidFill>
              <a:latin typeface="Abel"/>
              <a:ea typeface="Abel"/>
              <a:cs typeface="Abel"/>
              <a:sym typeface="Abel"/>
            </a:endParaRPr>
          </a:p>
        </p:txBody>
      </p:sp>
      <p:sp>
        <p:nvSpPr>
          <p:cNvPr id="2490" name="Google Shape;2490;p37"/>
          <p:cNvSpPr txBox="1"/>
          <p:nvPr/>
        </p:nvSpPr>
        <p:spPr>
          <a:xfrm>
            <a:off x="6346944"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Bilan</a:t>
            </a:r>
            <a:endParaRPr sz="1800" dirty="0">
              <a:latin typeface="Questrial"/>
              <a:ea typeface="Questrial"/>
              <a:cs typeface="Questrial"/>
              <a:sym typeface="Questrial"/>
            </a:endParaRPr>
          </a:p>
        </p:txBody>
      </p:sp>
      <p:sp>
        <p:nvSpPr>
          <p:cNvPr id="2491" name="Google Shape;2491;p37"/>
          <p:cNvSpPr txBox="1"/>
          <p:nvPr/>
        </p:nvSpPr>
        <p:spPr>
          <a:xfrm>
            <a:off x="6346943" y="1958805"/>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rgbClr val="000000"/>
              </a:buClr>
              <a:buSzPts val="1100"/>
              <a:buFont typeface="Arial"/>
              <a:buNone/>
            </a:pPr>
            <a:r>
              <a:rPr lang="en" dirty="0">
                <a:solidFill>
                  <a:schemeClr val="dk2"/>
                </a:solidFill>
                <a:latin typeface="Abel"/>
                <a:ea typeface="Abel"/>
                <a:cs typeface="Abel"/>
                <a:sym typeface="Abel"/>
              </a:rPr>
              <a:t>Seuls 3% des clients ont fait plus d’une commande</a:t>
            </a:r>
            <a:endParaRPr dirty="0">
              <a:solidFill>
                <a:schemeClr val="dk2"/>
              </a:solidFill>
              <a:latin typeface="Abel"/>
              <a:ea typeface="Abel"/>
              <a:cs typeface="Abel"/>
              <a:sym typeface="Abel"/>
            </a:endParaRPr>
          </a:p>
        </p:txBody>
      </p:sp>
      <p:grpSp>
        <p:nvGrpSpPr>
          <p:cNvPr id="2492" name="Google Shape;2492;p37"/>
          <p:cNvGrpSpPr/>
          <p:nvPr/>
        </p:nvGrpSpPr>
        <p:grpSpPr>
          <a:xfrm>
            <a:off x="386091" y="3663336"/>
            <a:ext cx="593164" cy="1161172"/>
            <a:chOff x="4921825" y="870250"/>
            <a:chExt cx="407925" cy="798550"/>
          </a:xfrm>
        </p:grpSpPr>
        <p:sp>
          <p:nvSpPr>
            <p:cNvPr id="2493" name="Google Shape;2493;p3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4" name="Google Shape;2494;p3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5" name="Google Shape;2495;p3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496;p3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7" name="Google Shape;2497;p3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2498;p3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2499;p3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0" name="Google Shape;2500;p3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1" name="Google Shape;2501;p3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2" name="Google Shape;2502;p3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3" name="Google Shape;2503;p3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4" name="Google Shape;2504;p3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5" name="Google Shape;2505;p3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6" name="Google Shape;2506;p3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7" name="Google Shape;2507;p3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8" name="Google Shape;2508;p3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9" name="Google Shape;2509;p3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0" name="Google Shape;2510;p3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1" name="Google Shape;2511;p3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2" name="Google Shape;2512;p3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3" name="Google Shape;2513;p3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4" name="Google Shape;2514;p3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5" name="Google Shape;2515;p3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6" name="Google Shape;2516;p3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7" name="Google Shape;2517;p3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8" name="Google Shape;2518;p3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2519;p3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0" name="Google Shape;2520;p3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1" name="Google Shape;2521;p3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2" name="Google Shape;2522;p3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23" name="Google Shape;2523;p37"/>
          <p:cNvGrpSpPr/>
          <p:nvPr/>
        </p:nvGrpSpPr>
        <p:grpSpPr>
          <a:xfrm flipH="1">
            <a:off x="-2745382" y="-1156777"/>
            <a:ext cx="4017967" cy="3644766"/>
            <a:chOff x="3166062" y="1034326"/>
            <a:chExt cx="6010422" cy="5452155"/>
          </a:xfrm>
        </p:grpSpPr>
        <p:sp>
          <p:nvSpPr>
            <p:cNvPr id="2524" name="Google Shape;2524;p37"/>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5" name="Google Shape;2525;p37"/>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526" name="Google Shape;2526;p37"/>
          <p:cNvCxnSpPr/>
          <p:nvPr/>
        </p:nvCxnSpPr>
        <p:spPr>
          <a:xfrm>
            <a:off x="2297475"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27" name="Google Shape;2527;p37"/>
          <p:cNvCxnSpPr/>
          <p:nvPr/>
        </p:nvCxnSpPr>
        <p:spPr>
          <a:xfrm>
            <a:off x="5045300"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28" name="Google Shape;2528;p37"/>
          <p:cNvCxnSpPr/>
          <p:nvPr/>
        </p:nvCxnSpPr>
        <p:spPr>
          <a:xfrm>
            <a:off x="7904150" y="3647950"/>
            <a:ext cx="1828500" cy="0"/>
          </a:xfrm>
          <a:prstGeom prst="straightConnector1">
            <a:avLst/>
          </a:prstGeom>
          <a:noFill/>
          <a:ln w="28575" cap="flat" cmpd="sng">
            <a:solidFill>
              <a:schemeClr val="dk2"/>
            </a:solidFill>
            <a:prstDash val="dot"/>
            <a:round/>
            <a:headEnd type="none" w="med" len="med"/>
            <a:tailEnd type="none" w="med" len="med"/>
          </a:ln>
        </p:spPr>
      </p:cxnSp>
      <p:graphicFrame>
        <p:nvGraphicFramePr>
          <p:cNvPr id="3" name="Tableau 2">
            <a:extLst>
              <a:ext uri="{FF2B5EF4-FFF2-40B4-BE49-F238E27FC236}">
                <a16:creationId xmlns:a16="http://schemas.microsoft.com/office/drawing/2014/main" id="{77C8308A-BEA9-DF20-E995-9DE48E387F3C}"/>
              </a:ext>
            </a:extLst>
          </p:cNvPr>
          <p:cNvGraphicFramePr>
            <a:graphicFrameLocks noGrp="1"/>
          </p:cNvGraphicFramePr>
          <p:nvPr>
            <p:extLst>
              <p:ext uri="{D42A27DB-BD31-4B8C-83A1-F6EECF244321}">
                <p14:modId xmlns:p14="http://schemas.microsoft.com/office/powerpoint/2010/main" val="2077062715"/>
              </p:ext>
            </p:extLst>
          </p:nvPr>
        </p:nvGraphicFramePr>
        <p:xfrm>
          <a:off x="5802880" y="2600018"/>
          <a:ext cx="2873375" cy="2069592"/>
        </p:xfrm>
        <a:graphic>
          <a:graphicData uri="http://schemas.openxmlformats.org/drawingml/2006/table">
            <a:tbl>
              <a:tblPr firstRow="1" firstCol="1" bandRow="1">
                <a:tableStyleId>{F1AD6EB7-FCFD-4F86-8507-5384C0C73CE0}</a:tableStyleId>
              </a:tblPr>
              <a:tblGrid>
                <a:gridCol w="897255">
                  <a:extLst>
                    <a:ext uri="{9D8B030D-6E8A-4147-A177-3AD203B41FA5}">
                      <a16:colId xmlns:a16="http://schemas.microsoft.com/office/drawing/2014/main" val="1044640681"/>
                    </a:ext>
                  </a:extLst>
                </a:gridCol>
                <a:gridCol w="899795">
                  <a:extLst>
                    <a:ext uri="{9D8B030D-6E8A-4147-A177-3AD203B41FA5}">
                      <a16:colId xmlns:a16="http://schemas.microsoft.com/office/drawing/2014/main" val="1364104995"/>
                    </a:ext>
                  </a:extLst>
                </a:gridCol>
                <a:gridCol w="1076325">
                  <a:extLst>
                    <a:ext uri="{9D8B030D-6E8A-4147-A177-3AD203B41FA5}">
                      <a16:colId xmlns:a16="http://schemas.microsoft.com/office/drawing/2014/main" val="1698621129"/>
                    </a:ext>
                  </a:extLst>
                </a:gridCol>
              </a:tblGrid>
              <a:tr h="0">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Nombre de commande</a:t>
                      </a:r>
                      <a:endParaRPr lang="fr-FR" sz="1100" kern="100" dirty="0">
                        <a:effectLst/>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 </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Nombre de clients</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Part</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4545837"/>
                  </a:ext>
                </a:extLst>
              </a:tr>
              <a:tr h="0">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1</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90589</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96,994518</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2658417"/>
                  </a:ext>
                </a:extLst>
              </a:tr>
              <a:tr h="0">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2</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2581</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2,76350165</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956201"/>
                  </a:ext>
                </a:extLst>
              </a:tr>
              <a:tr h="0">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3</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179</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0,19165703</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3975052"/>
                  </a:ext>
                </a:extLst>
              </a:tr>
              <a:tr h="0">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4</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30</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0,03212129</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6755693"/>
                  </a:ext>
                </a:extLst>
              </a:tr>
              <a:tr h="0">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5</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9</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0,00963639</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2376669"/>
                  </a:ext>
                </a:extLst>
              </a:tr>
              <a:tr h="0">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6</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3</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0,00321213</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5918716"/>
                  </a:ext>
                </a:extLst>
              </a:tr>
              <a:tr h="0">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7</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3</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0,00321213</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0559773"/>
                  </a:ext>
                </a:extLst>
              </a:tr>
              <a:tr h="0">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9</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1</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0,00107071</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2960684"/>
                  </a:ext>
                </a:extLst>
              </a:tr>
              <a:tr h="0">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15</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1</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kern="0" dirty="0">
                          <a:effectLst/>
                        </a:rPr>
                        <a:t>0,00107071</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8336952"/>
                  </a:ext>
                </a:extLst>
              </a:tr>
            </a:tbl>
          </a:graphicData>
        </a:graphic>
      </p:graphicFrame>
      <p:pic>
        <p:nvPicPr>
          <p:cNvPr id="4098" name="Picture 2">
            <a:extLst>
              <a:ext uri="{FF2B5EF4-FFF2-40B4-BE49-F238E27FC236}">
                <a16:creationId xmlns:a16="http://schemas.microsoft.com/office/drawing/2014/main" id="{2624E784-101D-7E6D-0BD9-32840AB78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40" y="1970671"/>
            <a:ext cx="4398246" cy="3089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104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sp>
        <p:nvSpPr>
          <p:cNvPr id="2469" name="Google Shape;2469;p37"/>
          <p:cNvSpPr/>
          <p:nvPr/>
        </p:nvSpPr>
        <p:spPr>
          <a:xfrm rot="10800000" flipH="1">
            <a:off x="1435951" y="1664775"/>
            <a:ext cx="592800" cy="11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1" name="Google Shape;2471;p37"/>
          <p:cNvSpPr/>
          <p:nvPr/>
        </p:nvSpPr>
        <p:spPr>
          <a:xfrm rot="10800000" flipH="1">
            <a:off x="7092439" y="1664775"/>
            <a:ext cx="592800" cy="11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2" name="Google Shape;2472;p37"/>
          <p:cNvSpPr/>
          <p:nvPr/>
        </p:nvSpPr>
        <p:spPr>
          <a:xfrm>
            <a:off x="3106863" y="685975"/>
            <a:ext cx="308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3" name="Google Shape;2473;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Analyse des informations</a:t>
            </a:r>
            <a:endParaRPr dirty="0"/>
          </a:p>
        </p:txBody>
      </p:sp>
      <p:sp>
        <p:nvSpPr>
          <p:cNvPr id="2474" name="Google Shape;2474;p37"/>
          <p:cNvSpPr txBox="1"/>
          <p:nvPr/>
        </p:nvSpPr>
        <p:spPr>
          <a:xfrm>
            <a:off x="713227"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Montant</a:t>
            </a:r>
            <a:endParaRPr sz="1800" dirty="0">
              <a:latin typeface="Questrial"/>
              <a:ea typeface="Questrial"/>
              <a:cs typeface="Questrial"/>
              <a:sym typeface="Questrial"/>
            </a:endParaRPr>
          </a:p>
        </p:txBody>
      </p:sp>
      <p:sp>
        <p:nvSpPr>
          <p:cNvPr id="2475" name="Google Shape;2475;p37"/>
          <p:cNvSpPr txBox="1"/>
          <p:nvPr/>
        </p:nvSpPr>
        <p:spPr>
          <a:xfrm>
            <a:off x="-1334207" y="3555728"/>
            <a:ext cx="1205973" cy="31775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dirty="0">
              <a:solidFill>
                <a:schemeClr val="dk2"/>
              </a:solidFill>
              <a:latin typeface="Abel"/>
              <a:ea typeface="Abel"/>
              <a:cs typeface="Abel"/>
              <a:sym typeface="Abel"/>
            </a:endParaRPr>
          </a:p>
        </p:txBody>
      </p:sp>
      <p:sp>
        <p:nvSpPr>
          <p:cNvPr id="2490" name="Google Shape;2490;p37"/>
          <p:cNvSpPr txBox="1"/>
          <p:nvPr/>
        </p:nvSpPr>
        <p:spPr>
          <a:xfrm>
            <a:off x="6346944"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Bilan</a:t>
            </a:r>
            <a:endParaRPr sz="1800" dirty="0">
              <a:latin typeface="Questrial"/>
              <a:ea typeface="Questrial"/>
              <a:cs typeface="Questrial"/>
              <a:sym typeface="Questrial"/>
            </a:endParaRPr>
          </a:p>
        </p:txBody>
      </p:sp>
      <p:sp>
        <p:nvSpPr>
          <p:cNvPr id="2491" name="Google Shape;2491;p37"/>
          <p:cNvSpPr txBox="1"/>
          <p:nvPr/>
        </p:nvSpPr>
        <p:spPr>
          <a:xfrm>
            <a:off x="6346943" y="1958805"/>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rgbClr val="000000"/>
              </a:buClr>
              <a:buSzPts val="1100"/>
              <a:buFont typeface="Arial"/>
              <a:buNone/>
            </a:pPr>
            <a:r>
              <a:rPr lang="en" dirty="0">
                <a:solidFill>
                  <a:schemeClr val="dk2"/>
                </a:solidFill>
                <a:latin typeface="Abel"/>
                <a:ea typeface="Abel"/>
                <a:cs typeface="Abel"/>
                <a:sym typeface="Abel"/>
              </a:rPr>
              <a:t>La moyenne des montants est de 154 euros, allant de 0 au minimum à 13664 au maximum</a:t>
            </a:r>
            <a:endParaRPr dirty="0">
              <a:solidFill>
                <a:schemeClr val="dk2"/>
              </a:solidFill>
              <a:latin typeface="Abel"/>
              <a:ea typeface="Abel"/>
              <a:cs typeface="Abel"/>
              <a:sym typeface="Abel"/>
            </a:endParaRPr>
          </a:p>
        </p:txBody>
      </p:sp>
      <p:grpSp>
        <p:nvGrpSpPr>
          <p:cNvPr id="2492" name="Google Shape;2492;p37"/>
          <p:cNvGrpSpPr/>
          <p:nvPr/>
        </p:nvGrpSpPr>
        <p:grpSpPr>
          <a:xfrm>
            <a:off x="386091" y="3663336"/>
            <a:ext cx="593164" cy="1161172"/>
            <a:chOff x="4921825" y="870250"/>
            <a:chExt cx="407925" cy="798550"/>
          </a:xfrm>
        </p:grpSpPr>
        <p:sp>
          <p:nvSpPr>
            <p:cNvPr id="2493" name="Google Shape;2493;p3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4" name="Google Shape;2494;p3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5" name="Google Shape;2495;p3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496;p3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7" name="Google Shape;2497;p3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2498;p3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2499;p3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0" name="Google Shape;2500;p3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1" name="Google Shape;2501;p3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2" name="Google Shape;2502;p3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3" name="Google Shape;2503;p3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4" name="Google Shape;2504;p3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5" name="Google Shape;2505;p3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6" name="Google Shape;2506;p3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7" name="Google Shape;2507;p3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8" name="Google Shape;2508;p3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9" name="Google Shape;2509;p3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0" name="Google Shape;2510;p3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1" name="Google Shape;2511;p3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2" name="Google Shape;2512;p3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3" name="Google Shape;2513;p3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4" name="Google Shape;2514;p3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5" name="Google Shape;2515;p3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6" name="Google Shape;2516;p3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7" name="Google Shape;2517;p3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8" name="Google Shape;2518;p3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2519;p3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0" name="Google Shape;2520;p3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1" name="Google Shape;2521;p3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2" name="Google Shape;2522;p3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23" name="Google Shape;2523;p37"/>
          <p:cNvGrpSpPr/>
          <p:nvPr/>
        </p:nvGrpSpPr>
        <p:grpSpPr>
          <a:xfrm flipH="1">
            <a:off x="-2745382" y="-1156777"/>
            <a:ext cx="4017967" cy="3644766"/>
            <a:chOff x="3166062" y="1034326"/>
            <a:chExt cx="6010422" cy="5452155"/>
          </a:xfrm>
        </p:grpSpPr>
        <p:sp>
          <p:nvSpPr>
            <p:cNvPr id="2524" name="Google Shape;2524;p37"/>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5" name="Google Shape;2525;p37"/>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526" name="Google Shape;2526;p37"/>
          <p:cNvCxnSpPr/>
          <p:nvPr/>
        </p:nvCxnSpPr>
        <p:spPr>
          <a:xfrm>
            <a:off x="2297475"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27" name="Google Shape;2527;p37"/>
          <p:cNvCxnSpPr/>
          <p:nvPr/>
        </p:nvCxnSpPr>
        <p:spPr>
          <a:xfrm>
            <a:off x="5045300"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28" name="Google Shape;2528;p37"/>
          <p:cNvCxnSpPr/>
          <p:nvPr/>
        </p:nvCxnSpPr>
        <p:spPr>
          <a:xfrm>
            <a:off x="7904150" y="3647950"/>
            <a:ext cx="1828500" cy="0"/>
          </a:xfrm>
          <a:prstGeom prst="straightConnector1">
            <a:avLst/>
          </a:prstGeom>
          <a:noFill/>
          <a:ln w="28575" cap="flat" cmpd="sng">
            <a:solidFill>
              <a:schemeClr val="dk2"/>
            </a:solidFill>
            <a:prstDash val="dot"/>
            <a:round/>
            <a:headEnd type="none" w="med" len="med"/>
            <a:tailEnd type="none" w="med" len="med"/>
          </a:ln>
        </p:spPr>
      </p:cxnSp>
      <p:pic>
        <p:nvPicPr>
          <p:cNvPr id="3074" name="Picture 2">
            <a:extLst>
              <a:ext uri="{FF2B5EF4-FFF2-40B4-BE49-F238E27FC236}">
                <a16:creationId xmlns:a16="http://schemas.microsoft.com/office/drawing/2014/main" id="{A7B8CE33-4AE2-C94F-D66A-ED613277B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16" y="2066555"/>
            <a:ext cx="4017967" cy="2866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75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pic>
        <p:nvPicPr>
          <p:cNvPr id="2052" name="Picture 4">
            <a:extLst>
              <a:ext uri="{FF2B5EF4-FFF2-40B4-BE49-F238E27FC236}">
                <a16:creationId xmlns:a16="http://schemas.microsoft.com/office/drawing/2014/main" id="{B46472E5-DC17-2D77-6619-1391101DE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155" y="2618234"/>
            <a:ext cx="3506183" cy="2369731"/>
          </a:xfrm>
          <a:prstGeom prst="rect">
            <a:avLst/>
          </a:prstGeom>
          <a:noFill/>
          <a:extLst>
            <a:ext uri="{909E8E84-426E-40DD-AFC4-6F175D3DCCD1}">
              <a14:hiddenFill xmlns:a14="http://schemas.microsoft.com/office/drawing/2010/main">
                <a:solidFill>
                  <a:srgbClr val="FFFFFF"/>
                </a:solidFill>
              </a14:hiddenFill>
            </a:ext>
          </a:extLst>
        </p:spPr>
      </p:pic>
      <p:sp>
        <p:nvSpPr>
          <p:cNvPr id="2469" name="Google Shape;2469;p37"/>
          <p:cNvSpPr/>
          <p:nvPr/>
        </p:nvSpPr>
        <p:spPr>
          <a:xfrm rot="10800000" flipH="1">
            <a:off x="1435951" y="1664775"/>
            <a:ext cx="592800" cy="11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1" name="Google Shape;2471;p37"/>
          <p:cNvSpPr/>
          <p:nvPr/>
        </p:nvSpPr>
        <p:spPr>
          <a:xfrm rot="10800000" flipH="1">
            <a:off x="7092439" y="1664775"/>
            <a:ext cx="592800" cy="11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2" name="Google Shape;2472;p37"/>
          <p:cNvSpPr/>
          <p:nvPr/>
        </p:nvSpPr>
        <p:spPr>
          <a:xfrm>
            <a:off x="3106863" y="685975"/>
            <a:ext cx="308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3" name="Google Shape;2473;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Analyse des informations</a:t>
            </a:r>
            <a:endParaRPr dirty="0"/>
          </a:p>
        </p:txBody>
      </p:sp>
      <p:sp>
        <p:nvSpPr>
          <p:cNvPr id="2474" name="Google Shape;2474;p37"/>
          <p:cNvSpPr txBox="1"/>
          <p:nvPr/>
        </p:nvSpPr>
        <p:spPr>
          <a:xfrm>
            <a:off x="713227" y="1189004"/>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Livraison</a:t>
            </a:r>
            <a:endParaRPr sz="1800" dirty="0">
              <a:latin typeface="Questrial"/>
              <a:ea typeface="Questrial"/>
              <a:cs typeface="Questrial"/>
              <a:sym typeface="Questrial"/>
            </a:endParaRPr>
          </a:p>
        </p:txBody>
      </p:sp>
      <p:sp>
        <p:nvSpPr>
          <p:cNvPr id="2475" name="Google Shape;2475;p37"/>
          <p:cNvSpPr txBox="1"/>
          <p:nvPr/>
        </p:nvSpPr>
        <p:spPr>
          <a:xfrm>
            <a:off x="723964" y="1532945"/>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dk2"/>
                </a:solidFill>
                <a:latin typeface="Abel"/>
                <a:ea typeface="Abel"/>
                <a:cs typeface="Abel"/>
                <a:sym typeface="Abel"/>
              </a:rPr>
              <a:t>La majorité des clients ont été livrés</a:t>
            </a:r>
            <a:endParaRPr dirty="0">
              <a:solidFill>
                <a:schemeClr val="dk2"/>
              </a:solidFill>
              <a:latin typeface="Abel"/>
              <a:ea typeface="Abel"/>
              <a:cs typeface="Abel"/>
              <a:sym typeface="Abel"/>
            </a:endParaRPr>
          </a:p>
        </p:txBody>
      </p:sp>
      <p:sp>
        <p:nvSpPr>
          <p:cNvPr id="2490" name="Google Shape;2490;p37"/>
          <p:cNvSpPr txBox="1"/>
          <p:nvPr/>
        </p:nvSpPr>
        <p:spPr>
          <a:xfrm>
            <a:off x="6346943" y="1250865"/>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Paiement</a:t>
            </a:r>
            <a:endParaRPr sz="1800" dirty="0">
              <a:latin typeface="Questrial"/>
              <a:ea typeface="Questrial"/>
              <a:cs typeface="Questrial"/>
              <a:sym typeface="Questrial"/>
            </a:endParaRPr>
          </a:p>
        </p:txBody>
      </p:sp>
      <p:sp>
        <p:nvSpPr>
          <p:cNvPr id="2491" name="Google Shape;2491;p37"/>
          <p:cNvSpPr txBox="1"/>
          <p:nvPr/>
        </p:nvSpPr>
        <p:spPr>
          <a:xfrm>
            <a:off x="6410738" y="1468326"/>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rgbClr val="000000"/>
              </a:buClr>
              <a:buSzPts val="1100"/>
              <a:buFont typeface="Arial"/>
              <a:buNone/>
            </a:pPr>
            <a:r>
              <a:rPr lang="en" dirty="0">
                <a:solidFill>
                  <a:schemeClr val="dk2"/>
                </a:solidFill>
                <a:latin typeface="Abel"/>
                <a:ea typeface="Abel"/>
                <a:cs typeface="Abel"/>
                <a:sym typeface="Abel"/>
              </a:rPr>
              <a:t>La majorité des clients payent par crédit card</a:t>
            </a:r>
            <a:endParaRPr dirty="0">
              <a:solidFill>
                <a:schemeClr val="dk2"/>
              </a:solidFill>
              <a:latin typeface="Abel"/>
              <a:ea typeface="Abel"/>
              <a:cs typeface="Abel"/>
              <a:sym typeface="Abel"/>
            </a:endParaRPr>
          </a:p>
        </p:txBody>
      </p:sp>
      <p:grpSp>
        <p:nvGrpSpPr>
          <p:cNvPr id="2523" name="Google Shape;2523;p37"/>
          <p:cNvGrpSpPr/>
          <p:nvPr/>
        </p:nvGrpSpPr>
        <p:grpSpPr>
          <a:xfrm flipH="1">
            <a:off x="-2745382" y="-1156777"/>
            <a:ext cx="4017967" cy="3644766"/>
            <a:chOff x="3166062" y="1034326"/>
            <a:chExt cx="6010422" cy="5452155"/>
          </a:xfrm>
        </p:grpSpPr>
        <p:sp>
          <p:nvSpPr>
            <p:cNvPr id="2524" name="Google Shape;2524;p37"/>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5" name="Google Shape;2525;p37"/>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526" name="Google Shape;2526;p37"/>
          <p:cNvCxnSpPr/>
          <p:nvPr/>
        </p:nvCxnSpPr>
        <p:spPr>
          <a:xfrm>
            <a:off x="2297475"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27" name="Google Shape;2527;p37"/>
          <p:cNvCxnSpPr/>
          <p:nvPr/>
        </p:nvCxnSpPr>
        <p:spPr>
          <a:xfrm>
            <a:off x="5045300"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28" name="Google Shape;2528;p37"/>
          <p:cNvCxnSpPr/>
          <p:nvPr/>
        </p:nvCxnSpPr>
        <p:spPr>
          <a:xfrm>
            <a:off x="7904150" y="3647950"/>
            <a:ext cx="1828500" cy="0"/>
          </a:xfrm>
          <a:prstGeom prst="straightConnector1">
            <a:avLst/>
          </a:prstGeom>
          <a:noFill/>
          <a:ln w="28575" cap="flat" cmpd="sng">
            <a:solidFill>
              <a:schemeClr val="dk2"/>
            </a:solidFill>
            <a:prstDash val="dot"/>
            <a:round/>
            <a:headEnd type="none" w="med" len="med"/>
            <a:tailEnd type="none" w="med" len="med"/>
          </a:ln>
        </p:spPr>
      </p:cxnSp>
      <p:pic>
        <p:nvPicPr>
          <p:cNvPr id="2050" name="Picture 2">
            <a:extLst>
              <a:ext uri="{FF2B5EF4-FFF2-40B4-BE49-F238E27FC236}">
                <a16:creationId xmlns:a16="http://schemas.microsoft.com/office/drawing/2014/main" id="{8A2D681E-BBF5-1B00-79DA-9437EC070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563" y="1959133"/>
            <a:ext cx="3147827" cy="21275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au 1">
            <a:extLst>
              <a:ext uri="{FF2B5EF4-FFF2-40B4-BE49-F238E27FC236}">
                <a16:creationId xmlns:a16="http://schemas.microsoft.com/office/drawing/2014/main" id="{03722734-FEBB-B7B2-409B-58FCE513B403}"/>
              </a:ext>
            </a:extLst>
          </p:cNvPr>
          <p:cNvGraphicFramePr>
            <a:graphicFrameLocks noGrp="1"/>
          </p:cNvGraphicFramePr>
          <p:nvPr>
            <p:extLst>
              <p:ext uri="{D42A27DB-BD31-4B8C-83A1-F6EECF244321}">
                <p14:modId xmlns:p14="http://schemas.microsoft.com/office/powerpoint/2010/main" val="384162003"/>
              </p:ext>
            </p:extLst>
          </p:nvPr>
        </p:nvGraphicFramePr>
        <p:xfrm>
          <a:off x="5713224" y="4042609"/>
          <a:ext cx="3254958" cy="1124074"/>
        </p:xfrm>
        <a:graphic>
          <a:graphicData uri="http://schemas.openxmlformats.org/drawingml/2006/table">
            <a:tbl>
              <a:tblPr firstRow="1" firstCol="1" bandRow="1">
                <a:tableStyleId>{F1AD6EB7-FCFD-4F86-8507-5384C0C73CE0}</a:tableStyleId>
              </a:tblPr>
              <a:tblGrid>
                <a:gridCol w="1155386">
                  <a:extLst>
                    <a:ext uri="{9D8B030D-6E8A-4147-A177-3AD203B41FA5}">
                      <a16:colId xmlns:a16="http://schemas.microsoft.com/office/drawing/2014/main" val="1120972640"/>
                    </a:ext>
                  </a:extLst>
                </a:gridCol>
                <a:gridCol w="1304468">
                  <a:extLst>
                    <a:ext uri="{9D8B030D-6E8A-4147-A177-3AD203B41FA5}">
                      <a16:colId xmlns:a16="http://schemas.microsoft.com/office/drawing/2014/main" val="900248959"/>
                    </a:ext>
                  </a:extLst>
                </a:gridCol>
                <a:gridCol w="795104">
                  <a:extLst>
                    <a:ext uri="{9D8B030D-6E8A-4147-A177-3AD203B41FA5}">
                      <a16:colId xmlns:a16="http://schemas.microsoft.com/office/drawing/2014/main" val="3147529015"/>
                    </a:ext>
                  </a:extLst>
                </a:gridCol>
              </a:tblGrid>
              <a:tr h="224594">
                <a:tc>
                  <a:txBody>
                    <a:bodyPr/>
                    <a:lstStyle/>
                    <a:p>
                      <a:pPr>
                        <a:lnSpc>
                          <a:spcPct val="107000"/>
                        </a:lnSpc>
                        <a:spcAft>
                          <a:spcPts val="800"/>
                        </a:spcAft>
                      </a:pPr>
                      <a:r>
                        <a:rPr lang="fr-FR" sz="1100" kern="100" dirty="0">
                          <a:effectLst/>
                        </a:rPr>
                        <a:t>Mode paiement</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Nombre de clients</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Part</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348494974"/>
                  </a:ext>
                </a:extLst>
              </a:tr>
              <a:tr h="171776">
                <a:tc>
                  <a:txBody>
                    <a:bodyPr/>
                    <a:lstStyle/>
                    <a:p>
                      <a:pPr>
                        <a:lnSpc>
                          <a:spcPct val="107000"/>
                        </a:lnSpc>
                        <a:spcAft>
                          <a:spcPts val="800"/>
                        </a:spcAft>
                      </a:pPr>
                      <a:r>
                        <a:rPr lang="fr-FR" sz="1100" kern="100">
                          <a:effectLst/>
                        </a:rPr>
                        <a:t>Crédit card</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73251</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75,89</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val="3160907570"/>
                  </a:ext>
                </a:extLst>
              </a:tr>
              <a:tr h="171776">
                <a:tc>
                  <a:txBody>
                    <a:bodyPr/>
                    <a:lstStyle/>
                    <a:p>
                      <a:pPr>
                        <a:lnSpc>
                          <a:spcPct val="107000"/>
                        </a:lnSpc>
                        <a:spcAft>
                          <a:spcPts val="800"/>
                        </a:spcAft>
                      </a:pPr>
                      <a:r>
                        <a:rPr lang="fr-FR" sz="1100" kern="100">
                          <a:effectLst/>
                        </a:rPr>
                        <a:t>Boleto</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19203</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19,89</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val="3545634356"/>
                  </a:ext>
                </a:extLst>
              </a:tr>
              <a:tr h="171776">
                <a:tc>
                  <a:txBody>
                    <a:bodyPr/>
                    <a:lstStyle/>
                    <a:p>
                      <a:pPr>
                        <a:lnSpc>
                          <a:spcPct val="107000"/>
                        </a:lnSpc>
                        <a:spcAft>
                          <a:spcPts val="800"/>
                        </a:spcAft>
                      </a:pPr>
                      <a:r>
                        <a:rPr lang="fr-FR" sz="1100" kern="100">
                          <a:effectLst/>
                        </a:rPr>
                        <a:t>Voucher</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2578</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2,67</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val="3368480751"/>
                  </a:ext>
                </a:extLst>
              </a:tr>
              <a:tr h="171776">
                <a:tc>
                  <a:txBody>
                    <a:bodyPr/>
                    <a:lstStyle/>
                    <a:p>
                      <a:pPr>
                        <a:lnSpc>
                          <a:spcPct val="107000"/>
                        </a:lnSpc>
                        <a:spcAft>
                          <a:spcPts val="800"/>
                        </a:spcAft>
                      </a:pPr>
                      <a:r>
                        <a:rPr lang="fr-FR" sz="1100" kern="100">
                          <a:effectLst/>
                        </a:rPr>
                        <a:t>Carte débit</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1484</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1,53</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val="324122590"/>
                  </a:ext>
                </a:extLst>
              </a:tr>
              <a:tr h="171776">
                <a:tc>
                  <a:txBody>
                    <a:bodyPr/>
                    <a:lstStyle/>
                    <a:p>
                      <a:pPr>
                        <a:lnSpc>
                          <a:spcPct val="107000"/>
                        </a:lnSpc>
                        <a:spcAft>
                          <a:spcPts val="800"/>
                        </a:spcAft>
                      </a:pPr>
                      <a:r>
                        <a:rPr lang="fr-FR" sz="1100" kern="100">
                          <a:effectLst/>
                        </a:rPr>
                        <a:t>Total</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96516</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dirty="0">
                          <a:effectLst/>
                        </a:rPr>
                        <a:t>100</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val="1544138388"/>
                  </a:ext>
                </a:extLst>
              </a:tr>
            </a:tbl>
          </a:graphicData>
        </a:graphic>
      </p:graphicFrame>
      <p:graphicFrame>
        <p:nvGraphicFramePr>
          <p:cNvPr id="3" name="Tableau 2">
            <a:extLst>
              <a:ext uri="{FF2B5EF4-FFF2-40B4-BE49-F238E27FC236}">
                <a16:creationId xmlns:a16="http://schemas.microsoft.com/office/drawing/2014/main" id="{4621A5E8-4AB5-4C69-4280-C14EC92E3524}"/>
              </a:ext>
            </a:extLst>
          </p:cNvPr>
          <p:cNvGraphicFramePr>
            <a:graphicFrameLocks noGrp="1"/>
          </p:cNvGraphicFramePr>
          <p:nvPr>
            <p:extLst>
              <p:ext uri="{D42A27DB-BD31-4B8C-83A1-F6EECF244321}">
                <p14:modId xmlns:p14="http://schemas.microsoft.com/office/powerpoint/2010/main" val="403110002"/>
              </p:ext>
            </p:extLst>
          </p:nvPr>
        </p:nvGraphicFramePr>
        <p:xfrm>
          <a:off x="1928456" y="2163390"/>
          <a:ext cx="3116844" cy="1439168"/>
        </p:xfrm>
        <a:graphic>
          <a:graphicData uri="http://schemas.openxmlformats.org/drawingml/2006/table">
            <a:tbl>
              <a:tblPr firstRow="1" firstCol="1" bandRow="1">
                <a:tableStyleId>{F1AD6EB7-FCFD-4F86-8507-5384C0C73CE0}</a:tableStyleId>
              </a:tblPr>
              <a:tblGrid>
                <a:gridCol w="1133398">
                  <a:extLst>
                    <a:ext uri="{9D8B030D-6E8A-4147-A177-3AD203B41FA5}">
                      <a16:colId xmlns:a16="http://schemas.microsoft.com/office/drawing/2014/main" val="3061815862"/>
                    </a:ext>
                  </a:extLst>
                </a:gridCol>
                <a:gridCol w="1374245">
                  <a:extLst>
                    <a:ext uri="{9D8B030D-6E8A-4147-A177-3AD203B41FA5}">
                      <a16:colId xmlns:a16="http://schemas.microsoft.com/office/drawing/2014/main" val="2242924929"/>
                    </a:ext>
                  </a:extLst>
                </a:gridCol>
                <a:gridCol w="609201">
                  <a:extLst>
                    <a:ext uri="{9D8B030D-6E8A-4147-A177-3AD203B41FA5}">
                      <a16:colId xmlns:a16="http://schemas.microsoft.com/office/drawing/2014/main" val="2986430354"/>
                    </a:ext>
                  </a:extLst>
                </a:gridCol>
              </a:tblGrid>
              <a:tr h="113030">
                <a:tc>
                  <a:txBody>
                    <a:bodyPr/>
                    <a:lstStyle/>
                    <a:p>
                      <a:pPr>
                        <a:lnSpc>
                          <a:spcPct val="107000"/>
                        </a:lnSpc>
                        <a:spcAft>
                          <a:spcPts val="800"/>
                        </a:spcAft>
                      </a:pPr>
                      <a:r>
                        <a:rPr lang="fr-FR" sz="1100" kern="100" dirty="0">
                          <a:effectLst/>
                        </a:rPr>
                        <a:t>Statut livraison</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Nombre de clients</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Part</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157368238"/>
                  </a:ext>
                </a:extLst>
              </a:tr>
              <a:tr h="121285">
                <a:tc>
                  <a:txBody>
                    <a:bodyPr/>
                    <a:lstStyle/>
                    <a:p>
                      <a:pPr>
                        <a:lnSpc>
                          <a:spcPct val="107000"/>
                        </a:lnSpc>
                        <a:spcAft>
                          <a:spcPts val="800"/>
                        </a:spcAft>
                      </a:pPr>
                      <a:r>
                        <a:rPr lang="en-US" sz="1100" kern="100">
                          <a:effectLst/>
                        </a:rPr>
                        <a:t>delivered      </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0">
                          <a:effectLst/>
                        </a:rPr>
                        <a:t>94488</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97,89</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val="3170374301"/>
                  </a:ext>
                </a:extLst>
              </a:tr>
              <a:tr h="121285">
                <a:tc>
                  <a:txBody>
                    <a:bodyPr/>
                    <a:lstStyle/>
                    <a:p>
                      <a:pPr>
                        <a:lnSpc>
                          <a:spcPct val="107000"/>
                        </a:lnSpc>
                        <a:spcAft>
                          <a:spcPts val="800"/>
                        </a:spcAft>
                      </a:pPr>
                      <a:r>
                        <a:rPr lang="en-US" sz="1100" kern="100">
                          <a:effectLst/>
                        </a:rPr>
                        <a:t>shipped          </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kern="100">
                          <a:effectLst/>
                        </a:rPr>
                        <a:t>1008</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1,04</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val="231505933"/>
                  </a:ext>
                </a:extLst>
              </a:tr>
              <a:tr h="121285">
                <a:tc>
                  <a:txBody>
                    <a:bodyPr/>
                    <a:lstStyle/>
                    <a:p>
                      <a:pPr>
                        <a:lnSpc>
                          <a:spcPct val="107000"/>
                        </a:lnSpc>
                        <a:spcAft>
                          <a:spcPts val="800"/>
                        </a:spcAft>
                      </a:pPr>
                      <a:r>
                        <a:rPr lang="en-US" sz="1100" kern="100">
                          <a:effectLst/>
                        </a:rPr>
                        <a:t>canceled</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kern="100">
                          <a:effectLst/>
                        </a:rPr>
                        <a:t>428</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0.44</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val="2650945465"/>
                  </a:ext>
                </a:extLst>
              </a:tr>
              <a:tr h="121285">
                <a:tc>
                  <a:txBody>
                    <a:bodyPr/>
                    <a:lstStyle/>
                    <a:p>
                      <a:pPr>
                        <a:lnSpc>
                          <a:spcPct val="107000"/>
                        </a:lnSpc>
                        <a:spcAft>
                          <a:spcPts val="800"/>
                        </a:spcAft>
                      </a:pPr>
                      <a:r>
                        <a:rPr lang="en-US" sz="1100" kern="100">
                          <a:effectLst/>
                        </a:rPr>
                        <a:t>invoiced</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kern="100">
                          <a:effectLst/>
                        </a:rPr>
                        <a:t>300</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0,31</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val="1299461368"/>
                  </a:ext>
                </a:extLst>
              </a:tr>
              <a:tr h="121285">
                <a:tc>
                  <a:txBody>
                    <a:bodyPr/>
                    <a:lstStyle/>
                    <a:p>
                      <a:pPr>
                        <a:lnSpc>
                          <a:spcPct val="107000"/>
                        </a:lnSpc>
                        <a:spcAft>
                          <a:spcPts val="800"/>
                        </a:spcAft>
                      </a:pPr>
                      <a:r>
                        <a:rPr lang="en-US" sz="1100" kern="100">
                          <a:effectLst/>
                        </a:rPr>
                        <a:t>processing</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kern="100">
                          <a:effectLst/>
                        </a:rPr>
                        <a:t>284</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0,29</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val="1311262990"/>
                  </a:ext>
                </a:extLst>
              </a:tr>
              <a:tr h="121285">
                <a:tc>
                  <a:txBody>
                    <a:bodyPr/>
                    <a:lstStyle/>
                    <a:p>
                      <a:pPr>
                        <a:lnSpc>
                          <a:spcPct val="107000"/>
                        </a:lnSpc>
                        <a:spcAft>
                          <a:spcPts val="800"/>
                        </a:spcAft>
                      </a:pPr>
                      <a:r>
                        <a:rPr lang="fr-FR" sz="1100" kern="100">
                          <a:effectLst/>
                        </a:rPr>
                        <a:t>unavailable</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6</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0,006</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val="965427194"/>
                  </a:ext>
                </a:extLst>
              </a:tr>
              <a:tr h="121285">
                <a:tc>
                  <a:txBody>
                    <a:bodyPr/>
                    <a:lstStyle/>
                    <a:p>
                      <a:pPr>
                        <a:lnSpc>
                          <a:spcPct val="107000"/>
                        </a:lnSpc>
                        <a:spcAft>
                          <a:spcPts val="800"/>
                        </a:spcAft>
                      </a:pPr>
                      <a:r>
                        <a:rPr lang="fr-FR" sz="1100" kern="100">
                          <a:effectLst/>
                        </a:rPr>
                        <a:t>approved</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a:effectLst/>
                        </a:rPr>
                        <a:t>2</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fr-FR" sz="1100" kern="100" dirty="0">
                          <a:effectLst/>
                        </a:rPr>
                        <a:t>0,002</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val="3999382606"/>
                  </a:ext>
                </a:extLst>
              </a:tr>
            </a:tbl>
          </a:graphicData>
        </a:graphic>
      </p:graphicFrame>
    </p:spTree>
    <p:extLst>
      <p:ext uri="{BB962C8B-B14F-4D97-AF65-F5344CB8AC3E}">
        <p14:creationId xmlns:p14="http://schemas.microsoft.com/office/powerpoint/2010/main" val="2290014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03" name="Google Shape;2303;p32"/>
          <p:cNvSpPr/>
          <p:nvPr/>
        </p:nvSpPr>
        <p:spPr>
          <a:xfrm rot="10800000" flipH="1">
            <a:off x="717599" y="1741900"/>
            <a:ext cx="1313700" cy="57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4" name="Google Shape;2304;p32"/>
          <p:cNvSpPr txBox="1">
            <a:spLocks noGrp="1"/>
          </p:cNvSpPr>
          <p:nvPr>
            <p:ph type="title"/>
          </p:nvPr>
        </p:nvSpPr>
        <p:spPr>
          <a:xfrm>
            <a:off x="717600" y="2352150"/>
            <a:ext cx="4017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3000" dirty="0"/>
              <a:t>ESSAI</a:t>
            </a:r>
          </a:p>
        </p:txBody>
      </p:sp>
      <p:sp>
        <p:nvSpPr>
          <p:cNvPr id="2305" name="Google Shape;2305;p32"/>
          <p:cNvSpPr txBox="1">
            <a:spLocks noGrp="1"/>
          </p:cNvSpPr>
          <p:nvPr>
            <p:ph type="title" idx="2"/>
          </p:nvPr>
        </p:nvSpPr>
        <p:spPr>
          <a:xfrm>
            <a:off x="717600" y="1528000"/>
            <a:ext cx="1535400" cy="6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pic>
        <p:nvPicPr>
          <p:cNvPr id="2307" name="Google Shape;2307;p32"/>
          <p:cNvPicPr preferRelativeResize="0"/>
          <p:nvPr/>
        </p:nvPicPr>
        <p:blipFill>
          <a:blip r:embed="rId3">
            <a:alphaModFix/>
          </a:blip>
          <a:stretch>
            <a:fillRect/>
          </a:stretch>
        </p:blipFill>
        <p:spPr>
          <a:xfrm>
            <a:off x="5808141" y="1288198"/>
            <a:ext cx="2489475" cy="3116350"/>
          </a:xfrm>
          <a:prstGeom prst="rect">
            <a:avLst/>
          </a:prstGeom>
          <a:noFill/>
          <a:ln>
            <a:noFill/>
          </a:ln>
        </p:spPr>
      </p:pic>
    </p:spTree>
    <p:extLst>
      <p:ext uri="{BB962C8B-B14F-4D97-AF65-F5344CB8AC3E}">
        <p14:creationId xmlns:p14="http://schemas.microsoft.com/office/powerpoint/2010/main" val="4092968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3" name="Google Shape;2533;p38"/>
          <p:cNvSpPr/>
          <p:nvPr/>
        </p:nvSpPr>
        <p:spPr>
          <a:xfrm rot="10800000" flipH="1">
            <a:off x="1435951" y="1664775"/>
            <a:ext cx="592800" cy="112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4" name="Google Shape;2534;p38"/>
          <p:cNvSpPr/>
          <p:nvPr/>
        </p:nvSpPr>
        <p:spPr>
          <a:xfrm rot="10800000" flipH="1">
            <a:off x="4275589" y="1664775"/>
            <a:ext cx="592800" cy="11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5" name="Google Shape;2535;p38"/>
          <p:cNvSpPr/>
          <p:nvPr/>
        </p:nvSpPr>
        <p:spPr>
          <a:xfrm>
            <a:off x="3106863" y="685975"/>
            <a:ext cx="308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6" name="Google Shape;2536;p3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ESSAI</a:t>
            </a:r>
            <a:endParaRPr dirty="0"/>
          </a:p>
        </p:txBody>
      </p:sp>
      <p:sp>
        <p:nvSpPr>
          <p:cNvPr id="2537" name="Google Shape;2537;p38"/>
          <p:cNvSpPr txBox="1"/>
          <p:nvPr/>
        </p:nvSpPr>
        <p:spPr>
          <a:xfrm>
            <a:off x="713227"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Nous effectuons plusieurs tests pour trouver un modèle performant</a:t>
            </a:r>
            <a:endParaRPr sz="1800" dirty="0">
              <a:latin typeface="Questrial"/>
              <a:ea typeface="Questrial"/>
              <a:cs typeface="Questrial"/>
              <a:sym typeface="Questrial"/>
            </a:endParaRPr>
          </a:p>
        </p:txBody>
      </p:sp>
      <p:sp>
        <p:nvSpPr>
          <p:cNvPr id="2541" name="Google Shape;2541;p38"/>
          <p:cNvSpPr txBox="1"/>
          <p:nvPr/>
        </p:nvSpPr>
        <p:spPr>
          <a:xfrm>
            <a:off x="3530085"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Liste des tests</a:t>
            </a:r>
            <a:endParaRPr sz="1800" dirty="0">
              <a:latin typeface="Questrial"/>
              <a:ea typeface="Questrial"/>
              <a:cs typeface="Questrial"/>
              <a:sym typeface="Questrial"/>
            </a:endParaRPr>
          </a:p>
        </p:txBody>
      </p:sp>
      <p:sp>
        <p:nvSpPr>
          <p:cNvPr id="2542" name="Google Shape;2542;p38"/>
          <p:cNvSpPr txBox="1"/>
          <p:nvPr/>
        </p:nvSpPr>
        <p:spPr>
          <a:xfrm>
            <a:off x="3530084" y="1958805"/>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dk2"/>
                </a:solidFill>
                <a:latin typeface="Abel"/>
                <a:ea typeface="Abel"/>
                <a:cs typeface="Abel"/>
                <a:sym typeface="Abel"/>
              </a:rPr>
              <a:t>DBSCAN</a:t>
            </a:r>
            <a:br>
              <a:rPr lang="en" dirty="0">
                <a:solidFill>
                  <a:schemeClr val="dk2"/>
                </a:solidFill>
                <a:latin typeface="Abel"/>
                <a:ea typeface="Abel"/>
                <a:cs typeface="Abel"/>
                <a:sym typeface="Abel"/>
              </a:rPr>
            </a:br>
            <a:r>
              <a:rPr lang="en" dirty="0">
                <a:solidFill>
                  <a:schemeClr val="dk2"/>
                </a:solidFill>
                <a:latin typeface="Abel"/>
                <a:ea typeface="Abel"/>
                <a:cs typeface="Abel"/>
                <a:sym typeface="Abel"/>
              </a:rPr>
              <a:t>CAH</a:t>
            </a:r>
            <a:br>
              <a:rPr lang="en" dirty="0">
                <a:solidFill>
                  <a:schemeClr val="dk2"/>
                </a:solidFill>
                <a:latin typeface="Abel"/>
                <a:ea typeface="Abel"/>
                <a:cs typeface="Abel"/>
                <a:sym typeface="Abel"/>
              </a:rPr>
            </a:br>
            <a:r>
              <a:rPr lang="en" dirty="0">
                <a:solidFill>
                  <a:schemeClr val="dk2"/>
                </a:solidFill>
                <a:latin typeface="Abel"/>
                <a:ea typeface="Abel"/>
                <a:cs typeface="Abel"/>
                <a:sym typeface="Abel"/>
              </a:rPr>
              <a:t>KMEANS</a:t>
            </a:r>
          </a:p>
        </p:txBody>
      </p:sp>
      <p:grpSp>
        <p:nvGrpSpPr>
          <p:cNvPr id="2552" name="Google Shape;2552;p38"/>
          <p:cNvGrpSpPr/>
          <p:nvPr/>
        </p:nvGrpSpPr>
        <p:grpSpPr>
          <a:xfrm flipH="1">
            <a:off x="-2299857" y="-2697840"/>
            <a:ext cx="4017967" cy="3644766"/>
            <a:chOff x="3166062" y="1034326"/>
            <a:chExt cx="6010422" cy="5452155"/>
          </a:xfrm>
        </p:grpSpPr>
        <p:sp>
          <p:nvSpPr>
            <p:cNvPr id="2553" name="Google Shape;2553;p3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4" name="Google Shape;2554;p3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5" name="Google Shape;2555;p38"/>
          <p:cNvGrpSpPr/>
          <p:nvPr/>
        </p:nvGrpSpPr>
        <p:grpSpPr>
          <a:xfrm>
            <a:off x="7540747" y="-598211"/>
            <a:ext cx="3863499" cy="3798516"/>
            <a:chOff x="3133537" y="-308699"/>
            <a:chExt cx="6010422" cy="5452155"/>
          </a:xfrm>
        </p:grpSpPr>
        <p:sp>
          <p:nvSpPr>
            <p:cNvPr id="2556" name="Google Shape;2556;p3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7" name="Google Shape;2557;p3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8" name="Google Shape;2558;p38"/>
          <p:cNvGrpSpPr/>
          <p:nvPr/>
        </p:nvGrpSpPr>
        <p:grpSpPr>
          <a:xfrm>
            <a:off x="7540741" y="371486"/>
            <a:ext cx="593164" cy="1161172"/>
            <a:chOff x="4921825" y="870250"/>
            <a:chExt cx="407925" cy="798550"/>
          </a:xfrm>
        </p:grpSpPr>
        <p:sp>
          <p:nvSpPr>
            <p:cNvPr id="2559" name="Google Shape;2559;p3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0" name="Google Shape;2560;p3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1" name="Google Shape;2561;p3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2" name="Google Shape;2562;p3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3" name="Google Shape;2563;p3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4" name="Google Shape;2564;p3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5" name="Google Shape;2565;p3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6" name="Google Shape;2566;p3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7" name="Google Shape;2567;p3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8" name="Google Shape;2568;p3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9" name="Google Shape;2569;p3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0" name="Google Shape;2570;p3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1" name="Google Shape;2571;p3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2" name="Google Shape;2572;p3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3" name="Google Shape;2573;p3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4" name="Google Shape;2574;p3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5" name="Google Shape;2575;p3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6" name="Google Shape;2576;p3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7" name="Google Shape;2577;p3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8" name="Google Shape;2578;p3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9" name="Google Shape;2579;p3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0" name="Google Shape;2580;p3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1" name="Google Shape;2581;p3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2" name="Google Shape;2582;p3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3" name="Google Shape;2583;p3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4" name="Google Shape;2584;p3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5" name="Google Shape;2585;p3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6" name="Google Shape;2586;p3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7" name="Google Shape;2587;p3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8" name="Google Shape;2588;p3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589" name="Google Shape;2589;p38"/>
          <p:cNvCxnSpPr/>
          <p:nvPr/>
        </p:nvCxnSpPr>
        <p:spPr>
          <a:xfrm>
            <a:off x="2230538"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90" name="Google Shape;2590;p38"/>
          <p:cNvCxnSpPr/>
          <p:nvPr/>
        </p:nvCxnSpPr>
        <p:spPr>
          <a:xfrm>
            <a:off x="-594350"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91" name="Google Shape;2591;p38"/>
          <p:cNvCxnSpPr>
            <a:endCxn id="2592" idx="3"/>
          </p:cNvCxnSpPr>
          <p:nvPr/>
        </p:nvCxnSpPr>
        <p:spPr>
          <a:xfrm rot="10800000" flipH="1">
            <a:off x="5047475" y="3641750"/>
            <a:ext cx="1984200" cy="6300"/>
          </a:xfrm>
          <a:prstGeom prst="straightConnector1">
            <a:avLst/>
          </a:prstGeom>
          <a:noFill/>
          <a:ln w="28575" cap="flat" cmpd="sng">
            <a:solidFill>
              <a:schemeClr val="dk2"/>
            </a:solidFill>
            <a:prstDash val="dot"/>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3" name="Google Shape;2533;p38"/>
          <p:cNvSpPr/>
          <p:nvPr/>
        </p:nvSpPr>
        <p:spPr>
          <a:xfrm rot="10800000" flipH="1">
            <a:off x="1435951" y="1664775"/>
            <a:ext cx="592800" cy="112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4" name="Google Shape;2534;p38"/>
          <p:cNvSpPr/>
          <p:nvPr/>
        </p:nvSpPr>
        <p:spPr>
          <a:xfrm rot="10800000" flipH="1">
            <a:off x="4275589" y="1664775"/>
            <a:ext cx="592800" cy="11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5" name="Google Shape;2535;p38"/>
          <p:cNvSpPr/>
          <p:nvPr/>
        </p:nvSpPr>
        <p:spPr>
          <a:xfrm>
            <a:off x="3106863" y="685975"/>
            <a:ext cx="308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6" name="Google Shape;2536;p3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ESSAI</a:t>
            </a:r>
            <a:endParaRPr dirty="0"/>
          </a:p>
        </p:txBody>
      </p:sp>
      <p:sp>
        <p:nvSpPr>
          <p:cNvPr id="2537" name="Google Shape;2537;p38"/>
          <p:cNvSpPr txBox="1"/>
          <p:nvPr/>
        </p:nvSpPr>
        <p:spPr>
          <a:xfrm>
            <a:off x="713227"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DBSCAN</a:t>
            </a:r>
            <a:endParaRPr sz="1800" dirty="0">
              <a:latin typeface="Questrial"/>
              <a:ea typeface="Questrial"/>
              <a:cs typeface="Questrial"/>
              <a:sym typeface="Questrial"/>
            </a:endParaRPr>
          </a:p>
        </p:txBody>
      </p:sp>
      <p:sp>
        <p:nvSpPr>
          <p:cNvPr id="2538" name="Google Shape;2538;p38"/>
          <p:cNvSpPr txBox="1"/>
          <p:nvPr/>
        </p:nvSpPr>
        <p:spPr>
          <a:xfrm>
            <a:off x="713225" y="1958805"/>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rgbClr val="000000"/>
              </a:buClr>
              <a:buSzPts val="1100"/>
              <a:buFont typeface="Arial"/>
              <a:buNone/>
            </a:pPr>
            <a:r>
              <a:rPr lang="fr-FR" b="0" i="0" dirty="0">
                <a:solidFill>
                  <a:srgbClr val="4D5156"/>
                </a:solidFill>
                <a:effectLst/>
                <a:latin typeface="Abel" panose="02000506030000020004" pitchFamily="2" charset="0"/>
              </a:rPr>
              <a:t>DBSCAN est un algorithme de partitionnement de données proposé en 1996 par Martin Ester, Hans-Peter Kriegel, Jörg Sander et Xiaowei Xu. Il s'agit d'un algorithme fondé sur la densité dans la mesure qui s’appuie sur la densité estimée des clusters pour effectuer le partitionnement</a:t>
            </a:r>
            <a:endParaRPr sz="1800" dirty="0">
              <a:solidFill>
                <a:schemeClr val="dk2"/>
              </a:solidFill>
              <a:latin typeface="Abel" panose="02000506030000020004" pitchFamily="2" charset="0"/>
              <a:ea typeface="Abel"/>
              <a:cs typeface="Abel"/>
              <a:sym typeface="Abel"/>
            </a:endParaRPr>
          </a:p>
        </p:txBody>
      </p:sp>
      <p:sp>
        <p:nvSpPr>
          <p:cNvPr id="2541" name="Google Shape;2541;p38"/>
          <p:cNvSpPr txBox="1"/>
          <p:nvPr/>
        </p:nvSpPr>
        <p:spPr>
          <a:xfrm>
            <a:off x="3530085"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RESULTAT</a:t>
            </a:r>
            <a:endParaRPr sz="1800" dirty="0">
              <a:latin typeface="Questrial"/>
              <a:ea typeface="Questrial"/>
              <a:cs typeface="Questrial"/>
              <a:sym typeface="Questrial"/>
            </a:endParaRPr>
          </a:p>
        </p:txBody>
      </p:sp>
      <p:sp>
        <p:nvSpPr>
          <p:cNvPr id="2542" name="Google Shape;2542;p38"/>
          <p:cNvSpPr txBox="1"/>
          <p:nvPr/>
        </p:nvSpPr>
        <p:spPr>
          <a:xfrm>
            <a:off x="3530084" y="1958805"/>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dk2"/>
                </a:solidFill>
                <a:latin typeface="Abel"/>
                <a:ea typeface="Abel"/>
                <a:cs typeface="Abel"/>
                <a:sym typeface="Abel"/>
              </a:rPr>
              <a:t>Le DBSCAN ne trouve qu’un cluster et n’est donc pas pertinent.</a:t>
            </a:r>
            <a:endParaRPr dirty="0">
              <a:solidFill>
                <a:schemeClr val="dk2"/>
              </a:solidFill>
              <a:latin typeface="Abel"/>
              <a:ea typeface="Abel"/>
              <a:cs typeface="Abel"/>
              <a:sym typeface="Abel"/>
            </a:endParaRPr>
          </a:p>
        </p:txBody>
      </p:sp>
      <p:grpSp>
        <p:nvGrpSpPr>
          <p:cNvPr id="2552" name="Google Shape;2552;p38"/>
          <p:cNvGrpSpPr/>
          <p:nvPr/>
        </p:nvGrpSpPr>
        <p:grpSpPr>
          <a:xfrm flipH="1">
            <a:off x="-2299857" y="-2697840"/>
            <a:ext cx="4017967" cy="3644766"/>
            <a:chOff x="3166062" y="1034326"/>
            <a:chExt cx="6010422" cy="5452155"/>
          </a:xfrm>
        </p:grpSpPr>
        <p:sp>
          <p:nvSpPr>
            <p:cNvPr id="2553" name="Google Shape;2553;p3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4" name="Google Shape;2554;p3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5" name="Google Shape;2555;p38"/>
          <p:cNvGrpSpPr/>
          <p:nvPr/>
        </p:nvGrpSpPr>
        <p:grpSpPr>
          <a:xfrm>
            <a:off x="7540747" y="-598211"/>
            <a:ext cx="3863499" cy="3798516"/>
            <a:chOff x="3133537" y="-308699"/>
            <a:chExt cx="6010422" cy="5452155"/>
          </a:xfrm>
        </p:grpSpPr>
        <p:sp>
          <p:nvSpPr>
            <p:cNvPr id="2556" name="Google Shape;2556;p3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7" name="Google Shape;2557;p3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8" name="Google Shape;2558;p38"/>
          <p:cNvGrpSpPr/>
          <p:nvPr/>
        </p:nvGrpSpPr>
        <p:grpSpPr>
          <a:xfrm>
            <a:off x="7540741" y="371486"/>
            <a:ext cx="593164" cy="1161172"/>
            <a:chOff x="4921825" y="870250"/>
            <a:chExt cx="407925" cy="798550"/>
          </a:xfrm>
        </p:grpSpPr>
        <p:sp>
          <p:nvSpPr>
            <p:cNvPr id="2559" name="Google Shape;2559;p3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0" name="Google Shape;2560;p3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1" name="Google Shape;2561;p3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2" name="Google Shape;2562;p3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3" name="Google Shape;2563;p3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4" name="Google Shape;2564;p3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5" name="Google Shape;2565;p3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6" name="Google Shape;2566;p3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7" name="Google Shape;2567;p3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8" name="Google Shape;2568;p3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9" name="Google Shape;2569;p3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0" name="Google Shape;2570;p3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1" name="Google Shape;2571;p3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2" name="Google Shape;2572;p3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3" name="Google Shape;2573;p3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4" name="Google Shape;2574;p3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5" name="Google Shape;2575;p3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6" name="Google Shape;2576;p3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7" name="Google Shape;2577;p3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8" name="Google Shape;2578;p3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9" name="Google Shape;2579;p3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0" name="Google Shape;2580;p3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1" name="Google Shape;2581;p3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2" name="Google Shape;2582;p3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3" name="Google Shape;2583;p3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4" name="Google Shape;2584;p3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5" name="Google Shape;2585;p3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6" name="Google Shape;2586;p3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7" name="Google Shape;2587;p3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8" name="Google Shape;2588;p3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589" name="Google Shape;2589;p38"/>
          <p:cNvCxnSpPr/>
          <p:nvPr/>
        </p:nvCxnSpPr>
        <p:spPr>
          <a:xfrm>
            <a:off x="2230538"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90" name="Google Shape;2590;p38"/>
          <p:cNvCxnSpPr/>
          <p:nvPr/>
        </p:nvCxnSpPr>
        <p:spPr>
          <a:xfrm>
            <a:off x="-594350"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91" name="Google Shape;2591;p38"/>
          <p:cNvCxnSpPr>
            <a:endCxn id="2592" idx="3"/>
          </p:cNvCxnSpPr>
          <p:nvPr/>
        </p:nvCxnSpPr>
        <p:spPr>
          <a:xfrm rot="10800000" flipH="1">
            <a:off x="5047475" y="3641750"/>
            <a:ext cx="1984200" cy="6300"/>
          </a:xfrm>
          <a:prstGeom prst="straightConnector1">
            <a:avLst/>
          </a:prstGeom>
          <a:noFill/>
          <a:ln w="28575" cap="flat" cmpd="sng">
            <a:solidFill>
              <a:schemeClr val="dk2"/>
            </a:solidFill>
            <a:prstDash val="dot"/>
            <a:round/>
            <a:headEnd type="none" w="med" len="med"/>
            <a:tailEnd type="triangle" w="med" len="med"/>
          </a:ln>
        </p:spPr>
      </p:cxnSp>
      <p:pic>
        <p:nvPicPr>
          <p:cNvPr id="9218" name="Picture 2">
            <a:extLst>
              <a:ext uri="{FF2B5EF4-FFF2-40B4-BE49-F238E27FC236}">
                <a16:creationId xmlns:a16="http://schemas.microsoft.com/office/drawing/2014/main" id="{0AA2B1EB-0E40-0B6F-813F-C2193AD2B7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725" y="2813903"/>
            <a:ext cx="3144442" cy="191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574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3" name="Google Shape;2533;p38"/>
          <p:cNvSpPr/>
          <p:nvPr/>
        </p:nvSpPr>
        <p:spPr>
          <a:xfrm rot="10800000" flipH="1">
            <a:off x="1435951" y="1664775"/>
            <a:ext cx="592800" cy="112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4" name="Google Shape;2534;p38"/>
          <p:cNvSpPr/>
          <p:nvPr/>
        </p:nvSpPr>
        <p:spPr>
          <a:xfrm rot="10800000" flipH="1">
            <a:off x="4275589" y="1664775"/>
            <a:ext cx="592800" cy="11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5" name="Google Shape;2535;p38"/>
          <p:cNvSpPr/>
          <p:nvPr/>
        </p:nvSpPr>
        <p:spPr>
          <a:xfrm>
            <a:off x="3106863" y="685975"/>
            <a:ext cx="308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6" name="Google Shape;2536;p3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ESSAI</a:t>
            </a:r>
            <a:endParaRPr dirty="0"/>
          </a:p>
        </p:txBody>
      </p:sp>
      <p:sp>
        <p:nvSpPr>
          <p:cNvPr id="2537" name="Google Shape;2537;p38"/>
          <p:cNvSpPr txBox="1"/>
          <p:nvPr/>
        </p:nvSpPr>
        <p:spPr>
          <a:xfrm>
            <a:off x="713226" y="1465436"/>
            <a:ext cx="2249713"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CAH</a:t>
            </a:r>
            <a:r>
              <a:rPr lang="en" dirty="0">
                <a:latin typeface="Questrial"/>
                <a:ea typeface="Questrial"/>
                <a:cs typeface="Questrial"/>
                <a:sym typeface="Questrial"/>
              </a:rPr>
              <a:t>(</a:t>
            </a:r>
            <a:r>
              <a:rPr lang="fr-FR" dirty="0">
                <a:latin typeface="Questrial"/>
                <a:ea typeface="Questrial"/>
                <a:cs typeface="Questrial"/>
              </a:rPr>
              <a:t>Classification ascendante hiérarchique)</a:t>
            </a:r>
            <a:endParaRPr dirty="0">
              <a:latin typeface="Questrial"/>
              <a:ea typeface="Questrial"/>
              <a:cs typeface="Questrial"/>
              <a:sym typeface="Questrial"/>
            </a:endParaRPr>
          </a:p>
        </p:txBody>
      </p:sp>
      <p:sp>
        <p:nvSpPr>
          <p:cNvPr id="2538" name="Google Shape;2538;p38"/>
          <p:cNvSpPr txBox="1"/>
          <p:nvPr/>
        </p:nvSpPr>
        <p:spPr>
          <a:xfrm>
            <a:off x="713225" y="1958805"/>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rgbClr val="000000"/>
              </a:buClr>
              <a:buSzPts val="1100"/>
              <a:buFont typeface="Arial"/>
              <a:buNone/>
            </a:pPr>
            <a:r>
              <a:rPr lang="fr-FR" b="0" i="0" dirty="0">
                <a:solidFill>
                  <a:srgbClr val="4D5156"/>
                </a:solidFill>
                <a:effectLst/>
                <a:latin typeface="Abel" panose="02000506030000020004" pitchFamily="2" charset="0"/>
              </a:rPr>
              <a:t>Le principe de la </a:t>
            </a:r>
            <a:r>
              <a:rPr lang="fr-FR" b="0" i="0" dirty="0">
                <a:solidFill>
                  <a:srgbClr val="040C28"/>
                </a:solidFill>
                <a:effectLst/>
                <a:latin typeface="Abel" panose="02000506030000020004" pitchFamily="2" charset="0"/>
              </a:rPr>
              <a:t>CAH</a:t>
            </a:r>
            <a:r>
              <a:rPr lang="fr-FR" b="0" i="0" dirty="0">
                <a:solidFill>
                  <a:srgbClr val="4D5156"/>
                </a:solidFill>
                <a:effectLst/>
                <a:latin typeface="Abel" panose="02000506030000020004" pitchFamily="2" charset="0"/>
              </a:rPr>
              <a:t> est de rassembler des individus selon un critère de ressemblance défini au préalable qui s'exprimera sous la forme d'une matrice de distances , exprimant la distance existant entre chaque individu pris deux à deux. Deux observations identiques auront une distance nulle.</a:t>
            </a:r>
            <a:endParaRPr sz="1800" dirty="0">
              <a:solidFill>
                <a:schemeClr val="dk2"/>
              </a:solidFill>
              <a:latin typeface="Abel" panose="02000506030000020004" pitchFamily="2" charset="0"/>
              <a:ea typeface="Abel"/>
              <a:cs typeface="Abel"/>
              <a:sym typeface="Abel"/>
            </a:endParaRPr>
          </a:p>
        </p:txBody>
      </p:sp>
      <p:sp>
        <p:nvSpPr>
          <p:cNvPr id="2541" name="Google Shape;2541;p38"/>
          <p:cNvSpPr txBox="1"/>
          <p:nvPr/>
        </p:nvSpPr>
        <p:spPr>
          <a:xfrm>
            <a:off x="3530085"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RESULTAT</a:t>
            </a:r>
            <a:endParaRPr sz="1800" dirty="0">
              <a:latin typeface="Questrial"/>
              <a:ea typeface="Questrial"/>
              <a:cs typeface="Questrial"/>
              <a:sym typeface="Questrial"/>
            </a:endParaRPr>
          </a:p>
        </p:txBody>
      </p:sp>
      <p:sp>
        <p:nvSpPr>
          <p:cNvPr id="2542" name="Google Shape;2542;p38"/>
          <p:cNvSpPr txBox="1"/>
          <p:nvPr/>
        </p:nvSpPr>
        <p:spPr>
          <a:xfrm>
            <a:off x="3530084" y="1958805"/>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dk2"/>
                </a:solidFill>
                <a:latin typeface="Abel"/>
                <a:ea typeface="Abel"/>
                <a:cs typeface="Abel"/>
                <a:sym typeface="Abel"/>
              </a:rPr>
              <a:t>La distance étant identique cela ne permet pas de ressortir un groupe en particulier, ce n’est donc pas le meilleur outil</a:t>
            </a:r>
            <a:endParaRPr dirty="0">
              <a:solidFill>
                <a:schemeClr val="dk2"/>
              </a:solidFill>
              <a:latin typeface="Abel"/>
              <a:ea typeface="Abel"/>
              <a:cs typeface="Abel"/>
              <a:sym typeface="Abel"/>
            </a:endParaRPr>
          </a:p>
        </p:txBody>
      </p:sp>
      <p:grpSp>
        <p:nvGrpSpPr>
          <p:cNvPr id="2552" name="Google Shape;2552;p38"/>
          <p:cNvGrpSpPr/>
          <p:nvPr/>
        </p:nvGrpSpPr>
        <p:grpSpPr>
          <a:xfrm flipH="1">
            <a:off x="-2299857" y="-2697840"/>
            <a:ext cx="4017967" cy="3644766"/>
            <a:chOff x="3166062" y="1034326"/>
            <a:chExt cx="6010422" cy="5452155"/>
          </a:xfrm>
        </p:grpSpPr>
        <p:sp>
          <p:nvSpPr>
            <p:cNvPr id="2553" name="Google Shape;2553;p3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4" name="Google Shape;2554;p3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5" name="Google Shape;2555;p38"/>
          <p:cNvGrpSpPr/>
          <p:nvPr/>
        </p:nvGrpSpPr>
        <p:grpSpPr>
          <a:xfrm>
            <a:off x="7540747" y="-598211"/>
            <a:ext cx="3863499" cy="3798516"/>
            <a:chOff x="3133537" y="-308699"/>
            <a:chExt cx="6010422" cy="5452155"/>
          </a:xfrm>
        </p:grpSpPr>
        <p:sp>
          <p:nvSpPr>
            <p:cNvPr id="2556" name="Google Shape;2556;p3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7" name="Google Shape;2557;p3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8" name="Google Shape;2558;p38"/>
          <p:cNvGrpSpPr/>
          <p:nvPr/>
        </p:nvGrpSpPr>
        <p:grpSpPr>
          <a:xfrm>
            <a:off x="7540741" y="371486"/>
            <a:ext cx="593164" cy="1161172"/>
            <a:chOff x="4921825" y="870250"/>
            <a:chExt cx="407925" cy="798550"/>
          </a:xfrm>
        </p:grpSpPr>
        <p:sp>
          <p:nvSpPr>
            <p:cNvPr id="2559" name="Google Shape;2559;p3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0" name="Google Shape;2560;p3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1" name="Google Shape;2561;p3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2" name="Google Shape;2562;p3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3" name="Google Shape;2563;p3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4" name="Google Shape;2564;p3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5" name="Google Shape;2565;p3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6" name="Google Shape;2566;p3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7" name="Google Shape;2567;p3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8" name="Google Shape;2568;p3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9" name="Google Shape;2569;p3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0" name="Google Shape;2570;p3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1" name="Google Shape;2571;p3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2" name="Google Shape;2572;p3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3" name="Google Shape;2573;p3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4" name="Google Shape;2574;p3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5" name="Google Shape;2575;p3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6" name="Google Shape;2576;p3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7" name="Google Shape;2577;p3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8" name="Google Shape;2578;p3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9" name="Google Shape;2579;p3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0" name="Google Shape;2580;p3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1" name="Google Shape;2581;p3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2" name="Google Shape;2582;p3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3" name="Google Shape;2583;p3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4" name="Google Shape;2584;p3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5" name="Google Shape;2585;p3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6" name="Google Shape;2586;p3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7" name="Google Shape;2587;p3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8" name="Google Shape;2588;p3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589" name="Google Shape;2589;p38"/>
          <p:cNvCxnSpPr/>
          <p:nvPr/>
        </p:nvCxnSpPr>
        <p:spPr>
          <a:xfrm>
            <a:off x="2230538"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90" name="Google Shape;2590;p38"/>
          <p:cNvCxnSpPr/>
          <p:nvPr/>
        </p:nvCxnSpPr>
        <p:spPr>
          <a:xfrm>
            <a:off x="-594350"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91" name="Google Shape;2591;p38"/>
          <p:cNvCxnSpPr>
            <a:endCxn id="2592" idx="3"/>
          </p:cNvCxnSpPr>
          <p:nvPr/>
        </p:nvCxnSpPr>
        <p:spPr>
          <a:xfrm rot="10800000" flipH="1">
            <a:off x="5047475" y="3641750"/>
            <a:ext cx="1984200" cy="6300"/>
          </a:xfrm>
          <a:prstGeom prst="straightConnector1">
            <a:avLst/>
          </a:prstGeom>
          <a:noFill/>
          <a:ln w="28575" cap="flat" cmpd="sng">
            <a:solidFill>
              <a:schemeClr val="dk2"/>
            </a:solidFill>
            <a:prstDash val="dot"/>
            <a:round/>
            <a:headEnd type="none" w="med" len="med"/>
            <a:tailEnd type="triangle" w="med" len="med"/>
          </a:ln>
        </p:spPr>
      </p:cxnSp>
      <p:pic>
        <p:nvPicPr>
          <p:cNvPr id="8194" name="Picture 2">
            <a:extLst>
              <a:ext uri="{FF2B5EF4-FFF2-40B4-BE49-F238E27FC236}">
                <a16:creationId xmlns:a16="http://schemas.microsoft.com/office/drawing/2014/main" id="{0BC22494-0352-9D4A-8394-090D7277B2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5900" y="1900298"/>
            <a:ext cx="2626792" cy="2634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621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3" name="Google Shape;2533;p38"/>
          <p:cNvSpPr/>
          <p:nvPr/>
        </p:nvSpPr>
        <p:spPr>
          <a:xfrm rot="10800000" flipH="1">
            <a:off x="1435951" y="1664775"/>
            <a:ext cx="592800" cy="112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4" name="Google Shape;2534;p38"/>
          <p:cNvSpPr/>
          <p:nvPr/>
        </p:nvSpPr>
        <p:spPr>
          <a:xfrm rot="10800000" flipH="1">
            <a:off x="4275589" y="1664775"/>
            <a:ext cx="592800" cy="11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5" name="Google Shape;2535;p38"/>
          <p:cNvSpPr/>
          <p:nvPr/>
        </p:nvSpPr>
        <p:spPr>
          <a:xfrm>
            <a:off x="3106863" y="685975"/>
            <a:ext cx="308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6" name="Google Shape;2536;p3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ESSAI</a:t>
            </a:r>
            <a:endParaRPr dirty="0"/>
          </a:p>
        </p:txBody>
      </p:sp>
      <p:sp>
        <p:nvSpPr>
          <p:cNvPr id="2537" name="Google Shape;2537;p38"/>
          <p:cNvSpPr txBox="1"/>
          <p:nvPr/>
        </p:nvSpPr>
        <p:spPr>
          <a:xfrm>
            <a:off x="713227"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KMEANS</a:t>
            </a:r>
            <a:endParaRPr sz="1800" dirty="0">
              <a:latin typeface="Questrial"/>
              <a:ea typeface="Questrial"/>
              <a:cs typeface="Questrial"/>
              <a:sym typeface="Questrial"/>
            </a:endParaRPr>
          </a:p>
        </p:txBody>
      </p:sp>
      <p:sp>
        <p:nvSpPr>
          <p:cNvPr id="2538" name="Google Shape;2538;p38"/>
          <p:cNvSpPr txBox="1"/>
          <p:nvPr/>
        </p:nvSpPr>
        <p:spPr>
          <a:xfrm>
            <a:off x="713225" y="1958805"/>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rgbClr val="000000"/>
              </a:buClr>
              <a:buSzPts val="1100"/>
              <a:buFont typeface="Arial"/>
              <a:buNone/>
            </a:pPr>
            <a:r>
              <a:rPr lang="fr-FR" b="0" i="0" dirty="0">
                <a:solidFill>
                  <a:srgbClr val="202124"/>
                </a:solidFill>
                <a:effectLst/>
                <a:latin typeface="Abel" panose="02000506030000020004" pitchFamily="2" charset="0"/>
              </a:rPr>
              <a:t>Le partitionnement en k-moyennes (ou k-means en anglais) est une </a:t>
            </a:r>
            <a:r>
              <a:rPr lang="fr-FR" b="0" i="0" dirty="0">
                <a:solidFill>
                  <a:srgbClr val="040C28"/>
                </a:solidFill>
                <a:effectLst/>
                <a:latin typeface="Abel" panose="02000506030000020004" pitchFamily="2" charset="0"/>
              </a:rPr>
              <a:t>méthode de partitionnement de données et un problème d'optimisation combinatoire</a:t>
            </a:r>
            <a:r>
              <a:rPr lang="fr-FR" b="0" i="0" dirty="0">
                <a:solidFill>
                  <a:srgbClr val="202124"/>
                </a:solidFill>
                <a:effectLst/>
                <a:latin typeface="Abel" panose="02000506030000020004" pitchFamily="2" charset="0"/>
              </a:rPr>
              <a:t>. Étant donnés des points et un entier k, le problème est de diviser les points en k groupes, souvent appelés clusters, de façon à minimiser une certaine fonction.</a:t>
            </a:r>
            <a:endParaRPr sz="1800" dirty="0">
              <a:solidFill>
                <a:schemeClr val="dk2"/>
              </a:solidFill>
              <a:latin typeface="Abel" panose="02000506030000020004" pitchFamily="2" charset="0"/>
              <a:ea typeface="Abel"/>
              <a:cs typeface="Abel"/>
              <a:sym typeface="Abel"/>
            </a:endParaRPr>
          </a:p>
        </p:txBody>
      </p:sp>
      <p:sp>
        <p:nvSpPr>
          <p:cNvPr id="2541" name="Google Shape;2541;p38"/>
          <p:cNvSpPr txBox="1"/>
          <p:nvPr/>
        </p:nvSpPr>
        <p:spPr>
          <a:xfrm>
            <a:off x="3530085"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RESULTAT</a:t>
            </a:r>
            <a:endParaRPr sz="1800" dirty="0">
              <a:latin typeface="Questrial"/>
              <a:ea typeface="Questrial"/>
              <a:cs typeface="Questrial"/>
              <a:sym typeface="Questrial"/>
            </a:endParaRPr>
          </a:p>
        </p:txBody>
      </p:sp>
      <p:sp>
        <p:nvSpPr>
          <p:cNvPr id="2542" name="Google Shape;2542;p38"/>
          <p:cNvSpPr txBox="1"/>
          <p:nvPr/>
        </p:nvSpPr>
        <p:spPr>
          <a:xfrm>
            <a:off x="3530084" y="1958805"/>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dk2"/>
                </a:solidFill>
                <a:latin typeface="Abel"/>
                <a:ea typeface="Abel"/>
                <a:cs typeface="Abel"/>
                <a:sym typeface="Abel"/>
              </a:rPr>
              <a:t>L’outil Yellowbrick, permet de faire tourner le modèle et trouve 4 clusters pertinents. Grâce aux scores qu’il propose nous pouvons estimer que ce modèle sera le mieux pour évaluer la clientèle  </a:t>
            </a:r>
            <a:endParaRPr dirty="0">
              <a:solidFill>
                <a:schemeClr val="dk2"/>
              </a:solidFill>
              <a:latin typeface="Abel"/>
              <a:ea typeface="Abel"/>
              <a:cs typeface="Abel"/>
              <a:sym typeface="Abel"/>
            </a:endParaRPr>
          </a:p>
        </p:txBody>
      </p:sp>
      <p:grpSp>
        <p:nvGrpSpPr>
          <p:cNvPr id="2552" name="Google Shape;2552;p38"/>
          <p:cNvGrpSpPr/>
          <p:nvPr/>
        </p:nvGrpSpPr>
        <p:grpSpPr>
          <a:xfrm flipH="1">
            <a:off x="-2299857" y="-2697840"/>
            <a:ext cx="4017967" cy="3644766"/>
            <a:chOff x="3166062" y="1034326"/>
            <a:chExt cx="6010422" cy="5452155"/>
          </a:xfrm>
        </p:grpSpPr>
        <p:sp>
          <p:nvSpPr>
            <p:cNvPr id="2553" name="Google Shape;2553;p3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4" name="Google Shape;2554;p3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5" name="Google Shape;2555;p38"/>
          <p:cNvGrpSpPr/>
          <p:nvPr/>
        </p:nvGrpSpPr>
        <p:grpSpPr>
          <a:xfrm>
            <a:off x="7540747" y="-598211"/>
            <a:ext cx="3863499" cy="3798516"/>
            <a:chOff x="3133537" y="-308699"/>
            <a:chExt cx="6010422" cy="5452155"/>
          </a:xfrm>
        </p:grpSpPr>
        <p:sp>
          <p:nvSpPr>
            <p:cNvPr id="2556" name="Google Shape;2556;p3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7" name="Google Shape;2557;p3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8" name="Google Shape;2558;p38"/>
          <p:cNvGrpSpPr/>
          <p:nvPr/>
        </p:nvGrpSpPr>
        <p:grpSpPr>
          <a:xfrm>
            <a:off x="7540741" y="371486"/>
            <a:ext cx="593164" cy="1161172"/>
            <a:chOff x="4921825" y="870250"/>
            <a:chExt cx="407925" cy="798550"/>
          </a:xfrm>
        </p:grpSpPr>
        <p:sp>
          <p:nvSpPr>
            <p:cNvPr id="2559" name="Google Shape;2559;p3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0" name="Google Shape;2560;p3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1" name="Google Shape;2561;p3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2" name="Google Shape;2562;p3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3" name="Google Shape;2563;p3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4" name="Google Shape;2564;p3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5" name="Google Shape;2565;p3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6" name="Google Shape;2566;p3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7" name="Google Shape;2567;p3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8" name="Google Shape;2568;p3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9" name="Google Shape;2569;p3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0" name="Google Shape;2570;p3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1" name="Google Shape;2571;p3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2" name="Google Shape;2572;p3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3" name="Google Shape;2573;p3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4" name="Google Shape;2574;p3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5" name="Google Shape;2575;p3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6" name="Google Shape;2576;p3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7" name="Google Shape;2577;p3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8" name="Google Shape;2578;p3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9" name="Google Shape;2579;p3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0" name="Google Shape;2580;p3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1" name="Google Shape;2581;p3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2" name="Google Shape;2582;p3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3" name="Google Shape;2583;p3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4" name="Google Shape;2584;p3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5" name="Google Shape;2585;p3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6" name="Google Shape;2586;p3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7" name="Google Shape;2587;p3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8" name="Google Shape;2588;p3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589" name="Google Shape;2589;p38"/>
          <p:cNvCxnSpPr/>
          <p:nvPr/>
        </p:nvCxnSpPr>
        <p:spPr>
          <a:xfrm>
            <a:off x="2230538"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90" name="Google Shape;2590;p38"/>
          <p:cNvCxnSpPr/>
          <p:nvPr/>
        </p:nvCxnSpPr>
        <p:spPr>
          <a:xfrm>
            <a:off x="-594350"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91" name="Google Shape;2591;p38"/>
          <p:cNvCxnSpPr>
            <a:endCxn id="2592" idx="3"/>
          </p:cNvCxnSpPr>
          <p:nvPr/>
        </p:nvCxnSpPr>
        <p:spPr>
          <a:xfrm rot="10800000" flipH="1">
            <a:off x="5047475" y="3641750"/>
            <a:ext cx="1984200" cy="6300"/>
          </a:xfrm>
          <a:prstGeom prst="straightConnector1">
            <a:avLst/>
          </a:prstGeom>
          <a:noFill/>
          <a:ln w="28575" cap="flat" cmpd="sng">
            <a:solidFill>
              <a:schemeClr val="dk2"/>
            </a:solidFill>
            <a:prstDash val="dot"/>
            <a:round/>
            <a:headEnd type="none" w="med" len="med"/>
            <a:tailEnd type="triangle" w="med" len="med"/>
          </a:ln>
        </p:spPr>
      </p:cxnSp>
    </p:spTree>
    <p:extLst>
      <p:ext uri="{BB962C8B-B14F-4D97-AF65-F5344CB8AC3E}">
        <p14:creationId xmlns:p14="http://schemas.microsoft.com/office/powerpoint/2010/main" val="2435762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03" name="Google Shape;2303;p32"/>
          <p:cNvSpPr/>
          <p:nvPr/>
        </p:nvSpPr>
        <p:spPr>
          <a:xfrm rot="10800000" flipH="1">
            <a:off x="717599" y="1741900"/>
            <a:ext cx="1313700" cy="57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4" name="Google Shape;2304;p32"/>
          <p:cNvSpPr txBox="1">
            <a:spLocks noGrp="1"/>
          </p:cNvSpPr>
          <p:nvPr>
            <p:ph type="title"/>
          </p:nvPr>
        </p:nvSpPr>
        <p:spPr>
          <a:xfrm>
            <a:off x="717600" y="2352150"/>
            <a:ext cx="4017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MODELE CHOISI</a:t>
            </a:r>
            <a:endParaRPr sz="3000" dirty="0"/>
          </a:p>
        </p:txBody>
      </p:sp>
      <p:sp>
        <p:nvSpPr>
          <p:cNvPr id="2305" name="Google Shape;2305;p32"/>
          <p:cNvSpPr txBox="1">
            <a:spLocks noGrp="1"/>
          </p:cNvSpPr>
          <p:nvPr>
            <p:ph type="title" idx="2"/>
          </p:nvPr>
        </p:nvSpPr>
        <p:spPr>
          <a:xfrm>
            <a:off x="717600" y="1528000"/>
            <a:ext cx="1535400" cy="6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pic>
        <p:nvPicPr>
          <p:cNvPr id="2307" name="Google Shape;2307;p32"/>
          <p:cNvPicPr preferRelativeResize="0"/>
          <p:nvPr/>
        </p:nvPicPr>
        <p:blipFill>
          <a:blip r:embed="rId3">
            <a:alphaModFix/>
          </a:blip>
          <a:stretch>
            <a:fillRect/>
          </a:stretch>
        </p:blipFill>
        <p:spPr>
          <a:xfrm>
            <a:off x="5808141" y="1288198"/>
            <a:ext cx="2489475" cy="3116350"/>
          </a:xfrm>
          <a:prstGeom prst="rect">
            <a:avLst/>
          </a:prstGeom>
          <a:noFill/>
          <a:ln>
            <a:noFill/>
          </a:ln>
        </p:spPr>
      </p:pic>
    </p:spTree>
    <p:extLst>
      <p:ext uri="{BB962C8B-B14F-4D97-AF65-F5344CB8AC3E}">
        <p14:creationId xmlns:p14="http://schemas.microsoft.com/office/powerpoint/2010/main" val="1128377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3" name="Google Shape;2533;p38"/>
          <p:cNvSpPr/>
          <p:nvPr/>
        </p:nvSpPr>
        <p:spPr>
          <a:xfrm rot="10800000" flipH="1">
            <a:off x="1435951" y="1664775"/>
            <a:ext cx="592800" cy="112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4" name="Google Shape;2534;p38"/>
          <p:cNvSpPr/>
          <p:nvPr/>
        </p:nvSpPr>
        <p:spPr>
          <a:xfrm rot="10800000" flipH="1">
            <a:off x="4275589" y="1664775"/>
            <a:ext cx="592800" cy="11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5" name="Google Shape;2535;p38"/>
          <p:cNvSpPr/>
          <p:nvPr/>
        </p:nvSpPr>
        <p:spPr>
          <a:xfrm>
            <a:off x="3106863" y="685975"/>
            <a:ext cx="308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6" name="Google Shape;2536;p3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LE KMEANS</a:t>
            </a:r>
            <a:endParaRPr dirty="0"/>
          </a:p>
        </p:txBody>
      </p:sp>
      <p:sp>
        <p:nvSpPr>
          <p:cNvPr id="2537" name="Google Shape;2537;p38"/>
          <p:cNvSpPr txBox="1"/>
          <p:nvPr/>
        </p:nvSpPr>
        <p:spPr>
          <a:xfrm>
            <a:off x="713227"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L</a:t>
            </a:r>
            <a:r>
              <a:rPr lang="fr-FR" sz="1800" dirty="0">
                <a:latin typeface="Questrial"/>
                <a:ea typeface="Questrial"/>
                <a:cs typeface="Questrial"/>
                <a:sym typeface="Questrial"/>
              </a:rPr>
              <a:t>e</a:t>
            </a:r>
            <a:r>
              <a:rPr lang="en" sz="1800" dirty="0">
                <a:latin typeface="Questrial"/>
                <a:ea typeface="Questrial"/>
                <a:cs typeface="Questrial"/>
                <a:sym typeface="Questrial"/>
              </a:rPr>
              <a:t>s clusters</a:t>
            </a:r>
            <a:endParaRPr sz="1800" dirty="0">
              <a:latin typeface="Questrial"/>
              <a:ea typeface="Questrial"/>
              <a:cs typeface="Questrial"/>
              <a:sym typeface="Questrial"/>
            </a:endParaRPr>
          </a:p>
        </p:txBody>
      </p:sp>
      <p:sp>
        <p:nvSpPr>
          <p:cNvPr id="2538" name="Google Shape;2538;p38"/>
          <p:cNvSpPr txBox="1"/>
          <p:nvPr/>
        </p:nvSpPr>
        <p:spPr>
          <a:xfrm>
            <a:off x="713225" y="1958805"/>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rgbClr val="000000"/>
              </a:buClr>
              <a:buSzPts val="1100"/>
              <a:buFont typeface="Arial"/>
              <a:buNone/>
            </a:pPr>
            <a:r>
              <a:rPr lang="en" dirty="0">
                <a:solidFill>
                  <a:schemeClr val="dk2"/>
                </a:solidFill>
                <a:latin typeface="Abel"/>
                <a:ea typeface="Abel"/>
                <a:cs typeface="Abel"/>
                <a:sym typeface="Abel"/>
              </a:rPr>
              <a:t>Le KMEANS nous propose les clusters pertinents , le calcul du score de distortion, nous permet de voir qu’il y en 4</a:t>
            </a:r>
            <a:endParaRPr sz="1800" dirty="0">
              <a:solidFill>
                <a:schemeClr val="dk2"/>
              </a:solidFill>
              <a:latin typeface="Abel"/>
              <a:ea typeface="Abel"/>
              <a:cs typeface="Abel"/>
              <a:sym typeface="Abel"/>
            </a:endParaRPr>
          </a:p>
        </p:txBody>
      </p:sp>
      <p:cxnSp>
        <p:nvCxnSpPr>
          <p:cNvPr id="2540" name="Google Shape;2540;p38"/>
          <p:cNvCxnSpPr/>
          <p:nvPr/>
        </p:nvCxnSpPr>
        <p:spPr>
          <a:xfrm>
            <a:off x="4572113" y="2624225"/>
            <a:ext cx="0" cy="1200300"/>
          </a:xfrm>
          <a:prstGeom prst="straightConnector1">
            <a:avLst/>
          </a:prstGeom>
          <a:noFill/>
          <a:ln w="19050" cap="flat" cmpd="sng">
            <a:solidFill>
              <a:schemeClr val="accent3"/>
            </a:solidFill>
            <a:prstDash val="solid"/>
            <a:round/>
            <a:headEnd type="oval" w="med" len="med"/>
            <a:tailEnd type="none" w="med" len="med"/>
          </a:ln>
        </p:spPr>
      </p:cxnSp>
      <p:sp>
        <p:nvSpPr>
          <p:cNvPr id="2541" name="Google Shape;2541;p38"/>
          <p:cNvSpPr txBox="1"/>
          <p:nvPr/>
        </p:nvSpPr>
        <p:spPr>
          <a:xfrm>
            <a:off x="3530085"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Résultat</a:t>
            </a:r>
            <a:endParaRPr sz="1800" dirty="0">
              <a:latin typeface="Questrial"/>
              <a:ea typeface="Questrial"/>
              <a:cs typeface="Questrial"/>
              <a:sym typeface="Questrial"/>
            </a:endParaRPr>
          </a:p>
        </p:txBody>
      </p:sp>
      <p:grpSp>
        <p:nvGrpSpPr>
          <p:cNvPr id="2548" name="Google Shape;2548;p38"/>
          <p:cNvGrpSpPr/>
          <p:nvPr/>
        </p:nvGrpSpPr>
        <p:grpSpPr>
          <a:xfrm>
            <a:off x="4215263" y="3178875"/>
            <a:ext cx="675907" cy="1188467"/>
            <a:chOff x="4215263" y="3178875"/>
            <a:chExt cx="675907" cy="1188467"/>
          </a:xfrm>
        </p:grpSpPr>
        <p:sp>
          <p:nvSpPr>
            <p:cNvPr id="2549" name="Google Shape;2549;p38"/>
            <p:cNvSpPr/>
            <p:nvPr/>
          </p:nvSpPr>
          <p:spPr>
            <a:xfrm flipH="1">
              <a:off x="4215263"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0" name="Google Shape;2550;p38"/>
            <p:cNvSpPr/>
            <p:nvPr/>
          </p:nvSpPr>
          <p:spPr>
            <a:xfrm flipH="1">
              <a:off x="4252800"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1" name="Google Shape;2551;p38"/>
            <p:cNvSpPr/>
            <p:nvPr/>
          </p:nvSpPr>
          <p:spPr>
            <a:xfrm>
              <a:off x="4386351" y="3395476"/>
              <a:ext cx="371531" cy="776688"/>
            </a:xfrm>
            <a:custGeom>
              <a:avLst/>
              <a:gdLst/>
              <a:ahLst/>
              <a:cxnLst/>
              <a:rect l="l" t="t" r="r" b="b"/>
              <a:pathLst>
                <a:path w="32230" h="67377" extrusionOk="0">
                  <a:moveTo>
                    <a:pt x="29195" y="0"/>
                  </a:moveTo>
                  <a:cubicBezTo>
                    <a:pt x="28880" y="0"/>
                    <a:pt x="28480" y="149"/>
                    <a:pt x="27989" y="444"/>
                  </a:cubicBezTo>
                  <a:lnTo>
                    <a:pt x="2708" y="15025"/>
                  </a:lnTo>
                  <a:cubicBezTo>
                    <a:pt x="1241" y="15906"/>
                    <a:pt x="588" y="17047"/>
                    <a:pt x="588" y="18841"/>
                  </a:cubicBezTo>
                  <a:lnTo>
                    <a:pt x="588" y="45622"/>
                  </a:lnTo>
                  <a:cubicBezTo>
                    <a:pt x="588" y="46816"/>
                    <a:pt x="877" y="47389"/>
                    <a:pt x="1502" y="47389"/>
                  </a:cubicBezTo>
                  <a:cubicBezTo>
                    <a:pt x="1817" y="47389"/>
                    <a:pt x="2217" y="47244"/>
                    <a:pt x="2708" y="46960"/>
                  </a:cubicBezTo>
                  <a:lnTo>
                    <a:pt x="17257" y="38544"/>
                  </a:lnTo>
                  <a:cubicBezTo>
                    <a:pt x="17601" y="38354"/>
                    <a:pt x="17906" y="38251"/>
                    <a:pt x="18155" y="38251"/>
                  </a:cubicBezTo>
                  <a:cubicBezTo>
                    <a:pt x="18591" y="38251"/>
                    <a:pt x="18855" y="38568"/>
                    <a:pt x="18855" y="39294"/>
                  </a:cubicBezTo>
                  <a:lnTo>
                    <a:pt x="18855" y="42099"/>
                  </a:lnTo>
                  <a:cubicBezTo>
                    <a:pt x="18855" y="43241"/>
                    <a:pt x="18203" y="44154"/>
                    <a:pt x="17257" y="44676"/>
                  </a:cubicBezTo>
                  <a:lnTo>
                    <a:pt x="2121" y="53386"/>
                  </a:lnTo>
                  <a:cubicBezTo>
                    <a:pt x="653" y="54267"/>
                    <a:pt x="1" y="55408"/>
                    <a:pt x="1" y="57202"/>
                  </a:cubicBezTo>
                  <a:lnTo>
                    <a:pt x="1" y="65586"/>
                  </a:lnTo>
                  <a:cubicBezTo>
                    <a:pt x="1" y="66789"/>
                    <a:pt x="295" y="67376"/>
                    <a:pt x="931" y="67376"/>
                  </a:cubicBezTo>
                  <a:cubicBezTo>
                    <a:pt x="1243" y="67376"/>
                    <a:pt x="1638" y="67235"/>
                    <a:pt x="2121" y="66956"/>
                  </a:cubicBezTo>
                  <a:lnTo>
                    <a:pt x="20780" y="56126"/>
                  </a:lnTo>
                  <a:cubicBezTo>
                    <a:pt x="27826" y="52048"/>
                    <a:pt x="32229" y="44937"/>
                    <a:pt x="32229" y="37631"/>
                  </a:cubicBezTo>
                  <a:lnTo>
                    <a:pt x="32229" y="27681"/>
                  </a:lnTo>
                  <a:cubicBezTo>
                    <a:pt x="32229" y="22682"/>
                    <a:pt x="30522" y="20308"/>
                    <a:pt x="27552" y="20308"/>
                  </a:cubicBezTo>
                  <a:cubicBezTo>
                    <a:pt x="26007" y="20308"/>
                    <a:pt x="24120" y="20951"/>
                    <a:pt x="21954" y="22201"/>
                  </a:cubicBezTo>
                  <a:lnTo>
                    <a:pt x="13930" y="26866"/>
                  </a:lnTo>
                  <a:lnTo>
                    <a:pt x="13930" y="22201"/>
                  </a:lnTo>
                  <a:lnTo>
                    <a:pt x="27989" y="14112"/>
                  </a:lnTo>
                  <a:cubicBezTo>
                    <a:pt x="29457" y="13231"/>
                    <a:pt x="30109" y="12089"/>
                    <a:pt x="30109" y="10295"/>
                  </a:cubicBezTo>
                  <a:lnTo>
                    <a:pt x="30109" y="1781"/>
                  </a:lnTo>
                  <a:cubicBezTo>
                    <a:pt x="30109" y="588"/>
                    <a:pt x="29820" y="0"/>
                    <a:pt x="29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2" name="Google Shape;2552;p38"/>
          <p:cNvGrpSpPr/>
          <p:nvPr/>
        </p:nvGrpSpPr>
        <p:grpSpPr>
          <a:xfrm flipH="1">
            <a:off x="-2299857" y="-2697840"/>
            <a:ext cx="4017967" cy="3644766"/>
            <a:chOff x="3166062" y="1034326"/>
            <a:chExt cx="6010422" cy="5452155"/>
          </a:xfrm>
        </p:grpSpPr>
        <p:sp>
          <p:nvSpPr>
            <p:cNvPr id="2553" name="Google Shape;2553;p3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4" name="Google Shape;2554;p3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5" name="Google Shape;2555;p38"/>
          <p:cNvGrpSpPr/>
          <p:nvPr/>
        </p:nvGrpSpPr>
        <p:grpSpPr>
          <a:xfrm>
            <a:off x="7540747" y="-598211"/>
            <a:ext cx="3863499" cy="3798516"/>
            <a:chOff x="3133537" y="-308699"/>
            <a:chExt cx="6010422" cy="5452155"/>
          </a:xfrm>
        </p:grpSpPr>
        <p:sp>
          <p:nvSpPr>
            <p:cNvPr id="2556" name="Google Shape;2556;p3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7" name="Google Shape;2557;p3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8" name="Google Shape;2558;p38"/>
          <p:cNvGrpSpPr/>
          <p:nvPr/>
        </p:nvGrpSpPr>
        <p:grpSpPr>
          <a:xfrm>
            <a:off x="7540741" y="371486"/>
            <a:ext cx="593164" cy="1161172"/>
            <a:chOff x="4921825" y="870250"/>
            <a:chExt cx="407925" cy="798550"/>
          </a:xfrm>
        </p:grpSpPr>
        <p:sp>
          <p:nvSpPr>
            <p:cNvPr id="2559" name="Google Shape;2559;p3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0" name="Google Shape;2560;p3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1" name="Google Shape;2561;p3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2" name="Google Shape;2562;p3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3" name="Google Shape;2563;p3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4" name="Google Shape;2564;p3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5" name="Google Shape;2565;p3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6" name="Google Shape;2566;p3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7" name="Google Shape;2567;p3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8" name="Google Shape;2568;p3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9" name="Google Shape;2569;p3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0" name="Google Shape;2570;p3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1" name="Google Shape;2571;p3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2" name="Google Shape;2572;p3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3" name="Google Shape;2573;p3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4" name="Google Shape;2574;p3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5" name="Google Shape;2575;p3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6" name="Google Shape;2576;p3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7" name="Google Shape;2577;p3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8" name="Google Shape;2578;p3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9" name="Google Shape;2579;p3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0" name="Google Shape;2580;p3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1" name="Google Shape;2581;p3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2" name="Google Shape;2582;p3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3" name="Google Shape;2583;p3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4" name="Google Shape;2584;p3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5" name="Google Shape;2585;p3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6" name="Google Shape;2586;p3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7" name="Google Shape;2587;p3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8" name="Google Shape;2588;p3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589" name="Google Shape;2589;p38"/>
          <p:cNvCxnSpPr/>
          <p:nvPr/>
        </p:nvCxnSpPr>
        <p:spPr>
          <a:xfrm>
            <a:off x="2230538"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90" name="Google Shape;2590;p38"/>
          <p:cNvCxnSpPr/>
          <p:nvPr/>
        </p:nvCxnSpPr>
        <p:spPr>
          <a:xfrm>
            <a:off x="-594350"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91" name="Google Shape;2591;p38"/>
          <p:cNvCxnSpPr>
            <a:endCxn id="2592" idx="3"/>
          </p:cNvCxnSpPr>
          <p:nvPr/>
        </p:nvCxnSpPr>
        <p:spPr>
          <a:xfrm rot="10800000" flipH="1">
            <a:off x="5047475" y="3641750"/>
            <a:ext cx="1984200" cy="6300"/>
          </a:xfrm>
          <a:prstGeom prst="straightConnector1">
            <a:avLst/>
          </a:prstGeom>
          <a:noFill/>
          <a:ln w="28575" cap="flat" cmpd="sng">
            <a:solidFill>
              <a:schemeClr val="dk2"/>
            </a:solidFill>
            <a:prstDash val="dot"/>
            <a:round/>
            <a:headEnd type="none" w="med" len="med"/>
            <a:tailEnd type="triangle" w="med" len="med"/>
          </a:ln>
        </p:spPr>
      </p:cxnSp>
      <p:pic>
        <p:nvPicPr>
          <p:cNvPr id="6148" name="Picture 4">
            <a:extLst>
              <a:ext uri="{FF2B5EF4-FFF2-40B4-BE49-F238E27FC236}">
                <a16:creationId xmlns:a16="http://schemas.microsoft.com/office/drawing/2014/main" id="{6A56CF6B-4C5E-1963-AF4F-F19C24B62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1012" y="1872259"/>
            <a:ext cx="4045867" cy="2704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095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6"/>
        <p:cNvGrpSpPr/>
        <p:nvPr/>
      </p:nvGrpSpPr>
      <p:grpSpPr>
        <a:xfrm>
          <a:off x="0" y="0"/>
          <a:ext cx="0" cy="0"/>
          <a:chOff x="0" y="0"/>
          <a:chExt cx="0" cy="0"/>
        </a:xfrm>
      </p:grpSpPr>
      <p:sp>
        <p:nvSpPr>
          <p:cNvPr id="2247" name="Google Shape;2247;p29"/>
          <p:cNvSpPr/>
          <p:nvPr/>
        </p:nvSpPr>
        <p:spPr>
          <a:xfrm rot="5400000">
            <a:off x="-968075" y="2409225"/>
            <a:ext cx="38100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8" name="Google Shape;2248;p29"/>
          <p:cNvSpPr/>
          <p:nvPr/>
        </p:nvSpPr>
        <p:spPr>
          <a:xfrm rot="10800000" flipH="1">
            <a:off x="2032625" y="1071829"/>
            <a:ext cx="916800" cy="38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9" name="Google Shape;2249;p29"/>
          <p:cNvSpPr/>
          <p:nvPr/>
        </p:nvSpPr>
        <p:spPr>
          <a:xfrm rot="10800000" flipH="1">
            <a:off x="6679172" y="1071799"/>
            <a:ext cx="914400" cy="38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0" name="Google Shape;2250;p29"/>
          <p:cNvSpPr/>
          <p:nvPr/>
        </p:nvSpPr>
        <p:spPr>
          <a:xfrm rot="10800000" flipH="1">
            <a:off x="4361710" y="1071787"/>
            <a:ext cx="916800" cy="384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1" name="Google Shape;2251;p29"/>
          <p:cNvSpPr/>
          <p:nvPr/>
        </p:nvSpPr>
        <p:spPr>
          <a:xfrm rot="10800000" flipH="1">
            <a:off x="2032625" y="3254125"/>
            <a:ext cx="916800" cy="339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2" name="Google Shape;2252;p29"/>
          <p:cNvSpPr/>
          <p:nvPr/>
        </p:nvSpPr>
        <p:spPr>
          <a:xfrm rot="10800000" flipH="1">
            <a:off x="6679172" y="3254075"/>
            <a:ext cx="914400" cy="33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3" name="Google Shape;2253;p29"/>
          <p:cNvSpPr/>
          <p:nvPr/>
        </p:nvSpPr>
        <p:spPr>
          <a:xfrm rot="10800000" flipH="1">
            <a:off x="4361710" y="3254088"/>
            <a:ext cx="916800" cy="33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4" name="Google Shape;2254;p29"/>
          <p:cNvSpPr txBox="1">
            <a:spLocks noGrp="1"/>
          </p:cNvSpPr>
          <p:nvPr>
            <p:ph type="ctrTitle"/>
          </p:nvPr>
        </p:nvSpPr>
        <p:spPr>
          <a:xfrm>
            <a:off x="3658660" y="1589224"/>
            <a:ext cx="2322900" cy="27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EXPLORATION</a:t>
            </a:r>
            <a:endParaRPr dirty="0"/>
          </a:p>
        </p:txBody>
      </p:sp>
      <p:sp>
        <p:nvSpPr>
          <p:cNvPr id="2256" name="Google Shape;2256;p29"/>
          <p:cNvSpPr txBox="1">
            <a:spLocks noGrp="1"/>
          </p:cNvSpPr>
          <p:nvPr>
            <p:ph type="title" idx="2"/>
          </p:nvPr>
        </p:nvSpPr>
        <p:spPr>
          <a:xfrm>
            <a:off x="4269160" y="833125"/>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2257" name="Google Shape;2257;p29"/>
          <p:cNvSpPr txBox="1">
            <a:spLocks noGrp="1"/>
          </p:cNvSpPr>
          <p:nvPr>
            <p:ph type="ctrTitle" idx="3"/>
          </p:nvPr>
        </p:nvSpPr>
        <p:spPr>
          <a:xfrm>
            <a:off x="3658660" y="3722410"/>
            <a:ext cx="2322900" cy="26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SIMULATION</a:t>
            </a:r>
            <a:endParaRPr dirty="0"/>
          </a:p>
        </p:txBody>
      </p:sp>
      <p:sp>
        <p:nvSpPr>
          <p:cNvPr id="2259" name="Google Shape;2259;p29"/>
          <p:cNvSpPr txBox="1">
            <a:spLocks noGrp="1"/>
          </p:cNvSpPr>
          <p:nvPr>
            <p:ph type="title" idx="5"/>
          </p:nvPr>
        </p:nvSpPr>
        <p:spPr>
          <a:xfrm>
            <a:off x="4269160" y="2972134"/>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dirty="0"/>
          </a:p>
        </p:txBody>
      </p:sp>
      <p:sp>
        <p:nvSpPr>
          <p:cNvPr id="2260" name="Google Shape;2260;p29"/>
          <p:cNvSpPr txBox="1">
            <a:spLocks noGrp="1"/>
          </p:cNvSpPr>
          <p:nvPr>
            <p:ph type="ctrTitle" idx="6"/>
          </p:nvPr>
        </p:nvSpPr>
        <p:spPr>
          <a:xfrm>
            <a:off x="5974922" y="1589224"/>
            <a:ext cx="2322900" cy="27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ESSAI</a:t>
            </a:r>
            <a:endParaRPr dirty="0"/>
          </a:p>
        </p:txBody>
      </p:sp>
      <p:sp>
        <p:nvSpPr>
          <p:cNvPr id="2262" name="Google Shape;2262;p29"/>
          <p:cNvSpPr txBox="1">
            <a:spLocks noGrp="1"/>
          </p:cNvSpPr>
          <p:nvPr>
            <p:ph type="title" idx="8"/>
          </p:nvPr>
        </p:nvSpPr>
        <p:spPr>
          <a:xfrm>
            <a:off x="6585422" y="833125"/>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2263" name="Google Shape;2263;p29"/>
          <p:cNvSpPr txBox="1">
            <a:spLocks noGrp="1"/>
          </p:cNvSpPr>
          <p:nvPr>
            <p:ph type="ctrTitle" idx="9"/>
          </p:nvPr>
        </p:nvSpPr>
        <p:spPr>
          <a:xfrm>
            <a:off x="5974922" y="3722410"/>
            <a:ext cx="2322900" cy="26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CONCLUSION</a:t>
            </a:r>
            <a:endParaRPr dirty="0"/>
          </a:p>
        </p:txBody>
      </p:sp>
      <p:sp>
        <p:nvSpPr>
          <p:cNvPr id="2265" name="Google Shape;2265;p29"/>
          <p:cNvSpPr txBox="1">
            <a:spLocks noGrp="1"/>
          </p:cNvSpPr>
          <p:nvPr>
            <p:ph type="title" idx="14"/>
          </p:nvPr>
        </p:nvSpPr>
        <p:spPr>
          <a:xfrm>
            <a:off x="6585422" y="2972134"/>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dirty="0"/>
          </a:p>
        </p:txBody>
      </p:sp>
      <p:sp>
        <p:nvSpPr>
          <p:cNvPr id="2266" name="Google Shape;2266;p29"/>
          <p:cNvSpPr txBox="1">
            <a:spLocks noGrp="1"/>
          </p:cNvSpPr>
          <p:nvPr>
            <p:ph type="ctrTitle" idx="15"/>
          </p:nvPr>
        </p:nvSpPr>
        <p:spPr>
          <a:xfrm rot="-5400000">
            <a:off x="-1086025" y="2345625"/>
            <a:ext cx="4067100" cy="44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TABLE OF CONTENTS</a:t>
            </a:r>
            <a:endParaRPr dirty="0"/>
          </a:p>
        </p:txBody>
      </p:sp>
      <p:sp>
        <p:nvSpPr>
          <p:cNvPr id="2267" name="Google Shape;2267;p29"/>
          <p:cNvSpPr txBox="1">
            <a:spLocks noGrp="1"/>
          </p:cNvSpPr>
          <p:nvPr>
            <p:ph type="ctrTitle" idx="16"/>
          </p:nvPr>
        </p:nvSpPr>
        <p:spPr>
          <a:xfrm>
            <a:off x="1329575" y="1589233"/>
            <a:ext cx="2322900" cy="27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PROBLEMATIQUE </a:t>
            </a:r>
            <a:endParaRPr dirty="0"/>
          </a:p>
        </p:txBody>
      </p:sp>
      <p:sp>
        <p:nvSpPr>
          <p:cNvPr id="2269" name="Google Shape;2269;p29"/>
          <p:cNvSpPr txBox="1">
            <a:spLocks noGrp="1"/>
          </p:cNvSpPr>
          <p:nvPr>
            <p:ph type="title" idx="18"/>
          </p:nvPr>
        </p:nvSpPr>
        <p:spPr>
          <a:xfrm>
            <a:off x="1940075" y="833125"/>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2270" name="Google Shape;2270;p29"/>
          <p:cNvSpPr txBox="1">
            <a:spLocks noGrp="1"/>
          </p:cNvSpPr>
          <p:nvPr>
            <p:ph type="ctrTitle" idx="19"/>
          </p:nvPr>
        </p:nvSpPr>
        <p:spPr>
          <a:xfrm>
            <a:off x="1329575" y="3722410"/>
            <a:ext cx="2322900" cy="26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MODELE CHOISI</a:t>
            </a:r>
            <a:endParaRPr dirty="0"/>
          </a:p>
        </p:txBody>
      </p:sp>
      <p:sp>
        <p:nvSpPr>
          <p:cNvPr id="2272" name="Google Shape;2272;p29"/>
          <p:cNvSpPr txBox="1">
            <a:spLocks noGrp="1"/>
          </p:cNvSpPr>
          <p:nvPr>
            <p:ph type="title" idx="21"/>
          </p:nvPr>
        </p:nvSpPr>
        <p:spPr>
          <a:xfrm>
            <a:off x="1940075" y="2972134"/>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3" name="Google Shape;2533;p38"/>
          <p:cNvSpPr/>
          <p:nvPr/>
        </p:nvSpPr>
        <p:spPr>
          <a:xfrm rot="10800000" flipH="1">
            <a:off x="1435951" y="1664775"/>
            <a:ext cx="592800" cy="112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4" name="Google Shape;2534;p38"/>
          <p:cNvSpPr/>
          <p:nvPr/>
        </p:nvSpPr>
        <p:spPr>
          <a:xfrm rot="10800000" flipH="1">
            <a:off x="5572749" y="1664775"/>
            <a:ext cx="592800" cy="11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5" name="Google Shape;2535;p38"/>
          <p:cNvSpPr/>
          <p:nvPr/>
        </p:nvSpPr>
        <p:spPr>
          <a:xfrm>
            <a:off x="3106863" y="685975"/>
            <a:ext cx="308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6" name="Google Shape;2536;p3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LE KMEANS</a:t>
            </a:r>
            <a:endParaRPr dirty="0"/>
          </a:p>
        </p:txBody>
      </p:sp>
      <p:sp>
        <p:nvSpPr>
          <p:cNvPr id="2537" name="Google Shape;2537;p38"/>
          <p:cNvSpPr txBox="1"/>
          <p:nvPr/>
        </p:nvSpPr>
        <p:spPr>
          <a:xfrm>
            <a:off x="713227"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Quel client dans quel cluster</a:t>
            </a:r>
            <a:endParaRPr sz="1800" dirty="0">
              <a:latin typeface="Questrial"/>
              <a:ea typeface="Questrial"/>
              <a:cs typeface="Questrial"/>
              <a:sym typeface="Questrial"/>
            </a:endParaRPr>
          </a:p>
        </p:txBody>
      </p:sp>
      <p:sp>
        <p:nvSpPr>
          <p:cNvPr id="2541" name="Google Shape;2541;p38"/>
          <p:cNvSpPr txBox="1"/>
          <p:nvPr/>
        </p:nvSpPr>
        <p:spPr>
          <a:xfrm>
            <a:off x="4862697"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Lecture</a:t>
            </a:r>
            <a:endParaRPr sz="1800" dirty="0">
              <a:latin typeface="Questrial"/>
              <a:ea typeface="Questrial"/>
              <a:cs typeface="Questrial"/>
              <a:sym typeface="Questrial"/>
            </a:endParaRPr>
          </a:p>
        </p:txBody>
      </p:sp>
      <p:sp>
        <p:nvSpPr>
          <p:cNvPr id="2542" name="Google Shape;2542;p38"/>
          <p:cNvSpPr txBox="1"/>
          <p:nvPr/>
        </p:nvSpPr>
        <p:spPr>
          <a:xfrm>
            <a:off x="4862696" y="1958805"/>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dk2"/>
                </a:solidFill>
                <a:latin typeface="Abel"/>
                <a:ea typeface="Abel"/>
                <a:cs typeface="Abel"/>
                <a:sym typeface="Abel"/>
              </a:rPr>
              <a:t>Le premier cluster (1) regrouper 13621 personnes qui ont commandé il y a en moyenne 246 jours, ont commandé en moyenne 1,06 fois, et pour en moyenne 197€, et noté 1,22/5</a:t>
            </a:r>
            <a:endParaRPr dirty="0">
              <a:solidFill>
                <a:schemeClr val="dk2"/>
              </a:solidFill>
              <a:latin typeface="Abel"/>
              <a:ea typeface="Abel"/>
              <a:cs typeface="Abel"/>
              <a:sym typeface="Abel"/>
            </a:endParaRPr>
          </a:p>
        </p:txBody>
      </p:sp>
      <p:grpSp>
        <p:nvGrpSpPr>
          <p:cNvPr id="2552" name="Google Shape;2552;p38"/>
          <p:cNvGrpSpPr/>
          <p:nvPr/>
        </p:nvGrpSpPr>
        <p:grpSpPr>
          <a:xfrm flipH="1">
            <a:off x="-2299857" y="-2697840"/>
            <a:ext cx="4017967" cy="3644766"/>
            <a:chOff x="3166062" y="1034326"/>
            <a:chExt cx="6010422" cy="5452155"/>
          </a:xfrm>
        </p:grpSpPr>
        <p:sp>
          <p:nvSpPr>
            <p:cNvPr id="2553" name="Google Shape;2553;p3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4" name="Google Shape;2554;p3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5" name="Google Shape;2555;p38"/>
          <p:cNvGrpSpPr/>
          <p:nvPr/>
        </p:nvGrpSpPr>
        <p:grpSpPr>
          <a:xfrm>
            <a:off x="7540747" y="-598211"/>
            <a:ext cx="3863499" cy="3798516"/>
            <a:chOff x="3133537" y="-308699"/>
            <a:chExt cx="6010422" cy="5452155"/>
          </a:xfrm>
        </p:grpSpPr>
        <p:sp>
          <p:nvSpPr>
            <p:cNvPr id="2556" name="Google Shape;2556;p3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7" name="Google Shape;2557;p3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8" name="Google Shape;2558;p38"/>
          <p:cNvGrpSpPr/>
          <p:nvPr/>
        </p:nvGrpSpPr>
        <p:grpSpPr>
          <a:xfrm>
            <a:off x="7540741" y="371486"/>
            <a:ext cx="593164" cy="1161172"/>
            <a:chOff x="4921825" y="870250"/>
            <a:chExt cx="407925" cy="798550"/>
          </a:xfrm>
        </p:grpSpPr>
        <p:sp>
          <p:nvSpPr>
            <p:cNvPr id="2559" name="Google Shape;2559;p3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0" name="Google Shape;2560;p3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1" name="Google Shape;2561;p3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2" name="Google Shape;2562;p3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3" name="Google Shape;2563;p3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4" name="Google Shape;2564;p3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5" name="Google Shape;2565;p3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6" name="Google Shape;2566;p3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7" name="Google Shape;2567;p3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8" name="Google Shape;2568;p3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9" name="Google Shape;2569;p3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0" name="Google Shape;2570;p3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1" name="Google Shape;2571;p3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2" name="Google Shape;2572;p3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3" name="Google Shape;2573;p3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4" name="Google Shape;2574;p3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5" name="Google Shape;2575;p3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6" name="Google Shape;2576;p3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7" name="Google Shape;2577;p3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8" name="Google Shape;2578;p3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9" name="Google Shape;2579;p3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0" name="Google Shape;2580;p3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1" name="Google Shape;2581;p3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2" name="Google Shape;2582;p3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3" name="Google Shape;2583;p3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4" name="Google Shape;2584;p3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5" name="Google Shape;2585;p3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6" name="Google Shape;2586;p3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7" name="Google Shape;2587;p3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8" name="Google Shape;2588;p3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589" name="Google Shape;2589;p38"/>
          <p:cNvCxnSpPr/>
          <p:nvPr/>
        </p:nvCxnSpPr>
        <p:spPr>
          <a:xfrm>
            <a:off x="2230538"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90" name="Google Shape;2590;p38"/>
          <p:cNvCxnSpPr/>
          <p:nvPr/>
        </p:nvCxnSpPr>
        <p:spPr>
          <a:xfrm>
            <a:off x="-594350" y="3647950"/>
            <a:ext cx="1828500" cy="0"/>
          </a:xfrm>
          <a:prstGeom prst="straightConnector1">
            <a:avLst/>
          </a:prstGeom>
          <a:noFill/>
          <a:ln w="28575" cap="flat" cmpd="sng">
            <a:solidFill>
              <a:schemeClr val="dk2"/>
            </a:solidFill>
            <a:prstDash val="dot"/>
            <a:round/>
            <a:headEnd type="none" w="med" len="med"/>
            <a:tailEnd type="none" w="med" len="med"/>
          </a:ln>
        </p:spPr>
      </p:cxnSp>
      <p:pic>
        <p:nvPicPr>
          <p:cNvPr id="4" name="Image 3">
            <a:extLst>
              <a:ext uri="{FF2B5EF4-FFF2-40B4-BE49-F238E27FC236}">
                <a16:creationId xmlns:a16="http://schemas.microsoft.com/office/drawing/2014/main" id="{7DD4DB14-EDC9-9360-89A4-A8B3DB4DA1A1}"/>
              </a:ext>
            </a:extLst>
          </p:cNvPr>
          <p:cNvPicPr>
            <a:picLocks noChangeAspect="1"/>
          </p:cNvPicPr>
          <p:nvPr/>
        </p:nvPicPr>
        <p:blipFill>
          <a:blip r:embed="rId3"/>
          <a:stretch>
            <a:fillRect/>
          </a:stretch>
        </p:blipFill>
        <p:spPr>
          <a:xfrm>
            <a:off x="371402" y="2305534"/>
            <a:ext cx="4581480" cy="1153563"/>
          </a:xfrm>
          <a:prstGeom prst="rect">
            <a:avLst/>
          </a:prstGeom>
        </p:spPr>
      </p:pic>
    </p:spTree>
    <p:extLst>
      <p:ext uri="{BB962C8B-B14F-4D97-AF65-F5344CB8AC3E}">
        <p14:creationId xmlns:p14="http://schemas.microsoft.com/office/powerpoint/2010/main" val="3900735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3" name="Google Shape;2533;p38"/>
          <p:cNvSpPr/>
          <p:nvPr/>
        </p:nvSpPr>
        <p:spPr>
          <a:xfrm rot="10800000" flipH="1">
            <a:off x="1435951" y="1664775"/>
            <a:ext cx="592800" cy="112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4" name="Google Shape;2534;p38"/>
          <p:cNvSpPr/>
          <p:nvPr/>
        </p:nvSpPr>
        <p:spPr>
          <a:xfrm rot="10800000" flipH="1">
            <a:off x="5714521" y="1664775"/>
            <a:ext cx="592800" cy="11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5" name="Google Shape;2535;p38"/>
          <p:cNvSpPr/>
          <p:nvPr/>
        </p:nvSpPr>
        <p:spPr>
          <a:xfrm>
            <a:off x="3106863" y="685975"/>
            <a:ext cx="308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6" name="Google Shape;2536;p3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LE KMEANS</a:t>
            </a:r>
            <a:endParaRPr dirty="0"/>
          </a:p>
        </p:txBody>
      </p:sp>
      <p:sp>
        <p:nvSpPr>
          <p:cNvPr id="2537" name="Google Shape;2537;p38"/>
          <p:cNvSpPr txBox="1"/>
          <p:nvPr/>
        </p:nvSpPr>
        <p:spPr>
          <a:xfrm>
            <a:off x="713227" y="1465436"/>
            <a:ext cx="261122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Illustration d’un cluster, exemple sur la recence</a:t>
            </a:r>
            <a:endParaRPr sz="1800" dirty="0">
              <a:latin typeface="Questrial"/>
              <a:ea typeface="Questrial"/>
              <a:cs typeface="Questrial"/>
              <a:sym typeface="Questrial"/>
            </a:endParaRPr>
          </a:p>
        </p:txBody>
      </p:sp>
      <p:sp>
        <p:nvSpPr>
          <p:cNvPr id="2541" name="Google Shape;2541;p38"/>
          <p:cNvSpPr txBox="1"/>
          <p:nvPr/>
        </p:nvSpPr>
        <p:spPr>
          <a:xfrm>
            <a:off x="4990289"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Illustration du cluster 0</a:t>
            </a:r>
            <a:endParaRPr sz="1800" dirty="0">
              <a:latin typeface="Questrial"/>
              <a:ea typeface="Questrial"/>
              <a:cs typeface="Questrial"/>
              <a:sym typeface="Questrial"/>
            </a:endParaRPr>
          </a:p>
        </p:txBody>
      </p:sp>
      <p:grpSp>
        <p:nvGrpSpPr>
          <p:cNvPr id="2552" name="Google Shape;2552;p38"/>
          <p:cNvGrpSpPr/>
          <p:nvPr/>
        </p:nvGrpSpPr>
        <p:grpSpPr>
          <a:xfrm flipH="1">
            <a:off x="-2299857" y="-2697840"/>
            <a:ext cx="4017967" cy="3644766"/>
            <a:chOff x="3166062" y="1034326"/>
            <a:chExt cx="6010422" cy="5452155"/>
          </a:xfrm>
        </p:grpSpPr>
        <p:sp>
          <p:nvSpPr>
            <p:cNvPr id="2553" name="Google Shape;2553;p3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4" name="Google Shape;2554;p3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5" name="Google Shape;2555;p38"/>
          <p:cNvGrpSpPr/>
          <p:nvPr/>
        </p:nvGrpSpPr>
        <p:grpSpPr>
          <a:xfrm>
            <a:off x="7540747" y="-598211"/>
            <a:ext cx="3863499" cy="3798516"/>
            <a:chOff x="3133537" y="-308699"/>
            <a:chExt cx="6010422" cy="5452155"/>
          </a:xfrm>
        </p:grpSpPr>
        <p:sp>
          <p:nvSpPr>
            <p:cNvPr id="2556" name="Google Shape;2556;p3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7" name="Google Shape;2557;p3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8" name="Google Shape;2558;p38"/>
          <p:cNvGrpSpPr/>
          <p:nvPr/>
        </p:nvGrpSpPr>
        <p:grpSpPr>
          <a:xfrm>
            <a:off x="7540741" y="371486"/>
            <a:ext cx="593164" cy="1161172"/>
            <a:chOff x="4921825" y="870250"/>
            <a:chExt cx="407925" cy="798550"/>
          </a:xfrm>
        </p:grpSpPr>
        <p:sp>
          <p:nvSpPr>
            <p:cNvPr id="2559" name="Google Shape;2559;p3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0" name="Google Shape;2560;p3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1" name="Google Shape;2561;p3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2" name="Google Shape;2562;p3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3" name="Google Shape;2563;p3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4" name="Google Shape;2564;p3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5" name="Google Shape;2565;p3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6" name="Google Shape;2566;p3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7" name="Google Shape;2567;p3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8" name="Google Shape;2568;p3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9" name="Google Shape;2569;p3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0" name="Google Shape;2570;p3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1" name="Google Shape;2571;p3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2" name="Google Shape;2572;p3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3" name="Google Shape;2573;p3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4" name="Google Shape;2574;p3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5" name="Google Shape;2575;p3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6" name="Google Shape;2576;p3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7" name="Google Shape;2577;p3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8" name="Google Shape;2578;p3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9" name="Google Shape;2579;p3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0" name="Google Shape;2580;p3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1" name="Google Shape;2581;p3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2" name="Google Shape;2582;p3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3" name="Google Shape;2583;p3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4" name="Google Shape;2584;p3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5" name="Google Shape;2585;p3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6" name="Google Shape;2586;p3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7" name="Google Shape;2587;p3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8" name="Google Shape;2588;p3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589" name="Google Shape;2589;p38"/>
          <p:cNvCxnSpPr/>
          <p:nvPr/>
        </p:nvCxnSpPr>
        <p:spPr>
          <a:xfrm>
            <a:off x="2230538"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90" name="Google Shape;2590;p38"/>
          <p:cNvCxnSpPr/>
          <p:nvPr/>
        </p:nvCxnSpPr>
        <p:spPr>
          <a:xfrm>
            <a:off x="-594350"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91" name="Google Shape;2591;p38"/>
          <p:cNvCxnSpPr>
            <a:endCxn id="2592" idx="3"/>
          </p:cNvCxnSpPr>
          <p:nvPr/>
        </p:nvCxnSpPr>
        <p:spPr>
          <a:xfrm rot="10800000" flipH="1">
            <a:off x="5047475" y="3641750"/>
            <a:ext cx="1984200" cy="6300"/>
          </a:xfrm>
          <a:prstGeom prst="straightConnector1">
            <a:avLst/>
          </a:prstGeom>
          <a:noFill/>
          <a:ln w="28575" cap="flat" cmpd="sng">
            <a:solidFill>
              <a:schemeClr val="dk2"/>
            </a:solidFill>
            <a:prstDash val="dot"/>
            <a:round/>
            <a:headEnd type="none" w="med" len="med"/>
            <a:tailEnd type="triangle" w="med" len="med"/>
          </a:ln>
        </p:spPr>
      </p:cxnSp>
      <p:pic>
        <p:nvPicPr>
          <p:cNvPr id="7170" name="Picture 2">
            <a:extLst>
              <a:ext uri="{FF2B5EF4-FFF2-40B4-BE49-F238E27FC236}">
                <a16:creationId xmlns:a16="http://schemas.microsoft.com/office/drawing/2014/main" id="{3B5AD1B6-9F9B-EA66-88F4-6FF876153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900" y="2251001"/>
            <a:ext cx="3267160" cy="227599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EA7D6772-DE4C-D3E2-BE11-F9CE77104CDA}"/>
              </a:ext>
            </a:extLst>
          </p:cNvPr>
          <p:cNvPicPr>
            <a:picLocks noChangeAspect="1"/>
          </p:cNvPicPr>
          <p:nvPr/>
        </p:nvPicPr>
        <p:blipFill>
          <a:blip r:embed="rId4"/>
          <a:stretch>
            <a:fillRect/>
          </a:stretch>
        </p:blipFill>
        <p:spPr>
          <a:xfrm>
            <a:off x="4891816" y="2140574"/>
            <a:ext cx="2604693" cy="2159153"/>
          </a:xfrm>
          <a:prstGeom prst="rect">
            <a:avLst/>
          </a:prstGeom>
        </p:spPr>
      </p:pic>
    </p:spTree>
    <p:extLst>
      <p:ext uri="{BB962C8B-B14F-4D97-AF65-F5344CB8AC3E}">
        <p14:creationId xmlns:p14="http://schemas.microsoft.com/office/powerpoint/2010/main" val="2780635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cxnSp>
        <p:nvCxnSpPr>
          <p:cNvPr id="2589" name="Google Shape;2589;p38"/>
          <p:cNvCxnSpPr/>
          <p:nvPr/>
        </p:nvCxnSpPr>
        <p:spPr>
          <a:xfrm>
            <a:off x="2230538" y="3647950"/>
            <a:ext cx="1828500" cy="0"/>
          </a:xfrm>
          <a:prstGeom prst="straightConnector1">
            <a:avLst/>
          </a:prstGeom>
          <a:noFill/>
          <a:ln w="28575" cap="flat" cmpd="sng">
            <a:solidFill>
              <a:schemeClr val="dk2"/>
            </a:solidFill>
            <a:prstDash val="dot"/>
            <a:round/>
            <a:headEnd type="none" w="med" len="med"/>
            <a:tailEnd type="none" w="med" len="med"/>
          </a:ln>
        </p:spPr>
      </p:cxnSp>
      <p:sp>
        <p:nvSpPr>
          <p:cNvPr id="2533" name="Google Shape;2533;p38"/>
          <p:cNvSpPr/>
          <p:nvPr/>
        </p:nvSpPr>
        <p:spPr>
          <a:xfrm rot="10800000" flipH="1">
            <a:off x="1435951" y="1664775"/>
            <a:ext cx="592800" cy="112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4" name="Google Shape;2534;p38"/>
          <p:cNvSpPr/>
          <p:nvPr/>
        </p:nvSpPr>
        <p:spPr>
          <a:xfrm rot="10800000" flipH="1">
            <a:off x="4275589" y="1664775"/>
            <a:ext cx="592800" cy="11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5" name="Google Shape;2535;p38"/>
          <p:cNvSpPr/>
          <p:nvPr/>
        </p:nvSpPr>
        <p:spPr>
          <a:xfrm>
            <a:off x="3106863" y="685975"/>
            <a:ext cx="308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6" name="Google Shape;2536;p3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LE KMEANS</a:t>
            </a:r>
            <a:endParaRPr dirty="0"/>
          </a:p>
        </p:txBody>
      </p:sp>
      <p:sp>
        <p:nvSpPr>
          <p:cNvPr id="2537" name="Google Shape;2537;p38"/>
          <p:cNvSpPr txBox="1"/>
          <p:nvPr/>
        </p:nvSpPr>
        <p:spPr>
          <a:xfrm>
            <a:off x="713227"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Ajout des notes des clients</a:t>
            </a:r>
            <a:endParaRPr sz="1800" dirty="0">
              <a:latin typeface="Questrial"/>
              <a:ea typeface="Questrial"/>
              <a:cs typeface="Questrial"/>
              <a:sym typeface="Questrial"/>
            </a:endParaRPr>
          </a:p>
        </p:txBody>
      </p:sp>
      <p:sp>
        <p:nvSpPr>
          <p:cNvPr id="2538" name="Google Shape;2538;p38"/>
          <p:cNvSpPr txBox="1"/>
          <p:nvPr/>
        </p:nvSpPr>
        <p:spPr>
          <a:xfrm>
            <a:off x="713225" y="1958805"/>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rgbClr val="000000"/>
              </a:buClr>
              <a:buSzPts val="1100"/>
              <a:buFont typeface="Arial"/>
              <a:buNone/>
            </a:pPr>
            <a:r>
              <a:rPr lang="en" dirty="0">
                <a:solidFill>
                  <a:schemeClr val="dk2"/>
                </a:solidFill>
                <a:latin typeface="Abel"/>
                <a:ea typeface="Abel"/>
                <a:cs typeface="Abel"/>
                <a:sym typeface="Abel"/>
              </a:rPr>
              <a:t>La note ne change rien à la fréquence, à la récence et au montant</a:t>
            </a:r>
            <a:endParaRPr sz="1800" dirty="0">
              <a:solidFill>
                <a:schemeClr val="dk2"/>
              </a:solidFill>
              <a:latin typeface="Abel"/>
              <a:ea typeface="Abel"/>
              <a:cs typeface="Abel"/>
              <a:sym typeface="Abel"/>
            </a:endParaRPr>
          </a:p>
        </p:txBody>
      </p:sp>
      <p:sp>
        <p:nvSpPr>
          <p:cNvPr id="2541" name="Google Shape;2541;p38"/>
          <p:cNvSpPr txBox="1"/>
          <p:nvPr/>
        </p:nvSpPr>
        <p:spPr>
          <a:xfrm>
            <a:off x="3530085"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Illustration d’un cluster</a:t>
            </a:r>
            <a:endParaRPr sz="1800" dirty="0">
              <a:latin typeface="Questrial"/>
              <a:ea typeface="Questrial"/>
              <a:cs typeface="Questrial"/>
              <a:sym typeface="Questrial"/>
            </a:endParaRPr>
          </a:p>
        </p:txBody>
      </p:sp>
      <p:grpSp>
        <p:nvGrpSpPr>
          <p:cNvPr id="2552" name="Google Shape;2552;p38"/>
          <p:cNvGrpSpPr/>
          <p:nvPr/>
        </p:nvGrpSpPr>
        <p:grpSpPr>
          <a:xfrm flipH="1">
            <a:off x="-2304096" y="-2750968"/>
            <a:ext cx="4017967" cy="3644766"/>
            <a:chOff x="3166062" y="1034326"/>
            <a:chExt cx="6010422" cy="5452155"/>
          </a:xfrm>
        </p:grpSpPr>
        <p:sp>
          <p:nvSpPr>
            <p:cNvPr id="2553" name="Google Shape;2553;p3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4" name="Google Shape;2554;p3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5" name="Google Shape;2555;p38"/>
          <p:cNvGrpSpPr/>
          <p:nvPr/>
        </p:nvGrpSpPr>
        <p:grpSpPr>
          <a:xfrm>
            <a:off x="7540747" y="-598211"/>
            <a:ext cx="3863499" cy="3798516"/>
            <a:chOff x="3133537" y="-308699"/>
            <a:chExt cx="6010422" cy="5452155"/>
          </a:xfrm>
        </p:grpSpPr>
        <p:sp>
          <p:nvSpPr>
            <p:cNvPr id="2556" name="Google Shape;2556;p3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7" name="Google Shape;2557;p3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8" name="Google Shape;2558;p38"/>
          <p:cNvGrpSpPr/>
          <p:nvPr/>
        </p:nvGrpSpPr>
        <p:grpSpPr>
          <a:xfrm>
            <a:off x="7540741" y="371486"/>
            <a:ext cx="593164" cy="1161172"/>
            <a:chOff x="4921825" y="870250"/>
            <a:chExt cx="407925" cy="798550"/>
          </a:xfrm>
        </p:grpSpPr>
        <p:sp>
          <p:nvSpPr>
            <p:cNvPr id="2559" name="Google Shape;2559;p3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0" name="Google Shape;2560;p3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1" name="Google Shape;2561;p3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2" name="Google Shape;2562;p3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3" name="Google Shape;2563;p3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4" name="Google Shape;2564;p3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5" name="Google Shape;2565;p3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6" name="Google Shape;2566;p3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7" name="Google Shape;2567;p3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8" name="Google Shape;2568;p3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9" name="Google Shape;2569;p3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0" name="Google Shape;2570;p3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1" name="Google Shape;2571;p3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2" name="Google Shape;2572;p3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3" name="Google Shape;2573;p3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4" name="Google Shape;2574;p3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5" name="Google Shape;2575;p3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6" name="Google Shape;2576;p3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7" name="Google Shape;2577;p3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8" name="Google Shape;2578;p3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9" name="Google Shape;2579;p3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0" name="Google Shape;2580;p3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1" name="Google Shape;2581;p3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2" name="Google Shape;2582;p3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3" name="Google Shape;2583;p3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4" name="Google Shape;2584;p3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5" name="Google Shape;2585;p3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6" name="Google Shape;2586;p3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7" name="Google Shape;2587;p3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8" name="Google Shape;2588;p3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590" name="Google Shape;2590;p38"/>
          <p:cNvCxnSpPr/>
          <p:nvPr/>
        </p:nvCxnSpPr>
        <p:spPr>
          <a:xfrm>
            <a:off x="-594350"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91" name="Google Shape;2591;p38"/>
          <p:cNvCxnSpPr>
            <a:endCxn id="2592" idx="3"/>
          </p:cNvCxnSpPr>
          <p:nvPr/>
        </p:nvCxnSpPr>
        <p:spPr>
          <a:xfrm rot="10800000" flipH="1">
            <a:off x="5047475" y="3641750"/>
            <a:ext cx="1984200" cy="6300"/>
          </a:xfrm>
          <a:prstGeom prst="straightConnector1">
            <a:avLst/>
          </a:prstGeom>
          <a:noFill/>
          <a:ln w="28575" cap="flat" cmpd="sng">
            <a:solidFill>
              <a:schemeClr val="dk2"/>
            </a:solidFill>
            <a:prstDash val="dot"/>
            <a:round/>
            <a:headEnd type="none" w="med" len="med"/>
            <a:tailEnd type="triangle" w="med" len="med"/>
          </a:ln>
        </p:spPr>
      </p:cxnSp>
      <p:pic>
        <p:nvPicPr>
          <p:cNvPr id="3" name="Image 2">
            <a:extLst>
              <a:ext uri="{FF2B5EF4-FFF2-40B4-BE49-F238E27FC236}">
                <a16:creationId xmlns:a16="http://schemas.microsoft.com/office/drawing/2014/main" id="{809FFDE7-355A-F20F-DEFF-64C8F8BF842A}"/>
              </a:ext>
            </a:extLst>
          </p:cNvPr>
          <p:cNvPicPr>
            <a:picLocks noChangeAspect="1"/>
          </p:cNvPicPr>
          <p:nvPr/>
        </p:nvPicPr>
        <p:blipFill>
          <a:blip r:embed="rId3"/>
          <a:stretch>
            <a:fillRect/>
          </a:stretch>
        </p:blipFill>
        <p:spPr>
          <a:xfrm>
            <a:off x="5730164" y="2493312"/>
            <a:ext cx="3228373" cy="1657618"/>
          </a:xfrm>
          <a:prstGeom prst="rect">
            <a:avLst/>
          </a:prstGeom>
        </p:spPr>
      </p:pic>
      <p:pic>
        <p:nvPicPr>
          <p:cNvPr id="5" name="Image 4">
            <a:extLst>
              <a:ext uri="{FF2B5EF4-FFF2-40B4-BE49-F238E27FC236}">
                <a16:creationId xmlns:a16="http://schemas.microsoft.com/office/drawing/2014/main" id="{567B2966-FB1A-C24D-85EB-D970CDB491AB}"/>
              </a:ext>
            </a:extLst>
          </p:cNvPr>
          <p:cNvPicPr>
            <a:picLocks noChangeAspect="1"/>
          </p:cNvPicPr>
          <p:nvPr/>
        </p:nvPicPr>
        <p:blipFill>
          <a:blip r:embed="rId4"/>
          <a:stretch>
            <a:fillRect/>
          </a:stretch>
        </p:blipFill>
        <p:spPr>
          <a:xfrm>
            <a:off x="3295350" y="2458377"/>
            <a:ext cx="2889571" cy="1494502"/>
          </a:xfrm>
          <a:prstGeom prst="rect">
            <a:avLst/>
          </a:prstGeom>
        </p:spPr>
      </p:pic>
      <p:pic>
        <p:nvPicPr>
          <p:cNvPr id="4" name="Image 3">
            <a:extLst>
              <a:ext uri="{FF2B5EF4-FFF2-40B4-BE49-F238E27FC236}">
                <a16:creationId xmlns:a16="http://schemas.microsoft.com/office/drawing/2014/main" id="{74AA4697-BEB8-78DD-48EF-E68E800FD974}"/>
              </a:ext>
            </a:extLst>
          </p:cNvPr>
          <p:cNvPicPr>
            <a:picLocks noChangeAspect="1"/>
          </p:cNvPicPr>
          <p:nvPr/>
        </p:nvPicPr>
        <p:blipFill>
          <a:blip r:embed="rId5"/>
          <a:stretch>
            <a:fillRect/>
          </a:stretch>
        </p:blipFill>
        <p:spPr>
          <a:xfrm>
            <a:off x="113431" y="2822244"/>
            <a:ext cx="3970613" cy="999754"/>
          </a:xfrm>
          <a:prstGeom prst="rect">
            <a:avLst/>
          </a:prstGeom>
        </p:spPr>
      </p:pic>
      <p:pic>
        <p:nvPicPr>
          <p:cNvPr id="8" name="Image 7">
            <a:extLst>
              <a:ext uri="{FF2B5EF4-FFF2-40B4-BE49-F238E27FC236}">
                <a16:creationId xmlns:a16="http://schemas.microsoft.com/office/drawing/2014/main" id="{72C6C26E-F58F-9A0E-200D-4F7D2DC1823B}"/>
              </a:ext>
            </a:extLst>
          </p:cNvPr>
          <p:cNvPicPr>
            <a:picLocks noChangeAspect="1"/>
          </p:cNvPicPr>
          <p:nvPr/>
        </p:nvPicPr>
        <p:blipFill>
          <a:blip r:embed="rId6"/>
          <a:stretch>
            <a:fillRect/>
          </a:stretch>
        </p:blipFill>
        <p:spPr>
          <a:xfrm>
            <a:off x="544171" y="3874241"/>
            <a:ext cx="3372734" cy="999754"/>
          </a:xfrm>
          <a:prstGeom prst="rect">
            <a:avLst/>
          </a:prstGeom>
        </p:spPr>
      </p:pic>
    </p:spTree>
    <p:extLst>
      <p:ext uri="{BB962C8B-B14F-4D97-AF65-F5344CB8AC3E}">
        <p14:creationId xmlns:p14="http://schemas.microsoft.com/office/powerpoint/2010/main" val="2476265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03" name="Google Shape;2303;p32"/>
          <p:cNvSpPr/>
          <p:nvPr/>
        </p:nvSpPr>
        <p:spPr>
          <a:xfrm rot="10800000" flipH="1">
            <a:off x="717599" y="1741900"/>
            <a:ext cx="1313700" cy="57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4" name="Google Shape;2304;p32"/>
          <p:cNvSpPr txBox="1">
            <a:spLocks noGrp="1"/>
          </p:cNvSpPr>
          <p:nvPr>
            <p:ph type="title"/>
          </p:nvPr>
        </p:nvSpPr>
        <p:spPr>
          <a:xfrm>
            <a:off x="717600" y="2352150"/>
            <a:ext cx="4017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SIMULATION</a:t>
            </a:r>
            <a:endParaRPr sz="3000" dirty="0"/>
          </a:p>
        </p:txBody>
      </p:sp>
      <p:sp>
        <p:nvSpPr>
          <p:cNvPr id="2305" name="Google Shape;2305;p32"/>
          <p:cNvSpPr txBox="1">
            <a:spLocks noGrp="1"/>
          </p:cNvSpPr>
          <p:nvPr>
            <p:ph type="title" idx="2"/>
          </p:nvPr>
        </p:nvSpPr>
        <p:spPr>
          <a:xfrm>
            <a:off x="717600" y="1528000"/>
            <a:ext cx="1535400" cy="6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pic>
        <p:nvPicPr>
          <p:cNvPr id="2307" name="Google Shape;2307;p32"/>
          <p:cNvPicPr preferRelativeResize="0"/>
          <p:nvPr/>
        </p:nvPicPr>
        <p:blipFill>
          <a:blip r:embed="rId3">
            <a:alphaModFix/>
          </a:blip>
          <a:stretch>
            <a:fillRect/>
          </a:stretch>
        </p:blipFill>
        <p:spPr>
          <a:xfrm>
            <a:off x="5808141" y="1288198"/>
            <a:ext cx="2489475" cy="3116350"/>
          </a:xfrm>
          <a:prstGeom prst="rect">
            <a:avLst/>
          </a:prstGeom>
          <a:noFill/>
          <a:ln>
            <a:noFill/>
          </a:ln>
        </p:spPr>
      </p:pic>
    </p:spTree>
    <p:extLst>
      <p:ext uri="{BB962C8B-B14F-4D97-AF65-F5344CB8AC3E}">
        <p14:creationId xmlns:p14="http://schemas.microsoft.com/office/powerpoint/2010/main" val="388742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1"/>
        <p:cNvGrpSpPr/>
        <p:nvPr/>
      </p:nvGrpSpPr>
      <p:grpSpPr>
        <a:xfrm>
          <a:off x="0" y="0"/>
          <a:ext cx="0" cy="0"/>
          <a:chOff x="0" y="0"/>
          <a:chExt cx="0" cy="0"/>
        </a:xfrm>
      </p:grpSpPr>
      <p:sp>
        <p:nvSpPr>
          <p:cNvPr id="2312" name="Google Shape;2312;p33"/>
          <p:cNvSpPr/>
          <p:nvPr/>
        </p:nvSpPr>
        <p:spPr>
          <a:xfrm>
            <a:off x="715100" y="1720650"/>
            <a:ext cx="29379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2313" name="Google Shape;2313;p33"/>
          <p:cNvSpPr txBox="1">
            <a:spLocks noGrp="1"/>
          </p:cNvSpPr>
          <p:nvPr>
            <p:ph type="title"/>
          </p:nvPr>
        </p:nvSpPr>
        <p:spPr>
          <a:xfrm>
            <a:off x="715100" y="855675"/>
            <a:ext cx="3842100" cy="127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Simulation</a:t>
            </a:r>
            <a:endParaRPr dirty="0"/>
          </a:p>
        </p:txBody>
      </p:sp>
      <p:sp>
        <p:nvSpPr>
          <p:cNvPr id="2314" name="Google Shape;2314;p33"/>
          <p:cNvSpPr txBox="1">
            <a:spLocks noGrp="1"/>
          </p:cNvSpPr>
          <p:nvPr>
            <p:ph type="body" idx="1"/>
          </p:nvPr>
        </p:nvSpPr>
        <p:spPr>
          <a:xfrm>
            <a:off x="715100" y="2257425"/>
            <a:ext cx="3842100" cy="20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4584F"/>
              </a:buClr>
              <a:buSzPts val="1100"/>
              <a:buFont typeface="Arial"/>
              <a:buNone/>
            </a:pPr>
            <a:r>
              <a:rPr lang="fr-FR" dirty="0"/>
              <a:t>Le modèle le plus pratique est le kmeans, il ne pose pas de problème de mémoire, il faut donc tester le moment de le relancer.</a:t>
            </a:r>
          </a:p>
          <a:p>
            <a:pPr marL="0" lvl="0" indent="0" algn="l" rtl="0">
              <a:spcBef>
                <a:spcPts val="0"/>
              </a:spcBef>
              <a:spcAft>
                <a:spcPts val="0"/>
              </a:spcAft>
              <a:buClr>
                <a:srgbClr val="44584F"/>
              </a:buClr>
              <a:buSzPts val="1100"/>
              <a:buFont typeface="Arial"/>
              <a:buNone/>
            </a:pPr>
            <a:r>
              <a:rPr lang="fr-FR" dirty="0"/>
              <a:t>En se basant sur les données, l’idéal est de le relancer au bout de 2 mois, car c’est là qu’il devient moins performant,</a:t>
            </a:r>
            <a:endParaRPr dirty="0"/>
          </a:p>
        </p:txBody>
      </p:sp>
      <p:pic>
        <p:nvPicPr>
          <p:cNvPr id="1026" name="Picture 2">
            <a:extLst>
              <a:ext uri="{FF2B5EF4-FFF2-40B4-BE49-F238E27FC236}">
                <a16:creationId xmlns:a16="http://schemas.microsoft.com/office/drawing/2014/main" id="{B1ED3846-EBBA-913F-0B33-684EA38A7B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1200" y="1662492"/>
            <a:ext cx="4079563" cy="2905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357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03" name="Google Shape;2303;p32"/>
          <p:cNvSpPr/>
          <p:nvPr/>
        </p:nvSpPr>
        <p:spPr>
          <a:xfrm rot="10800000" flipH="1">
            <a:off x="717599" y="1741900"/>
            <a:ext cx="1313700" cy="57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4" name="Google Shape;2304;p32"/>
          <p:cNvSpPr txBox="1">
            <a:spLocks noGrp="1"/>
          </p:cNvSpPr>
          <p:nvPr>
            <p:ph type="title"/>
          </p:nvPr>
        </p:nvSpPr>
        <p:spPr>
          <a:xfrm>
            <a:off x="717600" y="2352150"/>
            <a:ext cx="4017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CONCLUSION</a:t>
            </a:r>
            <a:endParaRPr sz="3000" dirty="0"/>
          </a:p>
        </p:txBody>
      </p:sp>
      <p:sp>
        <p:nvSpPr>
          <p:cNvPr id="2305" name="Google Shape;2305;p32"/>
          <p:cNvSpPr txBox="1">
            <a:spLocks noGrp="1"/>
          </p:cNvSpPr>
          <p:nvPr>
            <p:ph type="title" idx="2"/>
          </p:nvPr>
        </p:nvSpPr>
        <p:spPr>
          <a:xfrm>
            <a:off x="717600" y="1528000"/>
            <a:ext cx="1535400" cy="6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pic>
        <p:nvPicPr>
          <p:cNvPr id="2307" name="Google Shape;2307;p32"/>
          <p:cNvPicPr preferRelativeResize="0"/>
          <p:nvPr/>
        </p:nvPicPr>
        <p:blipFill>
          <a:blip r:embed="rId3">
            <a:alphaModFix/>
          </a:blip>
          <a:stretch>
            <a:fillRect/>
          </a:stretch>
        </p:blipFill>
        <p:spPr>
          <a:xfrm>
            <a:off x="5808141" y="1288198"/>
            <a:ext cx="2489475" cy="3116350"/>
          </a:xfrm>
          <a:prstGeom prst="rect">
            <a:avLst/>
          </a:prstGeom>
          <a:noFill/>
          <a:ln>
            <a:noFill/>
          </a:ln>
        </p:spPr>
      </p:pic>
    </p:spTree>
    <p:extLst>
      <p:ext uri="{BB962C8B-B14F-4D97-AF65-F5344CB8AC3E}">
        <p14:creationId xmlns:p14="http://schemas.microsoft.com/office/powerpoint/2010/main" val="3762429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0"/>
        <p:cNvGrpSpPr/>
        <p:nvPr/>
      </p:nvGrpSpPr>
      <p:grpSpPr>
        <a:xfrm>
          <a:off x="0" y="0"/>
          <a:ext cx="0" cy="0"/>
          <a:chOff x="0" y="0"/>
          <a:chExt cx="0" cy="0"/>
        </a:xfrm>
      </p:grpSpPr>
      <p:sp>
        <p:nvSpPr>
          <p:cNvPr id="2691" name="Google Shape;2691;p40"/>
          <p:cNvSpPr/>
          <p:nvPr/>
        </p:nvSpPr>
        <p:spPr>
          <a:xfrm rot="10800000" flipH="1">
            <a:off x="1604588" y="2037275"/>
            <a:ext cx="979200" cy="112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2" name="Google Shape;2692;p40"/>
          <p:cNvSpPr/>
          <p:nvPr/>
        </p:nvSpPr>
        <p:spPr>
          <a:xfrm rot="10800000" flipH="1">
            <a:off x="4056251" y="2037275"/>
            <a:ext cx="1031400" cy="11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3" name="Google Shape;2693;p40"/>
          <p:cNvSpPr/>
          <p:nvPr/>
        </p:nvSpPr>
        <p:spPr>
          <a:xfrm rot="10800000" flipH="1">
            <a:off x="6714250" y="2037275"/>
            <a:ext cx="671700" cy="11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4" name="Google Shape;2694;p40"/>
          <p:cNvSpPr/>
          <p:nvPr/>
        </p:nvSpPr>
        <p:spPr>
          <a:xfrm rot="10800000" flipH="1">
            <a:off x="1604588" y="3793575"/>
            <a:ext cx="979200" cy="112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5" name="Google Shape;2695;p40"/>
          <p:cNvSpPr/>
          <p:nvPr/>
        </p:nvSpPr>
        <p:spPr>
          <a:xfrm rot="10800000" flipH="1">
            <a:off x="4056251" y="3793575"/>
            <a:ext cx="1031400" cy="112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6" name="Google Shape;2696;p40"/>
          <p:cNvSpPr/>
          <p:nvPr/>
        </p:nvSpPr>
        <p:spPr>
          <a:xfrm rot="10800000" flipH="1">
            <a:off x="6714250" y="3793575"/>
            <a:ext cx="671700" cy="11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7" name="Google Shape;2697;p40"/>
          <p:cNvSpPr/>
          <p:nvPr/>
        </p:nvSpPr>
        <p:spPr>
          <a:xfrm>
            <a:off x="2583800" y="685975"/>
            <a:ext cx="39945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8" name="Google Shape;2698;p4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Bilan sur les clients</a:t>
            </a:r>
            <a:endParaRPr dirty="0"/>
          </a:p>
        </p:txBody>
      </p:sp>
      <p:sp>
        <p:nvSpPr>
          <p:cNvPr id="2699" name="Google Shape;2699;p40"/>
          <p:cNvSpPr txBox="1">
            <a:spLocks noGrp="1"/>
          </p:cNvSpPr>
          <p:nvPr>
            <p:ph type="title" idx="2"/>
          </p:nvPr>
        </p:nvSpPr>
        <p:spPr>
          <a:xfrm>
            <a:off x="1101175" y="1776925"/>
            <a:ext cx="19860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Font typeface="Arial"/>
              <a:buNone/>
            </a:pPr>
            <a:r>
              <a:rPr lang="en" dirty="0"/>
              <a:t>Carte bancaire</a:t>
            </a:r>
            <a:endParaRPr dirty="0"/>
          </a:p>
        </p:txBody>
      </p:sp>
      <p:sp>
        <p:nvSpPr>
          <p:cNvPr id="2700" name="Google Shape;2700;p40"/>
          <p:cNvSpPr txBox="1">
            <a:spLocks noGrp="1"/>
          </p:cNvSpPr>
          <p:nvPr>
            <p:ph type="subTitle" idx="1"/>
          </p:nvPr>
        </p:nvSpPr>
        <p:spPr>
          <a:xfrm>
            <a:off x="1101175" y="2363450"/>
            <a:ext cx="19860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La majorité paye par carte</a:t>
            </a:r>
            <a:endParaRPr dirty="0"/>
          </a:p>
        </p:txBody>
      </p:sp>
      <p:sp>
        <p:nvSpPr>
          <p:cNvPr id="2701" name="Google Shape;2701;p40"/>
          <p:cNvSpPr txBox="1">
            <a:spLocks noGrp="1"/>
          </p:cNvSpPr>
          <p:nvPr>
            <p:ph type="title" idx="3"/>
          </p:nvPr>
        </p:nvSpPr>
        <p:spPr>
          <a:xfrm>
            <a:off x="3578948" y="1776925"/>
            <a:ext cx="19860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Font typeface="Arial"/>
              <a:buNone/>
            </a:pPr>
            <a:r>
              <a:rPr lang="en" dirty="0"/>
              <a:t>Commande</a:t>
            </a:r>
            <a:endParaRPr dirty="0"/>
          </a:p>
        </p:txBody>
      </p:sp>
      <p:sp>
        <p:nvSpPr>
          <p:cNvPr id="2702" name="Google Shape;2702;p40"/>
          <p:cNvSpPr txBox="1">
            <a:spLocks noGrp="1"/>
          </p:cNvSpPr>
          <p:nvPr>
            <p:ph type="subTitle" idx="4"/>
          </p:nvPr>
        </p:nvSpPr>
        <p:spPr>
          <a:xfrm>
            <a:off x="3578948" y="2363450"/>
            <a:ext cx="19860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Les clients commandent une fois pourtant semblent satisfaits</a:t>
            </a:r>
            <a:endParaRPr dirty="0"/>
          </a:p>
        </p:txBody>
      </p:sp>
      <p:sp>
        <p:nvSpPr>
          <p:cNvPr id="2703" name="Google Shape;2703;p40"/>
          <p:cNvSpPr txBox="1">
            <a:spLocks noGrp="1"/>
          </p:cNvSpPr>
          <p:nvPr>
            <p:ph type="title" idx="5"/>
          </p:nvPr>
        </p:nvSpPr>
        <p:spPr>
          <a:xfrm>
            <a:off x="1101175" y="3537175"/>
            <a:ext cx="19860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Achat</a:t>
            </a:r>
            <a:endParaRPr dirty="0"/>
          </a:p>
        </p:txBody>
      </p:sp>
      <p:sp>
        <p:nvSpPr>
          <p:cNvPr id="2704" name="Google Shape;2704;p40"/>
          <p:cNvSpPr txBox="1">
            <a:spLocks noGrp="1"/>
          </p:cNvSpPr>
          <p:nvPr>
            <p:ph type="subTitle" idx="6"/>
          </p:nvPr>
        </p:nvSpPr>
        <p:spPr>
          <a:xfrm>
            <a:off x="1101175" y="4123700"/>
            <a:ext cx="19860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Les commandes remontent à en moyenne 2000 jours</a:t>
            </a:r>
            <a:endParaRPr dirty="0"/>
          </a:p>
        </p:txBody>
      </p:sp>
      <p:sp>
        <p:nvSpPr>
          <p:cNvPr id="2705" name="Google Shape;2705;p40"/>
          <p:cNvSpPr txBox="1">
            <a:spLocks noGrp="1"/>
          </p:cNvSpPr>
          <p:nvPr>
            <p:ph type="title" idx="7"/>
          </p:nvPr>
        </p:nvSpPr>
        <p:spPr>
          <a:xfrm>
            <a:off x="3578948" y="3537175"/>
            <a:ext cx="19860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Livraison</a:t>
            </a:r>
            <a:endParaRPr dirty="0"/>
          </a:p>
        </p:txBody>
      </p:sp>
      <p:sp>
        <p:nvSpPr>
          <p:cNvPr id="2706" name="Google Shape;2706;p40"/>
          <p:cNvSpPr txBox="1">
            <a:spLocks noGrp="1"/>
          </p:cNvSpPr>
          <p:nvPr>
            <p:ph type="subTitle" idx="8"/>
          </p:nvPr>
        </p:nvSpPr>
        <p:spPr>
          <a:xfrm>
            <a:off x="3578948" y="4123700"/>
            <a:ext cx="19860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Les livraisons sont faites assez rapidement</a:t>
            </a:r>
            <a:endParaRPr dirty="0"/>
          </a:p>
        </p:txBody>
      </p:sp>
      <p:sp>
        <p:nvSpPr>
          <p:cNvPr id="2707" name="Google Shape;2707;p40"/>
          <p:cNvSpPr txBox="1">
            <a:spLocks noGrp="1"/>
          </p:cNvSpPr>
          <p:nvPr>
            <p:ph type="title" idx="9"/>
          </p:nvPr>
        </p:nvSpPr>
        <p:spPr>
          <a:xfrm>
            <a:off x="6056727" y="1776925"/>
            <a:ext cx="19860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Prix</a:t>
            </a:r>
            <a:endParaRPr dirty="0"/>
          </a:p>
        </p:txBody>
      </p:sp>
      <p:sp>
        <p:nvSpPr>
          <p:cNvPr id="2708" name="Google Shape;2708;p40"/>
          <p:cNvSpPr txBox="1">
            <a:spLocks noGrp="1"/>
          </p:cNvSpPr>
          <p:nvPr>
            <p:ph type="subTitle" idx="13"/>
          </p:nvPr>
        </p:nvSpPr>
        <p:spPr>
          <a:xfrm>
            <a:off x="6056727" y="2363450"/>
            <a:ext cx="19860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La moyenne des commandes est de 150€</a:t>
            </a:r>
            <a:endParaRPr dirty="0"/>
          </a:p>
        </p:txBody>
      </p:sp>
      <p:sp>
        <p:nvSpPr>
          <p:cNvPr id="2709" name="Google Shape;2709;p40"/>
          <p:cNvSpPr txBox="1">
            <a:spLocks noGrp="1"/>
          </p:cNvSpPr>
          <p:nvPr>
            <p:ph type="title" idx="14"/>
          </p:nvPr>
        </p:nvSpPr>
        <p:spPr>
          <a:xfrm>
            <a:off x="6056727" y="3537175"/>
            <a:ext cx="19860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Produit</a:t>
            </a:r>
            <a:endParaRPr dirty="0"/>
          </a:p>
        </p:txBody>
      </p:sp>
      <p:sp>
        <p:nvSpPr>
          <p:cNvPr id="2710" name="Google Shape;2710;p40"/>
          <p:cNvSpPr txBox="1">
            <a:spLocks noGrp="1"/>
          </p:cNvSpPr>
          <p:nvPr>
            <p:ph type="subTitle" idx="15"/>
          </p:nvPr>
        </p:nvSpPr>
        <p:spPr>
          <a:xfrm>
            <a:off x="6056727" y="4123700"/>
            <a:ext cx="19860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Les produits commandés sont variés</a:t>
            </a:r>
            <a:endParaRPr dirty="0"/>
          </a:p>
        </p:txBody>
      </p:sp>
      <p:sp>
        <p:nvSpPr>
          <p:cNvPr id="2711" name="Google Shape;2711;p40"/>
          <p:cNvSpPr/>
          <p:nvPr/>
        </p:nvSpPr>
        <p:spPr>
          <a:xfrm>
            <a:off x="1852362" y="3061913"/>
            <a:ext cx="483651" cy="445848"/>
          </a:xfrm>
          <a:custGeom>
            <a:avLst/>
            <a:gdLst/>
            <a:ahLst/>
            <a:cxnLst/>
            <a:rect l="l" t="t" r="r" b="b"/>
            <a:pathLst>
              <a:path w="11860" h="10933" extrusionOk="0">
                <a:moveTo>
                  <a:pt x="6275" y="341"/>
                </a:moveTo>
                <a:cubicBezTo>
                  <a:pt x="6299" y="341"/>
                  <a:pt x="6323" y="347"/>
                  <a:pt x="6359" y="359"/>
                </a:cubicBezTo>
                <a:cubicBezTo>
                  <a:pt x="6406" y="383"/>
                  <a:pt x="6430" y="430"/>
                  <a:pt x="6478" y="454"/>
                </a:cubicBezTo>
                <a:lnTo>
                  <a:pt x="8430" y="4264"/>
                </a:lnTo>
                <a:cubicBezTo>
                  <a:pt x="8454" y="4312"/>
                  <a:pt x="8454" y="4360"/>
                  <a:pt x="8430" y="4407"/>
                </a:cubicBezTo>
                <a:cubicBezTo>
                  <a:pt x="8407" y="4479"/>
                  <a:pt x="8383" y="4502"/>
                  <a:pt x="8335" y="4526"/>
                </a:cubicBezTo>
                <a:cubicBezTo>
                  <a:pt x="8311" y="4538"/>
                  <a:pt x="8294" y="4544"/>
                  <a:pt x="8273" y="4544"/>
                </a:cubicBezTo>
                <a:cubicBezTo>
                  <a:pt x="8252" y="4544"/>
                  <a:pt x="8228" y="4538"/>
                  <a:pt x="8192" y="4526"/>
                </a:cubicBezTo>
                <a:cubicBezTo>
                  <a:pt x="8145" y="4502"/>
                  <a:pt x="8097" y="4479"/>
                  <a:pt x="8073" y="4431"/>
                </a:cubicBezTo>
                <a:lnTo>
                  <a:pt x="6120" y="621"/>
                </a:lnTo>
                <a:cubicBezTo>
                  <a:pt x="6049" y="549"/>
                  <a:pt x="6120" y="430"/>
                  <a:pt x="6192" y="359"/>
                </a:cubicBezTo>
                <a:cubicBezTo>
                  <a:pt x="6228" y="347"/>
                  <a:pt x="6251" y="341"/>
                  <a:pt x="6275" y="341"/>
                </a:cubicBezTo>
                <a:close/>
                <a:moveTo>
                  <a:pt x="5549" y="359"/>
                </a:moveTo>
                <a:cubicBezTo>
                  <a:pt x="5573" y="359"/>
                  <a:pt x="5597" y="359"/>
                  <a:pt x="5644" y="383"/>
                </a:cubicBezTo>
                <a:cubicBezTo>
                  <a:pt x="5716" y="454"/>
                  <a:pt x="5787" y="573"/>
                  <a:pt x="5716" y="668"/>
                </a:cubicBezTo>
                <a:lnTo>
                  <a:pt x="3763" y="4479"/>
                </a:lnTo>
                <a:cubicBezTo>
                  <a:pt x="3739" y="4526"/>
                  <a:pt x="3691" y="4550"/>
                  <a:pt x="3644" y="4550"/>
                </a:cubicBezTo>
                <a:cubicBezTo>
                  <a:pt x="3620" y="4566"/>
                  <a:pt x="3601" y="4571"/>
                  <a:pt x="3586" y="4571"/>
                </a:cubicBezTo>
                <a:cubicBezTo>
                  <a:pt x="3554" y="4571"/>
                  <a:pt x="3533" y="4550"/>
                  <a:pt x="3501" y="4550"/>
                </a:cubicBezTo>
                <a:cubicBezTo>
                  <a:pt x="3429" y="4526"/>
                  <a:pt x="3406" y="4502"/>
                  <a:pt x="3406" y="4431"/>
                </a:cubicBezTo>
                <a:cubicBezTo>
                  <a:pt x="3382" y="4383"/>
                  <a:pt x="3382" y="4312"/>
                  <a:pt x="3406" y="4264"/>
                </a:cubicBezTo>
                <a:lnTo>
                  <a:pt x="5358" y="454"/>
                </a:lnTo>
                <a:cubicBezTo>
                  <a:pt x="5382" y="383"/>
                  <a:pt x="5430" y="359"/>
                  <a:pt x="5477" y="359"/>
                </a:cubicBezTo>
                <a:close/>
                <a:moveTo>
                  <a:pt x="11312" y="4264"/>
                </a:moveTo>
                <a:cubicBezTo>
                  <a:pt x="11431" y="4264"/>
                  <a:pt x="11526" y="4360"/>
                  <a:pt x="11526" y="4479"/>
                </a:cubicBezTo>
                <a:cubicBezTo>
                  <a:pt x="11503" y="4550"/>
                  <a:pt x="11407" y="4645"/>
                  <a:pt x="11312" y="4645"/>
                </a:cubicBezTo>
                <a:lnTo>
                  <a:pt x="8740" y="4645"/>
                </a:lnTo>
                <a:cubicBezTo>
                  <a:pt x="8764" y="4622"/>
                  <a:pt x="8788" y="4550"/>
                  <a:pt x="8788" y="4526"/>
                </a:cubicBezTo>
                <a:cubicBezTo>
                  <a:pt x="8811" y="4431"/>
                  <a:pt x="8811" y="4360"/>
                  <a:pt x="8811" y="4264"/>
                </a:cubicBezTo>
                <a:close/>
                <a:moveTo>
                  <a:pt x="5906" y="1026"/>
                </a:moveTo>
                <a:lnTo>
                  <a:pt x="7787" y="4622"/>
                </a:lnTo>
                <a:cubicBezTo>
                  <a:pt x="7787" y="4645"/>
                  <a:pt x="7811" y="4645"/>
                  <a:pt x="7811" y="4669"/>
                </a:cubicBezTo>
                <a:lnTo>
                  <a:pt x="4025" y="4669"/>
                </a:lnTo>
                <a:cubicBezTo>
                  <a:pt x="4025" y="4669"/>
                  <a:pt x="4049" y="4645"/>
                  <a:pt x="4049" y="4622"/>
                </a:cubicBezTo>
                <a:lnTo>
                  <a:pt x="4239" y="4264"/>
                </a:lnTo>
                <a:lnTo>
                  <a:pt x="6882" y="4264"/>
                </a:lnTo>
                <a:cubicBezTo>
                  <a:pt x="6978" y="4264"/>
                  <a:pt x="7049" y="4169"/>
                  <a:pt x="7049" y="4074"/>
                </a:cubicBezTo>
                <a:cubicBezTo>
                  <a:pt x="7049" y="4002"/>
                  <a:pt x="6978" y="3907"/>
                  <a:pt x="6882" y="3907"/>
                </a:cubicBezTo>
                <a:lnTo>
                  <a:pt x="4406" y="3907"/>
                </a:lnTo>
                <a:lnTo>
                  <a:pt x="5906" y="1026"/>
                </a:lnTo>
                <a:close/>
                <a:moveTo>
                  <a:pt x="2953" y="5003"/>
                </a:moveTo>
                <a:lnTo>
                  <a:pt x="3144" y="6693"/>
                </a:lnTo>
                <a:lnTo>
                  <a:pt x="1048" y="6693"/>
                </a:lnTo>
                <a:lnTo>
                  <a:pt x="715" y="5003"/>
                </a:lnTo>
                <a:close/>
                <a:moveTo>
                  <a:pt x="5716" y="5003"/>
                </a:moveTo>
                <a:lnTo>
                  <a:pt x="5716" y="6693"/>
                </a:lnTo>
                <a:lnTo>
                  <a:pt x="3501" y="6693"/>
                </a:lnTo>
                <a:lnTo>
                  <a:pt x="3310" y="5003"/>
                </a:lnTo>
                <a:close/>
                <a:moveTo>
                  <a:pt x="8526" y="5003"/>
                </a:moveTo>
                <a:lnTo>
                  <a:pt x="8335" y="6693"/>
                </a:lnTo>
                <a:lnTo>
                  <a:pt x="6073" y="6693"/>
                </a:lnTo>
                <a:lnTo>
                  <a:pt x="6073" y="5003"/>
                </a:lnTo>
                <a:close/>
                <a:moveTo>
                  <a:pt x="11121" y="5003"/>
                </a:moveTo>
                <a:lnTo>
                  <a:pt x="10788" y="6693"/>
                </a:lnTo>
                <a:lnTo>
                  <a:pt x="8692" y="6693"/>
                </a:lnTo>
                <a:lnTo>
                  <a:pt x="8883" y="5003"/>
                </a:lnTo>
                <a:close/>
                <a:moveTo>
                  <a:pt x="3167" y="7051"/>
                </a:moveTo>
                <a:lnTo>
                  <a:pt x="3334" y="8765"/>
                </a:lnTo>
                <a:lnTo>
                  <a:pt x="1429" y="8765"/>
                </a:lnTo>
                <a:lnTo>
                  <a:pt x="1119" y="7051"/>
                </a:lnTo>
                <a:close/>
                <a:moveTo>
                  <a:pt x="5763" y="7051"/>
                </a:moveTo>
                <a:lnTo>
                  <a:pt x="5763" y="8765"/>
                </a:lnTo>
                <a:lnTo>
                  <a:pt x="3691" y="8765"/>
                </a:lnTo>
                <a:lnTo>
                  <a:pt x="3525" y="7051"/>
                </a:lnTo>
                <a:close/>
                <a:moveTo>
                  <a:pt x="8335" y="7051"/>
                </a:moveTo>
                <a:lnTo>
                  <a:pt x="8168" y="8765"/>
                </a:lnTo>
                <a:lnTo>
                  <a:pt x="6120" y="8765"/>
                </a:lnTo>
                <a:lnTo>
                  <a:pt x="6120" y="7051"/>
                </a:lnTo>
                <a:close/>
                <a:moveTo>
                  <a:pt x="10717" y="7051"/>
                </a:moveTo>
                <a:lnTo>
                  <a:pt x="10407" y="8765"/>
                </a:lnTo>
                <a:lnTo>
                  <a:pt x="8502" y="8765"/>
                </a:lnTo>
                <a:lnTo>
                  <a:pt x="8669" y="7051"/>
                </a:lnTo>
                <a:close/>
                <a:moveTo>
                  <a:pt x="3334" y="9075"/>
                </a:moveTo>
                <a:lnTo>
                  <a:pt x="3501" y="10599"/>
                </a:lnTo>
                <a:lnTo>
                  <a:pt x="2096" y="10599"/>
                </a:lnTo>
                <a:cubicBezTo>
                  <a:pt x="1905" y="10599"/>
                  <a:pt x="1739" y="10480"/>
                  <a:pt x="1715" y="10266"/>
                </a:cubicBezTo>
                <a:lnTo>
                  <a:pt x="1477" y="9075"/>
                </a:lnTo>
                <a:close/>
                <a:moveTo>
                  <a:pt x="5716" y="9075"/>
                </a:moveTo>
                <a:lnTo>
                  <a:pt x="5716" y="10599"/>
                </a:lnTo>
                <a:lnTo>
                  <a:pt x="3858" y="10599"/>
                </a:lnTo>
                <a:lnTo>
                  <a:pt x="3691" y="9075"/>
                </a:lnTo>
                <a:close/>
                <a:moveTo>
                  <a:pt x="8097" y="9075"/>
                </a:moveTo>
                <a:lnTo>
                  <a:pt x="7954" y="10599"/>
                </a:lnTo>
                <a:lnTo>
                  <a:pt x="6073" y="10599"/>
                </a:lnTo>
                <a:lnTo>
                  <a:pt x="6073" y="9075"/>
                </a:lnTo>
                <a:close/>
                <a:moveTo>
                  <a:pt x="10336" y="9122"/>
                </a:moveTo>
                <a:lnTo>
                  <a:pt x="10097" y="10313"/>
                </a:lnTo>
                <a:cubicBezTo>
                  <a:pt x="10074" y="10480"/>
                  <a:pt x="9931" y="10623"/>
                  <a:pt x="9716" y="10623"/>
                </a:cubicBezTo>
                <a:lnTo>
                  <a:pt x="8311" y="10623"/>
                </a:lnTo>
                <a:lnTo>
                  <a:pt x="8454" y="9122"/>
                </a:lnTo>
                <a:close/>
                <a:moveTo>
                  <a:pt x="5550" y="1"/>
                </a:moveTo>
                <a:cubicBezTo>
                  <a:pt x="5497" y="1"/>
                  <a:pt x="5441" y="8"/>
                  <a:pt x="5382" y="25"/>
                </a:cubicBezTo>
                <a:cubicBezTo>
                  <a:pt x="5239" y="73"/>
                  <a:pt x="5144" y="192"/>
                  <a:pt x="5073" y="311"/>
                </a:cubicBezTo>
                <a:lnTo>
                  <a:pt x="3096" y="4121"/>
                </a:lnTo>
                <a:cubicBezTo>
                  <a:pt x="3048" y="4241"/>
                  <a:pt x="3001" y="4383"/>
                  <a:pt x="3072" y="4526"/>
                </a:cubicBezTo>
                <a:cubicBezTo>
                  <a:pt x="3096" y="4598"/>
                  <a:pt x="3096" y="4622"/>
                  <a:pt x="3144" y="4645"/>
                </a:cubicBezTo>
                <a:lnTo>
                  <a:pt x="548" y="4645"/>
                </a:lnTo>
                <a:cubicBezTo>
                  <a:pt x="429" y="4645"/>
                  <a:pt x="334" y="4550"/>
                  <a:pt x="334" y="4431"/>
                </a:cubicBezTo>
                <a:cubicBezTo>
                  <a:pt x="334" y="4312"/>
                  <a:pt x="429" y="4241"/>
                  <a:pt x="548" y="4241"/>
                </a:cubicBezTo>
                <a:lnTo>
                  <a:pt x="2548" y="4241"/>
                </a:lnTo>
                <a:cubicBezTo>
                  <a:pt x="2620" y="4241"/>
                  <a:pt x="2715" y="4145"/>
                  <a:pt x="2715" y="4050"/>
                </a:cubicBezTo>
                <a:cubicBezTo>
                  <a:pt x="2715" y="3955"/>
                  <a:pt x="2620" y="3859"/>
                  <a:pt x="2548" y="3859"/>
                </a:cubicBezTo>
                <a:lnTo>
                  <a:pt x="548" y="3859"/>
                </a:lnTo>
                <a:cubicBezTo>
                  <a:pt x="238" y="3859"/>
                  <a:pt x="0" y="4098"/>
                  <a:pt x="0" y="4407"/>
                </a:cubicBezTo>
                <a:cubicBezTo>
                  <a:pt x="0" y="4645"/>
                  <a:pt x="191" y="4860"/>
                  <a:pt x="405" y="4955"/>
                </a:cubicBezTo>
                <a:lnTo>
                  <a:pt x="1405" y="10337"/>
                </a:lnTo>
                <a:cubicBezTo>
                  <a:pt x="1477" y="10694"/>
                  <a:pt x="1762" y="10932"/>
                  <a:pt x="2120" y="10932"/>
                </a:cubicBezTo>
                <a:lnTo>
                  <a:pt x="9740" y="10932"/>
                </a:lnTo>
                <a:cubicBezTo>
                  <a:pt x="10097" y="10932"/>
                  <a:pt x="10407" y="10694"/>
                  <a:pt x="10455" y="10337"/>
                </a:cubicBezTo>
                <a:lnTo>
                  <a:pt x="11479" y="4955"/>
                </a:lnTo>
                <a:cubicBezTo>
                  <a:pt x="11717" y="4883"/>
                  <a:pt x="11860" y="4669"/>
                  <a:pt x="11860" y="4407"/>
                </a:cubicBezTo>
                <a:cubicBezTo>
                  <a:pt x="11860" y="4145"/>
                  <a:pt x="11622" y="3907"/>
                  <a:pt x="11312" y="3907"/>
                </a:cubicBezTo>
                <a:lnTo>
                  <a:pt x="8669" y="3907"/>
                </a:lnTo>
                <a:lnTo>
                  <a:pt x="6787" y="311"/>
                </a:lnTo>
                <a:cubicBezTo>
                  <a:pt x="6740" y="192"/>
                  <a:pt x="6621" y="73"/>
                  <a:pt x="6478" y="25"/>
                </a:cubicBezTo>
                <a:cubicBezTo>
                  <a:pt x="6417" y="17"/>
                  <a:pt x="6359" y="11"/>
                  <a:pt x="6304" y="11"/>
                </a:cubicBezTo>
                <a:cubicBezTo>
                  <a:pt x="6210" y="11"/>
                  <a:pt x="6124" y="28"/>
                  <a:pt x="6049" y="73"/>
                </a:cubicBezTo>
                <a:cubicBezTo>
                  <a:pt x="5978" y="97"/>
                  <a:pt x="5954" y="121"/>
                  <a:pt x="5930" y="144"/>
                </a:cubicBezTo>
                <a:cubicBezTo>
                  <a:pt x="5906" y="121"/>
                  <a:pt x="5835" y="97"/>
                  <a:pt x="5811" y="73"/>
                </a:cubicBezTo>
                <a:cubicBezTo>
                  <a:pt x="5734" y="27"/>
                  <a:pt x="5647" y="1"/>
                  <a:pt x="55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12" name="Google Shape;2712;p40"/>
          <p:cNvGrpSpPr/>
          <p:nvPr/>
        </p:nvGrpSpPr>
        <p:grpSpPr>
          <a:xfrm>
            <a:off x="6807368" y="1405429"/>
            <a:ext cx="484672" cy="361272"/>
            <a:chOff x="7364081" y="2348201"/>
            <a:chExt cx="397729" cy="296464"/>
          </a:xfrm>
        </p:grpSpPr>
        <p:sp>
          <p:nvSpPr>
            <p:cNvPr id="2713" name="Google Shape;2713;p40"/>
            <p:cNvSpPr/>
            <p:nvPr/>
          </p:nvSpPr>
          <p:spPr>
            <a:xfrm>
              <a:off x="7364081" y="2547416"/>
              <a:ext cx="37481" cy="35908"/>
            </a:xfrm>
            <a:custGeom>
              <a:avLst/>
              <a:gdLst/>
              <a:ahLst/>
              <a:cxnLst/>
              <a:rect l="l" t="t" r="r" b="b"/>
              <a:pathLst>
                <a:path w="1120" h="1073" extrusionOk="0">
                  <a:moveTo>
                    <a:pt x="191" y="1"/>
                  </a:moveTo>
                  <a:cubicBezTo>
                    <a:pt x="96" y="1"/>
                    <a:pt x="1" y="72"/>
                    <a:pt x="1" y="167"/>
                  </a:cubicBezTo>
                  <a:lnTo>
                    <a:pt x="1" y="525"/>
                  </a:lnTo>
                  <a:cubicBezTo>
                    <a:pt x="1" y="834"/>
                    <a:pt x="239" y="1072"/>
                    <a:pt x="548" y="1072"/>
                  </a:cubicBezTo>
                  <a:lnTo>
                    <a:pt x="906" y="1072"/>
                  </a:lnTo>
                  <a:cubicBezTo>
                    <a:pt x="1001" y="1072"/>
                    <a:pt x="1072" y="977"/>
                    <a:pt x="1072" y="882"/>
                  </a:cubicBezTo>
                  <a:cubicBezTo>
                    <a:pt x="1120" y="834"/>
                    <a:pt x="1025" y="739"/>
                    <a:pt x="929" y="739"/>
                  </a:cubicBezTo>
                  <a:lnTo>
                    <a:pt x="572" y="739"/>
                  </a:lnTo>
                  <a:cubicBezTo>
                    <a:pt x="453" y="739"/>
                    <a:pt x="382" y="644"/>
                    <a:pt x="382" y="525"/>
                  </a:cubicBezTo>
                  <a:lnTo>
                    <a:pt x="382" y="167"/>
                  </a:lnTo>
                  <a:cubicBezTo>
                    <a:pt x="382" y="72"/>
                    <a:pt x="286" y="1"/>
                    <a:pt x="1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4" name="Google Shape;2714;p40"/>
            <p:cNvSpPr/>
            <p:nvPr/>
          </p:nvSpPr>
          <p:spPr>
            <a:xfrm>
              <a:off x="7365687" y="2348201"/>
              <a:ext cx="36678" cy="35874"/>
            </a:xfrm>
            <a:custGeom>
              <a:avLst/>
              <a:gdLst/>
              <a:ahLst/>
              <a:cxnLst/>
              <a:rect l="l" t="t" r="r" b="b"/>
              <a:pathLst>
                <a:path w="1096" h="1072" extrusionOk="0">
                  <a:moveTo>
                    <a:pt x="524" y="0"/>
                  </a:moveTo>
                  <a:cubicBezTo>
                    <a:pt x="238" y="0"/>
                    <a:pt x="0" y="238"/>
                    <a:pt x="0" y="524"/>
                  </a:cubicBezTo>
                  <a:lnTo>
                    <a:pt x="0" y="881"/>
                  </a:lnTo>
                  <a:cubicBezTo>
                    <a:pt x="0" y="976"/>
                    <a:pt x="96" y="1072"/>
                    <a:pt x="167" y="1072"/>
                  </a:cubicBezTo>
                  <a:cubicBezTo>
                    <a:pt x="262" y="1072"/>
                    <a:pt x="358" y="976"/>
                    <a:pt x="358" y="881"/>
                  </a:cubicBezTo>
                  <a:lnTo>
                    <a:pt x="358" y="524"/>
                  </a:lnTo>
                  <a:cubicBezTo>
                    <a:pt x="358" y="405"/>
                    <a:pt x="453" y="310"/>
                    <a:pt x="572" y="310"/>
                  </a:cubicBezTo>
                  <a:lnTo>
                    <a:pt x="929" y="310"/>
                  </a:lnTo>
                  <a:cubicBezTo>
                    <a:pt x="1000" y="310"/>
                    <a:pt x="1096" y="238"/>
                    <a:pt x="1096" y="143"/>
                  </a:cubicBezTo>
                  <a:cubicBezTo>
                    <a:pt x="1072" y="71"/>
                    <a:pt x="977" y="0"/>
                    <a:pt x="8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5" name="Google Shape;2715;p40"/>
            <p:cNvSpPr/>
            <p:nvPr/>
          </p:nvSpPr>
          <p:spPr>
            <a:xfrm>
              <a:off x="7364884" y="2497219"/>
              <a:ext cx="11980" cy="36678"/>
            </a:xfrm>
            <a:custGeom>
              <a:avLst/>
              <a:gdLst/>
              <a:ahLst/>
              <a:cxnLst/>
              <a:rect l="l" t="t" r="r" b="b"/>
              <a:pathLst>
                <a:path w="358" h="1096" extrusionOk="0">
                  <a:moveTo>
                    <a:pt x="167" y="0"/>
                  </a:moveTo>
                  <a:cubicBezTo>
                    <a:pt x="72" y="0"/>
                    <a:pt x="0" y="96"/>
                    <a:pt x="0" y="191"/>
                  </a:cubicBezTo>
                  <a:lnTo>
                    <a:pt x="0" y="929"/>
                  </a:lnTo>
                  <a:cubicBezTo>
                    <a:pt x="0" y="1024"/>
                    <a:pt x="72" y="1096"/>
                    <a:pt x="167" y="1096"/>
                  </a:cubicBezTo>
                  <a:cubicBezTo>
                    <a:pt x="262" y="1096"/>
                    <a:pt x="358" y="1024"/>
                    <a:pt x="358" y="929"/>
                  </a:cubicBezTo>
                  <a:lnTo>
                    <a:pt x="358" y="191"/>
                  </a:lnTo>
                  <a:cubicBezTo>
                    <a:pt x="358" y="96"/>
                    <a:pt x="262" y="0"/>
                    <a:pt x="1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6" name="Google Shape;2716;p40"/>
            <p:cNvSpPr/>
            <p:nvPr/>
          </p:nvSpPr>
          <p:spPr>
            <a:xfrm>
              <a:off x="7364884" y="2447792"/>
              <a:ext cx="11980" cy="36711"/>
            </a:xfrm>
            <a:custGeom>
              <a:avLst/>
              <a:gdLst/>
              <a:ahLst/>
              <a:cxnLst/>
              <a:rect l="l" t="t" r="r" b="b"/>
              <a:pathLst>
                <a:path w="358" h="1097" extrusionOk="0">
                  <a:moveTo>
                    <a:pt x="167" y="1"/>
                  </a:moveTo>
                  <a:cubicBezTo>
                    <a:pt x="72" y="1"/>
                    <a:pt x="0" y="72"/>
                    <a:pt x="0" y="168"/>
                  </a:cubicBezTo>
                  <a:lnTo>
                    <a:pt x="0" y="906"/>
                  </a:lnTo>
                  <a:cubicBezTo>
                    <a:pt x="0" y="1001"/>
                    <a:pt x="72" y="1096"/>
                    <a:pt x="167" y="1096"/>
                  </a:cubicBezTo>
                  <a:cubicBezTo>
                    <a:pt x="262" y="1096"/>
                    <a:pt x="358" y="1001"/>
                    <a:pt x="358" y="906"/>
                  </a:cubicBezTo>
                  <a:lnTo>
                    <a:pt x="358" y="168"/>
                  </a:lnTo>
                  <a:cubicBezTo>
                    <a:pt x="358" y="72"/>
                    <a:pt x="262" y="1"/>
                    <a:pt x="1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7" name="Google Shape;2717;p40"/>
            <p:cNvSpPr/>
            <p:nvPr/>
          </p:nvSpPr>
          <p:spPr>
            <a:xfrm>
              <a:off x="7364884" y="2397595"/>
              <a:ext cx="11980" cy="36678"/>
            </a:xfrm>
            <a:custGeom>
              <a:avLst/>
              <a:gdLst/>
              <a:ahLst/>
              <a:cxnLst/>
              <a:rect l="l" t="t" r="r" b="b"/>
              <a:pathLst>
                <a:path w="358" h="1096" extrusionOk="0">
                  <a:moveTo>
                    <a:pt x="167" y="1"/>
                  </a:moveTo>
                  <a:cubicBezTo>
                    <a:pt x="72" y="1"/>
                    <a:pt x="0" y="96"/>
                    <a:pt x="0" y="191"/>
                  </a:cubicBezTo>
                  <a:lnTo>
                    <a:pt x="0" y="929"/>
                  </a:lnTo>
                  <a:cubicBezTo>
                    <a:pt x="0" y="1025"/>
                    <a:pt x="72" y="1096"/>
                    <a:pt x="167" y="1096"/>
                  </a:cubicBezTo>
                  <a:cubicBezTo>
                    <a:pt x="262" y="1096"/>
                    <a:pt x="358" y="1001"/>
                    <a:pt x="358" y="929"/>
                  </a:cubicBezTo>
                  <a:lnTo>
                    <a:pt x="358" y="191"/>
                  </a:lnTo>
                  <a:cubicBezTo>
                    <a:pt x="358" y="96"/>
                    <a:pt x="262" y="1"/>
                    <a:pt x="1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8" name="Google Shape;2718;p40"/>
            <p:cNvSpPr/>
            <p:nvPr/>
          </p:nvSpPr>
          <p:spPr>
            <a:xfrm>
              <a:off x="7638222" y="2497219"/>
              <a:ext cx="12014" cy="36678"/>
            </a:xfrm>
            <a:custGeom>
              <a:avLst/>
              <a:gdLst/>
              <a:ahLst/>
              <a:cxnLst/>
              <a:rect l="l" t="t" r="r" b="b"/>
              <a:pathLst>
                <a:path w="359" h="1096" extrusionOk="0">
                  <a:moveTo>
                    <a:pt x="191" y="0"/>
                  </a:moveTo>
                  <a:cubicBezTo>
                    <a:pt x="96" y="0"/>
                    <a:pt x="1" y="96"/>
                    <a:pt x="1" y="191"/>
                  </a:cubicBezTo>
                  <a:lnTo>
                    <a:pt x="1" y="929"/>
                  </a:lnTo>
                  <a:cubicBezTo>
                    <a:pt x="1" y="1024"/>
                    <a:pt x="96" y="1096"/>
                    <a:pt x="191" y="1096"/>
                  </a:cubicBezTo>
                  <a:cubicBezTo>
                    <a:pt x="287" y="1096"/>
                    <a:pt x="358" y="1024"/>
                    <a:pt x="358" y="929"/>
                  </a:cubicBezTo>
                  <a:lnTo>
                    <a:pt x="358" y="191"/>
                  </a:lnTo>
                  <a:cubicBezTo>
                    <a:pt x="358" y="96"/>
                    <a:pt x="287" y="0"/>
                    <a:pt x="1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9" name="Google Shape;2719;p40"/>
            <p:cNvSpPr/>
            <p:nvPr/>
          </p:nvSpPr>
          <p:spPr>
            <a:xfrm>
              <a:off x="7638222" y="2447792"/>
              <a:ext cx="12014" cy="36711"/>
            </a:xfrm>
            <a:custGeom>
              <a:avLst/>
              <a:gdLst/>
              <a:ahLst/>
              <a:cxnLst/>
              <a:rect l="l" t="t" r="r" b="b"/>
              <a:pathLst>
                <a:path w="359" h="1097" extrusionOk="0">
                  <a:moveTo>
                    <a:pt x="191" y="1"/>
                  </a:moveTo>
                  <a:cubicBezTo>
                    <a:pt x="96" y="1"/>
                    <a:pt x="1" y="72"/>
                    <a:pt x="1" y="168"/>
                  </a:cubicBezTo>
                  <a:lnTo>
                    <a:pt x="1" y="906"/>
                  </a:lnTo>
                  <a:cubicBezTo>
                    <a:pt x="1" y="1001"/>
                    <a:pt x="96" y="1096"/>
                    <a:pt x="191" y="1096"/>
                  </a:cubicBezTo>
                  <a:cubicBezTo>
                    <a:pt x="287" y="1096"/>
                    <a:pt x="358" y="1001"/>
                    <a:pt x="358" y="906"/>
                  </a:cubicBezTo>
                  <a:lnTo>
                    <a:pt x="358" y="168"/>
                  </a:lnTo>
                  <a:cubicBezTo>
                    <a:pt x="358" y="72"/>
                    <a:pt x="287" y="1"/>
                    <a:pt x="1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0" name="Google Shape;2720;p40"/>
            <p:cNvSpPr/>
            <p:nvPr/>
          </p:nvSpPr>
          <p:spPr>
            <a:xfrm>
              <a:off x="7638222" y="2397595"/>
              <a:ext cx="12014" cy="36678"/>
            </a:xfrm>
            <a:custGeom>
              <a:avLst/>
              <a:gdLst/>
              <a:ahLst/>
              <a:cxnLst/>
              <a:rect l="l" t="t" r="r" b="b"/>
              <a:pathLst>
                <a:path w="359" h="1096" extrusionOk="0">
                  <a:moveTo>
                    <a:pt x="191" y="1"/>
                  </a:moveTo>
                  <a:cubicBezTo>
                    <a:pt x="96" y="1"/>
                    <a:pt x="1" y="96"/>
                    <a:pt x="1" y="191"/>
                  </a:cubicBezTo>
                  <a:lnTo>
                    <a:pt x="1" y="929"/>
                  </a:lnTo>
                  <a:cubicBezTo>
                    <a:pt x="1" y="1025"/>
                    <a:pt x="96" y="1096"/>
                    <a:pt x="191" y="1096"/>
                  </a:cubicBezTo>
                  <a:cubicBezTo>
                    <a:pt x="287" y="1096"/>
                    <a:pt x="358" y="1001"/>
                    <a:pt x="358" y="929"/>
                  </a:cubicBezTo>
                  <a:lnTo>
                    <a:pt x="358" y="191"/>
                  </a:lnTo>
                  <a:cubicBezTo>
                    <a:pt x="358" y="96"/>
                    <a:pt x="287" y="1"/>
                    <a:pt x="1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1" name="Google Shape;2721;p40"/>
            <p:cNvSpPr/>
            <p:nvPr/>
          </p:nvSpPr>
          <p:spPr>
            <a:xfrm>
              <a:off x="7613526" y="2348201"/>
              <a:ext cx="36711" cy="36678"/>
            </a:xfrm>
            <a:custGeom>
              <a:avLst/>
              <a:gdLst/>
              <a:ahLst/>
              <a:cxnLst/>
              <a:rect l="l" t="t" r="r" b="b"/>
              <a:pathLst>
                <a:path w="1097" h="1096" extrusionOk="0">
                  <a:moveTo>
                    <a:pt x="167" y="0"/>
                  </a:moveTo>
                  <a:cubicBezTo>
                    <a:pt x="96" y="0"/>
                    <a:pt x="1" y="71"/>
                    <a:pt x="1" y="167"/>
                  </a:cubicBezTo>
                  <a:cubicBezTo>
                    <a:pt x="1" y="262"/>
                    <a:pt x="96" y="357"/>
                    <a:pt x="167" y="357"/>
                  </a:cubicBezTo>
                  <a:lnTo>
                    <a:pt x="548" y="357"/>
                  </a:lnTo>
                  <a:cubicBezTo>
                    <a:pt x="667" y="357"/>
                    <a:pt x="739" y="429"/>
                    <a:pt x="739" y="548"/>
                  </a:cubicBezTo>
                  <a:lnTo>
                    <a:pt x="739" y="905"/>
                  </a:lnTo>
                  <a:cubicBezTo>
                    <a:pt x="739" y="1000"/>
                    <a:pt x="834" y="1095"/>
                    <a:pt x="929" y="1095"/>
                  </a:cubicBezTo>
                  <a:cubicBezTo>
                    <a:pt x="1025" y="1095"/>
                    <a:pt x="1096" y="1000"/>
                    <a:pt x="1096" y="905"/>
                  </a:cubicBezTo>
                  <a:lnTo>
                    <a:pt x="1096" y="548"/>
                  </a:lnTo>
                  <a:cubicBezTo>
                    <a:pt x="1096" y="238"/>
                    <a:pt x="834"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2" name="Google Shape;2722;p40"/>
            <p:cNvSpPr/>
            <p:nvPr/>
          </p:nvSpPr>
          <p:spPr>
            <a:xfrm>
              <a:off x="7414278" y="2348201"/>
              <a:ext cx="36711" cy="11980"/>
            </a:xfrm>
            <a:custGeom>
              <a:avLst/>
              <a:gdLst/>
              <a:ahLst/>
              <a:cxnLst/>
              <a:rect l="l" t="t" r="r" b="b"/>
              <a:pathLst>
                <a:path w="1097" h="358" extrusionOk="0">
                  <a:moveTo>
                    <a:pt x="191" y="0"/>
                  </a:moveTo>
                  <a:cubicBezTo>
                    <a:pt x="96" y="0"/>
                    <a:pt x="1" y="71"/>
                    <a:pt x="1" y="167"/>
                  </a:cubicBezTo>
                  <a:cubicBezTo>
                    <a:pt x="1" y="262"/>
                    <a:pt x="96" y="357"/>
                    <a:pt x="191" y="357"/>
                  </a:cubicBezTo>
                  <a:lnTo>
                    <a:pt x="930" y="357"/>
                  </a:lnTo>
                  <a:cubicBezTo>
                    <a:pt x="1025" y="357"/>
                    <a:pt x="1096" y="262"/>
                    <a:pt x="1096" y="167"/>
                  </a:cubicBezTo>
                  <a:cubicBezTo>
                    <a:pt x="1096" y="71"/>
                    <a:pt x="1025" y="0"/>
                    <a:pt x="9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3" name="Google Shape;2723;p40"/>
            <p:cNvSpPr/>
            <p:nvPr/>
          </p:nvSpPr>
          <p:spPr>
            <a:xfrm>
              <a:off x="7464508" y="2348201"/>
              <a:ext cx="36678" cy="11980"/>
            </a:xfrm>
            <a:custGeom>
              <a:avLst/>
              <a:gdLst/>
              <a:ahLst/>
              <a:cxnLst/>
              <a:rect l="l" t="t" r="r" b="b"/>
              <a:pathLst>
                <a:path w="1096" h="358" extrusionOk="0">
                  <a:moveTo>
                    <a:pt x="167" y="0"/>
                  </a:moveTo>
                  <a:cubicBezTo>
                    <a:pt x="72" y="0"/>
                    <a:pt x="0" y="71"/>
                    <a:pt x="0" y="167"/>
                  </a:cubicBezTo>
                  <a:cubicBezTo>
                    <a:pt x="0" y="262"/>
                    <a:pt x="72" y="357"/>
                    <a:pt x="167" y="357"/>
                  </a:cubicBezTo>
                  <a:lnTo>
                    <a:pt x="905" y="357"/>
                  </a:lnTo>
                  <a:cubicBezTo>
                    <a:pt x="1000" y="357"/>
                    <a:pt x="1096" y="262"/>
                    <a:pt x="1096" y="167"/>
                  </a:cubicBezTo>
                  <a:cubicBezTo>
                    <a:pt x="1096" y="71"/>
                    <a:pt x="1000" y="0"/>
                    <a:pt x="9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4" name="Google Shape;2724;p40"/>
            <p:cNvSpPr/>
            <p:nvPr/>
          </p:nvSpPr>
          <p:spPr>
            <a:xfrm>
              <a:off x="7513902" y="2348201"/>
              <a:ext cx="36711" cy="11980"/>
            </a:xfrm>
            <a:custGeom>
              <a:avLst/>
              <a:gdLst/>
              <a:ahLst/>
              <a:cxnLst/>
              <a:rect l="l" t="t" r="r" b="b"/>
              <a:pathLst>
                <a:path w="1097" h="358" extrusionOk="0">
                  <a:moveTo>
                    <a:pt x="191" y="0"/>
                  </a:moveTo>
                  <a:cubicBezTo>
                    <a:pt x="96" y="0"/>
                    <a:pt x="1" y="71"/>
                    <a:pt x="1" y="167"/>
                  </a:cubicBezTo>
                  <a:cubicBezTo>
                    <a:pt x="1" y="262"/>
                    <a:pt x="96" y="357"/>
                    <a:pt x="191" y="357"/>
                  </a:cubicBezTo>
                  <a:lnTo>
                    <a:pt x="930" y="357"/>
                  </a:lnTo>
                  <a:cubicBezTo>
                    <a:pt x="1025" y="357"/>
                    <a:pt x="1096" y="262"/>
                    <a:pt x="1096" y="167"/>
                  </a:cubicBezTo>
                  <a:cubicBezTo>
                    <a:pt x="1096" y="71"/>
                    <a:pt x="1025" y="0"/>
                    <a:pt x="9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5" name="Google Shape;2725;p40"/>
            <p:cNvSpPr/>
            <p:nvPr/>
          </p:nvSpPr>
          <p:spPr>
            <a:xfrm>
              <a:off x="7564132" y="2348201"/>
              <a:ext cx="36678" cy="11980"/>
            </a:xfrm>
            <a:custGeom>
              <a:avLst/>
              <a:gdLst/>
              <a:ahLst/>
              <a:cxnLst/>
              <a:rect l="l" t="t" r="r" b="b"/>
              <a:pathLst>
                <a:path w="1096" h="358" extrusionOk="0">
                  <a:moveTo>
                    <a:pt x="167" y="0"/>
                  </a:moveTo>
                  <a:cubicBezTo>
                    <a:pt x="72" y="0"/>
                    <a:pt x="0" y="71"/>
                    <a:pt x="0" y="167"/>
                  </a:cubicBezTo>
                  <a:cubicBezTo>
                    <a:pt x="0" y="262"/>
                    <a:pt x="72" y="357"/>
                    <a:pt x="167" y="357"/>
                  </a:cubicBezTo>
                  <a:lnTo>
                    <a:pt x="905" y="357"/>
                  </a:lnTo>
                  <a:cubicBezTo>
                    <a:pt x="1000" y="357"/>
                    <a:pt x="1096" y="262"/>
                    <a:pt x="1096" y="167"/>
                  </a:cubicBezTo>
                  <a:cubicBezTo>
                    <a:pt x="1096" y="71"/>
                    <a:pt x="1000" y="0"/>
                    <a:pt x="9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6" name="Google Shape;2726;p40"/>
            <p:cNvSpPr/>
            <p:nvPr/>
          </p:nvSpPr>
          <p:spPr>
            <a:xfrm>
              <a:off x="7414278" y="2572113"/>
              <a:ext cx="36711" cy="12014"/>
            </a:xfrm>
            <a:custGeom>
              <a:avLst/>
              <a:gdLst/>
              <a:ahLst/>
              <a:cxnLst/>
              <a:rect l="l" t="t" r="r" b="b"/>
              <a:pathLst>
                <a:path w="1097" h="359" extrusionOk="0">
                  <a:moveTo>
                    <a:pt x="191" y="1"/>
                  </a:moveTo>
                  <a:cubicBezTo>
                    <a:pt x="96" y="1"/>
                    <a:pt x="1" y="96"/>
                    <a:pt x="1" y="168"/>
                  </a:cubicBezTo>
                  <a:cubicBezTo>
                    <a:pt x="1" y="263"/>
                    <a:pt x="96" y="358"/>
                    <a:pt x="191" y="358"/>
                  </a:cubicBezTo>
                  <a:lnTo>
                    <a:pt x="930" y="358"/>
                  </a:lnTo>
                  <a:cubicBezTo>
                    <a:pt x="1025" y="358"/>
                    <a:pt x="1096" y="263"/>
                    <a:pt x="1096" y="168"/>
                  </a:cubicBezTo>
                  <a:cubicBezTo>
                    <a:pt x="1096" y="96"/>
                    <a:pt x="1025" y="1"/>
                    <a:pt x="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7" name="Google Shape;2727;p40"/>
            <p:cNvSpPr/>
            <p:nvPr/>
          </p:nvSpPr>
          <p:spPr>
            <a:xfrm>
              <a:off x="7464508" y="2572113"/>
              <a:ext cx="36678" cy="12014"/>
            </a:xfrm>
            <a:custGeom>
              <a:avLst/>
              <a:gdLst/>
              <a:ahLst/>
              <a:cxnLst/>
              <a:rect l="l" t="t" r="r" b="b"/>
              <a:pathLst>
                <a:path w="1096" h="359" extrusionOk="0">
                  <a:moveTo>
                    <a:pt x="167" y="1"/>
                  </a:moveTo>
                  <a:cubicBezTo>
                    <a:pt x="72" y="1"/>
                    <a:pt x="0" y="96"/>
                    <a:pt x="0" y="168"/>
                  </a:cubicBezTo>
                  <a:cubicBezTo>
                    <a:pt x="0" y="263"/>
                    <a:pt x="72" y="358"/>
                    <a:pt x="167" y="358"/>
                  </a:cubicBezTo>
                  <a:lnTo>
                    <a:pt x="905" y="358"/>
                  </a:lnTo>
                  <a:cubicBezTo>
                    <a:pt x="1000" y="358"/>
                    <a:pt x="1096" y="263"/>
                    <a:pt x="1096" y="168"/>
                  </a:cubicBezTo>
                  <a:cubicBezTo>
                    <a:pt x="1096" y="96"/>
                    <a:pt x="1000" y="1"/>
                    <a:pt x="9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8" name="Google Shape;2728;p40"/>
            <p:cNvSpPr/>
            <p:nvPr/>
          </p:nvSpPr>
          <p:spPr>
            <a:xfrm>
              <a:off x="7513902" y="2572113"/>
              <a:ext cx="36711" cy="12014"/>
            </a:xfrm>
            <a:custGeom>
              <a:avLst/>
              <a:gdLst/>
              <a:ahLst/>
              <a:cxnLst/>
              <a:rect l="l" t="t" r="r" b="b"/>
              <a:pathLst>
                <a:path w="1097" h="359" extrusionOk="0">
                  <a:moveTo>
                    <a:pt x="191" y="1"/>
                  </a:moveTo>
                  <a:cubicBezTo>
                    <a:pt x="96" y="1"/>
                    <a:pt x="1" y="96"/>
                    <a:pt x="1" y="168"/>
                  </a:cubicBezTo>
                  <a:cubicBezTo>
                    <a:pt x="1" y="263"/>
                    <a:pt x="96" y="358"/>
                    <a:pt x="191" y="358"/>
                  </a:cubicBezTo>
                  <a:lnTo>
                    <a:pt x="930" y="358"/>
                  </a:lnTo>
                  <a:cubicBezTo>
                    <a:pt x="1025" y="358"/>
                    <a:pt x="1096" y="263"/>
                    <a:pt x="1096" y="168"/>
                  </a:cubicBezTo>
                  <a:cubicBezTo>
                    <a:pt x="1096" y="96"/>
                    <a:pt x="1025" y="1"/>
                    <a:pt x="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9" name="Google Shape;2729;p40"/>
            <p:cNvSpPr/>
            <p:nvPr/>
          </p:nvSpPr>
          <p:spPr>
            <a:xfrm>
              <a:off x="7564132" y="2572113"/>
              <a:ext cx="36678" cy="12014"/>
            </a:xfrm>
            <a:custGeom>
              <a:avLst/>
              <a:gdLst/>
              <a:ahLst/>
              <a:cxnLst/>
              <a:rect l="l" t="t" r="r" b="b"/>
              <a:pathLst>
                <a:path w="1096" h="359" extrusionOk="0">
                  <a:moveTo>
                    <a:pt x="167" y="1"/>
                  </a:moveTo>
                  <a:cubicBezTo>
                    <a:pt x="72" y="1"/>
                    <a:pt x="0" y="96"/>
                    <a:pt x="0" y="168"/>
                  </a:cubicBezTo>
                  <a:cubicBezTo>
                    <a:pt x="0" y="263"/>
                    <a:pt x="72" y="358"/>
                    <a:pt x="167" y="358"/>
                  </a:cubicBezTo>
                  <a:lnTo>
                    <a:pt x="905" y="358"/>
                  </a:lnTo>
                  <a:cubicBezTo>
                    <a:pt x="1000" y="358"/>
                    <a:pt x="1096" y="263"/>
                    <a:pt x="1096" y="168"/>
                  </a:cubicBezTo>
                  <a:cubicBezTo>
                    <a:pt x="1096" y="96"/>
                    <a:pt x="1000" y="1"/>
                    <a:pt x="9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0" name="Google Shape;2730;p40"/>
            <p:cNvSpPr/>
            <p:nvPr/>
          </p:nvSpPr>
          <p:spPr>
            <a:xfrm>
              <a:off x="7568114" y="2509166"/>
              <a:ext cx="193695" cy="135500"/>
            </a:xfrm>
            <a:custGeom>
              <a:avLst/>
              <a:gdLst/>
              <a:ahLst/>
              <a:cxnLst/>
              <a:rect l="l" t="t" r="r" b="b"/>
              <a:pathLst>
                <a:path w="5788" h="4049" extrusionOk="0">
                  <a:moveTo>
                    <a:pt x="5001" y="358"/>
                  </a:moveTo>
                  <a:cubicBezTo>
                    <a:pt x="5263" y="358"/>
                    <a:pt x="5478" y="572"/>
                    <a:pt x="5478" y="834"/>
                  </a:cubicBezTo>
                  <a:cubicBezTo>
                    <a:pt x="5478" y="1096"/>
                    <a:pt x="5263" y="1310"/>
                    <a:pt x="5001" y="1310"/>
                  </a:cubicBezTo>
                  <a:lnTo>
                    <a:pt x="4430" y="1310"/>
                  </a:lnTo>
                  <a:cubicBezTo>
                    <a:pt x="4168" y="1310"/>
                    <a:pt x="3953" y="1096"/>
                    <a:pt x="3953" y="834"/>
                  </a:cubicBezTo>
                  <a:cubicBezTo>
                    <a:pt x="3953" y="572"/>
                    <a:pt x="4168" y="358"/>
                    <a:pt x="4430" y="358"/>
                  </a:cubicBezTo>
                  <a:close/>
                  <a:moveTo>
                    <a:pt x="2644" y="1810"/>
                  </a:moveTo>
                  <a:cubicBezTo>
                    <a:pt x="2763" y="1810"/>
                    <a:pt x="2858" y="1906"/>
                    <a:pt x="2858" y="2025"/>
                  </a:cubicBezTo>
                  <a:cubicBezTo>
                    <a:pt x="2858" y="2144"/>
                    <a:pt x="2763" y="2239"/>
                    <a:pt x="2644" y="2239"/>
                  </a:cubicBezTo>
                  <a:cubicBezTo>
                    <a:pt x="2525" y="2239"/>
                    <a:pt x="2429" y="2144"/>
                    <a:pt x="2429" y="2025"/>
                  </a:cubicBezTo>
                  <a:cubicBezTo>
                    <a:pt x="2429" y="1906"/>
                    <a:pt x="2525" y="1810"/>
                    <a:pt x="2644" y="1810"/>
                  </a:cubicBezTo>
                  <a:close/>
                  <a:moveTo>
                    <a:pt x="4954" y="2763"/>
                  </a:moveTo>
                  <a:cubicBezTo>
                    <a:pt x="5239" y="2763"/>
                    <a:pt x="5430" y="2977"/>
                    <a:pt x="5430" y="3239"/>
                  </a:cubicBezTo>
                  <a:cubicBezTo>
                    <a:pt x="5430" y="3525"/>
                    <a:pt x="5239" y="3716"/>
                    <a:pt x="4954" y="3716"/>
                  </a:cubicBezTo>
                  <a:lnTo>
                    <a:pt x="4406" y="3716"/>
                  </a:lnTo>
                  <a:cubicBezTo>
                    <a:pt x="4120" y="3716"/>
                    <a:pt x="3930" y="3525"/>
                    <a:pt x="3930" y="3239"/>
                  </a:cubicBezTo>
                  <a:cubicBezTo>
                    <a:pt x="3930" y="2977"/>
                    <a:pt x="4120" y="2763"/>
                    <a:pt x="4406" y="2763"/>
                  </a:cubicBezTo>
                  <a:close/>
                  <a:moveTo>
                    <a:pt x="4406" y="1"/>
                  </a:moveTo>
                  <a:cubicBezTo>
                    <a:pt x="3953" y="1"/>
                    <a:pt x="3572" y="358"/>
                    <a:pt x="3572" y="834"/>
                  </a:cubicBezTo>
                  <a:cubicBezTo>
                    <a:pt x="3572" y="953"/>
                    <a:pt x="3596" y="1072"/>
                    <a:pt x="3620" y="1167"/>
                  </a:cubicBezTo>
                  <a:lnTo>
                    <a:pt x="2929" y="1596"/>
                  </a:lnTo>
                  <a:cubicBezTo>
                    <a:pt x="2858" y="1548"/>
                    <a:pt x="2739" y="1501"/>
                    <a:pt x="2620" y="1501"/>
                  </a:cubicBezTo>
                  <a:cubicBezTo>
                    <a:pt x="2501" y="1501"/>
                    <a:pt x="2382" y="1525"/>
                    <a:pt x="2286" y="1596"/>
                  </a:cubicBezTo>
                  <a:lnTo>
                    <a:pt x="286" y="262"/>
                  </a:lnTo>
                  <a:cubicBezTo>
                    <a:pt x="254" y="247"/>
                    <a:pt x="225" y="239"/>
                    <a:pt x="198" y="239"/>
                  </a:cubicBezTo>
                  <a:cubicBezTo>
                    <a:pt x="143" y="239"/>
                    <a:pt x="95" y="270"/>
                    <a:pt x="48" y="334"/>
                  </a:cubicBezTo>
                  <a:cubicBezTo>
                    <a:pt x="0" y="405"/>
                    <a:pt x="24" y="501"/>
                    <a:pt x="119" y="572"/>
                  </a:cubicBezTo>
                  <a:lnTo>
                    <a:pt x="2096" y="1882"/>
                  </a:lnTo>
                  <a:cubicBezTo>
                    <a:pt x="2096" y="1929"/>
                    <a:pt x="2072" y="1953"/>
                    <a:pt x="2072" y="2025"/>
                  </a:cubicBezTo>
                  <a:cubicBezTo>
                    <a:pt x="2072" y="2072"/>
                    <a:pt x="2072" y="2120"/>
                    <a:pt x="2096" y="2168"/>
                  </a:cubicBezTo>
                  <a:lnTo>
                    <a:pt x="119" y="3477"/>
                  </a:lnTo>
                  <a:cubicBezTo>
                    <a:pt x="24" y="3549"/>
                    <a:pt x="24" y="3620"/>
                    <a:pt x="48" y="3716"/>
                  </a:cubicBezTo>
                  <a:cubicBezTo>
                    <a:pt x="72" y="3787"/>
                    <a:pt x="143" y="3811"/>
                    <a:pt x="191" y="3811"/>
                  </a:cubicBezTo>
                  <a:cubicBezTo>
                    <a:pt x="238" y="3811"/>
                    <a:pt x="262" y="3811"/>
                    <a:pt x="286" y="3787"/>
                  </a:cubicBezTo>
                  <a:lnTo>
                    <a:pt x="2286" y="2430"/>
                  </a:lnTo>
                  <a:cubicBezTo>
                    <a:pt x="2382" y="2501"/>
                    <a:pt x="2501" y="2549"/>
                    <a:pt x="2620" y="2549"/>
                  </a:cubicBezTo>
                  <a:cubicBezTo>
                    <a:pt x="2739" y="2549"/>
                    <a:pt x="2858" y="2525"/>
                    <a:pt x="2929" y="2430"/>
                  </a:cubicBezTo>
                  <a:lnTo>
                    <a:pt x="3620" y="2882"/>
                  </a:lnTo>
                  <a:cubicBezTo>
                    <a:pt x="3596" y="2977"/>
                    <a:pt x="3572" y="3096"/>
                    <a:pt x="3572" y="3215"/>
                  </a:cubicBezTo>
                  <a:cubicBezTo>
                    <a:pt x="3572" y="3668"/>
                    <a:pt x="3930" y="4049"/>
                    <a:pt x="4406" y="4049"/>
                  </a:cubicBezTo>
                  <a:lnTo>
                    <a:pt x="4954" y="4049"/>
                  </a:lnTo>
                  <a:cubicBezTo>
                    <a:pt x="5406" y="4049"/>
                    <a:pt x="5787" y="3692"/>
                    <a:pt x="5787" y="3215"/>
                  </a:cubicBezTo>
                  <a:cubicBezTo>
                    <a:pt x="5787" y="2811"/>
                    <a:pt x="5430" y="2430"/>
                    <a:pt x="4954" y="2430"/>
                  </a:cubicBezTo>
                  <a:lnTo>
                    <a:pt x="4406" y="2430"/>
                  </a:lnTo>
                  <a:cubicBezTo>
                    <a:pt x="4192" y="2430"/>
                    <a:pt x="3977" y="2525"/>
                    <a:pt x="3834" y="2644"/>
                  </a:cubicBezTo>
                  <a:lnTo>
                    <a:pt x="3144" y="2191"/>
                  </a:lnTo>
                  <a:cubicBezTo>
                    <a:pt x="3144" y="2144"/>
                    <a:pt x="3167" y="2120"/>
                    <a:pt x="3167" y="2049"/>
                  </a:cubicBezTo>
                  <a:cubicBezTo>
                    <a:pt x="3167" y="2001"/>
                    <a:pt x="3167" y="1953"/>
                    <a:pt x="3144" y="1906"/>
                  </a:cubicBezTo>
                  <a:lnTo>
                    <a:pt x="3834" y="1453"/>
                  </a:lnTo>
                  <a:cubicBezTo>
                    <a:pt x="3977" y="1572"/>
                    <a:pt x="4168" y="1668"/>
                    <a:pt x="4406" y="1668"/>
                  </a:cubicBezTo>
                  <a:lnTo>
                    <a:pt x="4954" y="1668"/>
                  </a:lnTo>
                  <a:cubicBezTo>
                    <a:pt x="5406" y="1668"/>
                    <a:pt x="5787" y="1310"/>
                    <a:pt x="5787" y="834"/>
                  </a:cubicBezTo>
                  <a:cubicBezTo>
                    <a:pt x="5787" y="382"/>
                    <a:pt x="5430" y="1"/>
                    <a:pt x="49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1" name="Google Shape;2731;p40"/>
            <p:cNvSpPr/>
            <p:nvPr/>
          </p:nvSpPr>
          <p:spPr>
            <a:xfrm>
              <a:off x="7454134" y="2413122"/>
              <a:ext cx="106820" cy="104846"/>
            </a:xfrm>
            <a:custGeom>
              <a:avLst/>
              <a:gdLst/>
              <a:ahLst/>
              <a:cxnLst/>
              <a:rect l="l" t="t" r="r" b="b"/>
              <a:pathLst>
                <a:path w="3192" h="3133" extrusionOk="0">
                  <a:moveTo>
                    <a:pt x="2986" y="1"/>
                  </a:moveTo>
                  <a:cubicBezTo>
                    <a:pt x="2942" y="1"/>
                    <a:pt x="2894" y="13"/>
                    <a:pt x="2858" y="37"/>
                  </a:cubicBezTo>
                  <a:lnTo>
                    <a:pt x="72" y="2847"/>
                  </a:lnTo>
                  <a:cubicBezTo>
                    <a:pt x="1" y="2894"/>
                    <a:pt x="1" y="3013"/>
                    <a:pt x="72" y="3085"/>
                  </a:cubicBezTo>
                  <a:cubicBezTo>
                    <a:pt x="96" y="3109"/>
                    <a:pt x="144" y="3132"/>
                    <a:pt x="191" y="3132"/>
                  </a:cubicBezTo>
                  <a:cubicBezTo>
                    <a:pt x="215" y="3132"/>
                    <a:pt x="263" y="3109"/>
                    <a:pt x="310" y="3085"/>
                  </a:cubicBezTo>
                  <a:lnTo>
                    <a:pt x="3097" y="275"/>
                  </a:lnTo>
                  <a:cubicBezTo>
                    <a:pt x="3192" y="227"/>
                    <a:pt x="3192" y="132"/>
                    <a:pt x="3097" y="37"/>
                  </a:cubicBezTo>
                  <a:cubicBezTo>
                    <a:pt x="3073" y="13"/>
                    <a:pt x="3031" y="1"/>
                    <a:pt x="29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2" name="Google Shape;2732;p40"/>
            <p:cNvSpPr/>
            <p:nvPr/>
          </p:nvSpPr>
          <p:spPr>
            <a:xfrm>
              <a:off x="7450955" y="2410345"/>
              <a:ext cx="50231" cy="50231"/>
            </a:xfrm>
            <a:custGeom>
              <a:avLst/>
              <a:gdLst/>
              <a:ahLst/>
              <a:cxnLst/>
              <a:rect l="l" t="t" r="r" b="b"/>
              <a:pathLst>
                <a:path w="1501" h="1501" extrusionOk="0">
                  <a:moveTo>
                    <a:pt x="763" y="334"/>
                  </a:moveTo>
                  <a:cubicBezTo>
                    <a:pt x="953" y="334"/>
                    <a:pt x="1144" y="501"/>
                    <a:pt x="1144" y="715"/>
                  </a:cubicBezTo>
                  <a:cubicBezTo>
                    <a:pt x="1144" y="929"/>
                    <a:pt x="953" y="1120"/>
                    <a:pt x="763" y="1120"/>
                  </a:cubicBezTo>
                  <a:cubicBezTo>
                    <a:pt x="548" y="1120"/>
                    <a:pt x="358" y="929"/>
                    <a:pt x="358" y="715"/>
                  </a:cubicBezTo>
                  <a:cubicBezTo>
                    <a:pt x="358" y="524"/>
                    <a:pt x="548" y="334"/>
                    <a:pt x="763" y="334"/>
                  </a:cubicBezTo>
                  <a:close/>
                  <a:moveTo>
                    <a:pt x="763" y="1"/>
                  </a:moveTo>
                  <a:cubicBezTo>
                    <a:pt x="334" y="1"/>
                    <a:pt x="0" y="334"/>
                    <a:pt x="0" y="763"/>
                  </a:cubicBezTo>
                  <a:cubicBezTo>
                    <a:pt x="0" y="1167"/>
                    <a:pt x="334" y="1501"/>
                    <a:pt x="763" y="1501"/>
                  </a:cubicBezTo>
                  <a:cubicBezTo>
                    <a:pt x="1167" y="1501"/>
                    <a:pt x="1501" y="1167"/>
                    <a:pt x="1501" y="763"/>
                  </a:cubicBezTo>
                  <a:cubicBezTo>
                    <a:pt x="1501" y="334"/>
                    <a:pt x="1167" y="1"/>
                    <a:pt x="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3" name="Google Shape;2733;p40"/>
            <p:cNvSpPr/>
            <p:nvPr/>
          </p:nvSpPr>
          <p:spPr>
            <a:xfrm>
              <a:off x="7513098" y="2472522"/>
              <a:ext cx="49461" cy="49428"/>
            </a:xfrm>
            <a:custGeom>
              <a:avLst/>
              <a:gdLst/>
              <a:ahLst/>
              <a:cxnLst/>
              <a:rect l="l" t="t" r="r" b="b"/>
              <a:pathLst>
                <a:path w="1478" h="1477" extrusionOk="0">
                  <a:moveTo>
                    <a:pt x="739" y="357"/>
                  </a:moveTo>
                  <a:cubicBezTo>
                    <a:pt x="954" y="357"/>
                    <a:pt x="1120" y="524"/>
                    <a:pt x="1120" y="738"/>
                  </a:cubicBezTo>
                  <a:cubicBezTo>
                    <a:pt x="1120" y="953"/>
                    <a:pt x="977" y="1119"/>
                    <a:pt x="739" y="1119"/>
                  </a:cubicBezTo>
                  <a:cubicBezTo>
                    <a:pt x="525" y="1119"/>
                    <a:pt x="358" y="953"/>
                    <a:pt x="358" y="738"/>
                  </a:cubicBezTo>
                  <a:cubicBezTo>
                    <a:pt x="358" y="524"/>
                    <a:pt x="525" y="357"/>
                    <a:pt x="739" y="357"/>
                  </a:cubicBezTo>
                  <a:close/>
                  <a:moveTo>
                    <a:pt x="739" y="0"/>
                  </a:moveTo>
                  <a:cubicBezTo>
                    <a:pt x="334" y="0"/>
                    <a:pt x="1" y="333"/>
                    <a:pt x="1" y="738"/>
                  </a:cubicBezTo>
                  <a:cubicBezTo>
                    <a:pt x="1" y="1143"/>
                    <a:pt x="334" y="1477"/>
                    <a:pt x="739" y="1477"/>
                  </a:cubicBezTo>
                  <a:cubicBezTo>
                    <a:pt x="1168" y="1477"/>
                    <a:pt x="1477" y="1143"/>
                    <a:pt x="1477" y="738"/>
                  </a:cubicBezTo>
                  <a:cubicBezTo>
                    <a:pt x="1477" y="333"/>
                    <a:pt x="1168" y="0"/>
                    <a:pt x="7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34" name="Google Shape;2734;p40"/>
          <p:cNvGrpSpPr/>
          <p:nvPr/>
        </p:nvGrpSpPr>
        <p:grpSpPr>
          <a:xfrm>
            <a:off x="4281962" y="3092639"/>
            <a:ext cx="485654" cy="384397"/>
            <a:chOff x="6705800" y="4250663"/>
            <a:chExt cx="398535" cy="315441"/>
          </a:xfrm>
        </p:grpSpPr>
        <p:sp>
          <p:nvSpPr>
            <p:cNvPr id="2735" name="Google Shape;2735;p40"/>
            <p:cNvSpPr/>
            <p:nvPr/>
          </p:nvSpPr>
          <p:spPr>
            <a:xfrm>
              <a:off x="6781530" y="4518246"/>
              <a:ext cx="23927" cy="23927"/>
            </a:xfrm>
            <a:custGeom>
              <a:avLst/>
              <a:gdLst/>
              <a:ahLst/>
              <a:cxnLst/>
              <a:rect l="l" t="t" r="r" b="b"/>
              <a:pathLst>
                <a:path w="715" h="715" extrusionOk="0">
                  <a:moveTo>
                    <a:pt x="357" y="1"/>
                  </a:moveTo>
                  <a:cubicBezTo>
                    <a:pt x="167" y="1"/>
                    <a:pt x="0" y="167"/>
                    <a:pt x="0" y="358"/>
                  </a:cubicBezTo>
                  <a:cubicBezTo>
                    <a:pt x="0" y="572"/>
                    <a:pt x="167" y="715"/>
                    <a:pt x="357" y="715"/>
                  </a:cubicBezTo>
                  <a:cubicBezTo>
                    <a:pt x="572" y="715"/>
                    <a:pt x="715" y="572"/>
                    <a:pt x="715" y="358"/>
                  </a:cubicBezTo>
                  <a:cubicBezTo>
                    <a:pt x="715" y="167"/>
                    <a:pt x="572" y="1"/>
                    <a:pt x="3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6" name="Google Shape;2736;p40"/>
            <p:cNvSpPr/>
            <p:nvPr/>
          </p:nvSpPr>
          <p:spPr>
            <a:xfrm>
              <a:off x="7030975" y="4518246"/>
              <a:ext cx="23927" cy="23927"/>
            </a:xfrm>
            <a:custGeom>
              <a:avLst/>
              <a:gdLst/>
              <a:ahLst/>
              <a:cxnLst/>
              <a:rect l="l" t="t" r="r" b="b"/>
              <a:pathLst>
                <a:path w="715" h="715" extrusionOk="0">
                  <a:moveTo>
                    <a:pt x="357" y="1"/>
                  </a:moveTo>
                  <a:cubicBezTo>
                    <a:pt x="143" y="1"/>
                    <a:pt x="0" y="167"/>
                    <a:pt x="0" y="358"/>
                  </a:cubicBezTo>
                  <a:cubicBezTo>
                    <a:pt x="0" y="572"/>
                    <a:pt x="143" y="715"/>
                    <a:pt x="357" y="715"/>
                  </a:cubicBezTo>
                  <a:cubicBezTo>
                    <a:pt x="572" y="715"/>
                    <a:pt x="715" y="572"/>
                    <a:pt x="715" y="358"/>
                  </a:cubicBezTo>
                  <a:cubicBezTo>
                    <a:pt x="715" y="167"/>
                    <a:pt x="572" y="1"/>
                    <a:pt x="3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7" name="Google Shape;2737;p40"/>
            <p:cNvSpPr/>
            <p:nvPr/>
          </p:nvSpPr>
          <p:spPr>
            <a:xfrm>
              <a:off x="6705800" y="4250663"/>
              <a:ext cx="398535" cy="315441"/>
            </a:xfrm>
            <a:custGeom>
              <a:avLst/>
              <a:gdLst/>
              <a:ahLst/>
              <a:cxnLst/>
              <a:rect l="l" t="t" r="r" b="b"/>
              <a:pathLst>
                <a:path w="11909" h="9426" extrusionOk="0">
                  <a:moveTo>
                    <a:pt x="2382" y="328"/>
                  </a:moveTo>
                  <a:cubicBezTo>
                    <a:pt x="2549" y="328"/>
                    <a:pt x="2716" y="376"/>
                    <a:pt x="2811" y="543"/>
                  </a:cubicBezTo>
                  <a:cubicBezTo>
                    <a:pt x="2930" y="709"/>
                    <a:pt x="3073" y="1067"/>
                    <a:pt x="3216" y="1448"/>
                  </a:cubicBezTo>
                  <a:cubicBezTo>
                    <a:pt x="3144" y="1400"/>
                    <a:pt x="3049" y="1376"/>
                    <a:pt x="2954" y="1329"/>
                  </a:cubicBezTo>
                  <a:cubicBezTo>
                    <a:pt x="2836" y="1296"/>
                    <a:pt x="2708" y="1283"/>
                    <a:pt x="2581" y="1283"/>
                  </a:cubicBezTo>
                  <a:cubicBezTo>
                    <a:pt x="2427" y="1283"/>
                    <a:pt x="2275" y="1302"/>
                    <a:pt x="2144" y="1329"/>
                  </a:cubicBezTo>
                  <a:cubicBezTo>
                    <a:pt x="2073" y="1305"/>
                    <a:pt x="2001" y="1257"/>
                    <a:pt x="1977" y="1186"/>
                  </a:cubicBezTo>
                  <a:cubicBezTo>
                    <a:pt x="1787" y="947"/>
                    <a:pt x="1858" y="614"/>
                    <a:pt x="2073" y="447"/>
                  </a:cubicBezTo>
                  <a:cubicBezTo>
                    <a:pt x="2144" y="376"/>
                    <a:pt x="2263" y="328"/>
                    <a:pt x="2382" y="328"/>
                  </a:cubicBezTo>
                  <a:close/>
                  <a:moveTo>
                    <a:pt x="5097" y="352"/>
                  </a:moveTo>
                  <a:cubicBezTo>
                    <a:pt x="5216" y="352"/>
                    <a:pt x="5335" y="376"/>
                    <a:pt x="5431" y="471"/>
                  </a:cubicBezTo>
                  <a:cubicBezTo>
                    <a:pt x="5550" y="566"/>
                    <a:pt x="5597" y="686"/>
                    <a:pt x="5645" y="828"/>
                  </a:cubicBezTo>
                  <a:cubicBezTo>
                    <a:pt x="5669" y="971"/>
                    <a:pt x="5597" y="1090"/>
                    <a:pt x="5550" y="1209"/>
                  </a:cubicBezTo>
                  <a:cubicBezTo>
                    <a:pt x="5526" y="1281"/>
                    <a:pt x="5454" y="1329"/>
                    <a:pt x="5359" y="1400"/>
                  </a:cubicBezTo>
                  <a:cubicBezTo>
                    <a:pt x="5232" y="1362"/>
                    <a:pt x="5091" y="1337"/>
                    <a:pt x="4947" y="1337"/>
                  </a:cubicBezTo>
                  <a:cubicBezTo>
                    <a:pt x="4822" y="1337"/>
                    <a:pt x="4695" y="1356"/>
                    <a:pt x="4573" y="1400"/>
                  </a:cubicBezTo>
                  <a:cubicBezTo>
                    <a:pt x="4478" y="1424"/>
                    <a:pt x="4383" y="1495"/>
                    <a:pt x="4288" y="1519"/>
                  </a:cubicBezTo>
                  <a:cubicBezTo>
                    <a:pt x="4407" y="1090"/>
                    <a:pt x="4573" y="709"/>
                    <a:pt x="4692" y="566"/>
                  </a:cubicBezTo>
                  <a:cubicBezTo>
                    <a:pt x="4764" y="447"/>
                    <a:pt x="4883" y="376"/>
                    <a:pt x="5050" y="352"/>
                  </a:cubicBezTo>
                  <a:close/>
                  <a:moveTo>
                    <a:pt x="2549" y="1662"/>
                  </a:moveTo>
                  <a:cubicBezTo>
                    <a:pt x="2668" y="1662"/>
                    <a:pt x="2740" y="1662"/>
                    <a:pt x="2859" y="1686"/>
                  </a:cubicBezTo>
                  <a:cubicBezTo>
                    <a:pt x="3073" y="1757"/>
                    <a:pt x="3287" y="1924"/>
                    <a:pt x="3406" y="2210"/>
                  </a:cubicBezTo>
                  <a:cubicBezTo>
                    <a:pt x="3144" y="2019"/>
                    <a:pt x="2811" y="1852"/>
                    <a:pt x="2549" y="1662"/>
                  </a:cubicBezTo>
                  <a:close/>
                  <a:moveTo>
                    <a:pt x="4878" y="1652"/>
                  </a:moveTo>
                  <a:cubicBezTo>
                    <a:pt x="4910" y="1652"/>
                    <a:pt x="4943" y="1655"/>
                    <a:pt x="4978" y="1662"/>
                  </a:cubicBezTo>
                  <a:cubicBezTo>
                    <a:pt x="4716" y="1852"/>
                    <a:pt x="4383" y="2043"/>
                    <a:pt x="4121" y="2210"/>
                  </a:cubicBezTo>
                  <a:cubicBezTo>
                    <a:pt x="4240" y="1924"/>
                    <a:pt x="4407" y="1757"/>
                    <a:pt x="4645" y="1686"/>
                  </a:cubicBezTo>
                  <a:cubicBezTo>
                    <a:pt x="4729" y="1669"/>
                    <a:pt x="4801" y="1652"/>
                    <a:pt x="4878" y="1652"/>
                  </a:cubicBezTo>
                  <a:close/>
                  <a:moveTo>
                    <a:pt x="3216" y="2757"/>
                  </a:moveTo>
                  <a:lnTo>
                    <a:pt x="3216" y="3900"/>
                  </a:lnTo>
                  <a:lnTo>
                    <a:pt x="406" y="3900"/>
                  </a:lnTo>
                  <a:lnTo>
                    <a:pt x="406" y="2757"/>
                  </a:lnTo>
                  <a:close/>
                  <a:moveTo>
                    <a:pt x="7074" y="2757"/>
                  </a:moveTo>
                  <a:lnTo>
                    <a:pt x="7074" y="3900"/>
                  </a:lnTo>
                  <a:lnTo>
                    <a:pt x="4264" y="3900"/>
                  </a:lnTo>
                  <a:lnTo>
                    <a:pt x="4264" y="2757"/>
                  </a:lnTo>
                  <a:close/>
                  <a:moveTo>
                    <a:pt x="9050" y="3519"/>
                  </a:moveTo>
                  <a:cubicBezTo>
                    <a:pt x="9146" y="3519"/>
                    <a:pt x="9217" y="3567"/>
                    <a:pt x="9241" y="3639"/>
                  </a:cubicBezTo>
                  <a:lnTo>
                    <a:pt x="9336" y="3900"/>
                  </a:lnTo>
                  <a:lnTo>
                    <a:pt x="7431" y="3900"/>
                  </a:lnTo>
                  <a:lnTo>
                    <a:pt x="7431" y="3519"/>
                  </a:lnTo>
                  <a:close/>
                  <a:moveTo>
                    <a:pt x="8741" y="4258"/>
                  </a:moveTo>
                  <a:lnTo>
                    <a:pt x="9098" y="5210"/>
                  </a:lnTo>
                  <a:lnTo>
                    <a:pt x="7264" y="5210"/>
                  </a:lnTo>
                  <a:lnTo>
                    <a:pt x="7264" y="4258"/>
                  </a:lnTo>
                  <a:close/>
                  <a:moveTo>
                    <a:pt x="9479" y="4258"/>
                  </a:moveTo>
                  <a:lnTo>
                    <a:pt x="9836" y="5210"/>
                  </a:lnTo>
                  <a:lnTo>
                    <a:pt x="9455" y="5210"/>
                  </a:lnTo>
                  <a:lnTo>
                    <a:pt x="9098" y="4258"/>
                  </a:lnTo>
                  <a:close/>
                  <a:moveTo>
                    <a:pt x="3192" y="4258"/>
                  </a:moveTo>
                  <a:lnTo>
                    <a:pt x="3192" y="7044"/>
                  </a:lnTo>
                  <a:lnTo>
                    <a:pt x="572" y="7044"/>
                  </a:lnTo>
                  <a:lnTo>
                    <a:pt x="572" y="4258"/>
                  </a:lnTo>
                  <a:close/>
                  <a:moveTo>
                    <a:pt x="3930" y="2757"/>
                  </a:moveTo>
                  <a:lnTo>
                    <a:pt x="3930" y="7044"/>
                  </a:lnTo>
                  <a:lnTo>
                    <a:pt x="3549" y="7044"/>
                  </a:lnTo>
                  <a:lnTo>
                    <a:pt x="3549" y="2757"/>
                  </a:lnTo>
                  <a:close/>
                  <a:moveTo>
                    <a:pt x="6907" y="4258"/>
                  </a:moveTo>
                  <a:lnTo>
                    <a:pt x="6907" y="7044"/>
                  </a:lnTo>
                  <a:lnTo>
                    <a:pt x="4288" y="7044"/>
                  </a:lnTo>
                  <a:lnTo>
                    <a:pt x="4288" y="4258"/>
                  </a:lnTo>
                  <a:close/>
                  <a:moveTo>
                    <a:pt x="2073" y="7401"/>
                  </a:moveTo>
                  <a:cubicBezTo>
                    <a:pt x="1882" y="7496"/>
                    <a:pt x="1763" y="7639"/>
                    <a:pt x="1668" y="7806"/>
                  </a:cubicBezTo>
                  <a:lnTo>
                    <a:pt x="572" y="7806"/>
                  </a:lnTo>
                  <a:lnTo>
                    <a:pt x="572" y="7401"/>
                  </a:lnTo>
                  <a:close/>
                  <a:moveTo>
                    <a:pt x="6907" y="7401"/>
                  </a:moveTo>
                  <a:lnTo>
                    <a:pt x="6907" y="7806"/>
                  </a:lnTo>
                  <a:lnTo>
                    <a:pt x="3573" y="7806"/>
                  </a:lnTo>
                  <a:cubicBezTo>
                    <a:pt x="3502" y="7639"/>
                    <a:pt x="3335" y="7496"/>
                    <a:pt x="3192" y="7401"/>
                  </a:cubicBezTo>
                  <a:close/>
                  <a:moveTo>
                    <a:pt x="10003" y="5544"/>
                  </a:moveTo>
                  <a:lnTo>
                    <a:pt x="11408" y="6020"/>
                  </a:lnTo>
                  <a:cubicBezTo>
                    <a:pt x="11503" y="6044"/>
                    <a:pt x="11551" y="6091"/>
                    <a:pt x="11551" y="6187"/>
                  </a:cubicBezTo>
                  <a:lnTo>
                    <a:pt x="11551" y="6520"/>
                  </a:lnTo>
                  <a:lnTo>
                    <a:pt x="11360" y="6520"/>
                  </a:lnTo>
                  <a:cubicBezTo>
                    <a:pt x="11265" y="6520"/>
                    <a:pt x="11170" y="6615"/>
                    <a:pt x="11170" y="6687"/>
                  </a:cubicBezTo>
                  <a:cubicBezTo>
                    <a:pt x="11170" y="6782"/>
                    <a:pt x="11265" y="6877"/>
                    <a:pt x="11360" y="6877"/>
                  </a:cubicBezTo>
                  <a:lnTo>
                    <a:pt x="11551" y="6877"/>
                  </a:lnTo>
                  <a:lnTo>
                    <a:pt x="11551" y="7282"/>
                  </a:lnTo>
                  <a:cubicBezTo>
                    <a:pt x="11551" y="7449"/>
                    <a:pt x="11479" y="7568"/>
                    <a:pt x="11360" y="7639"/>
                  </a:cubicBezTo>
                  <a:lnTo>
                    <a:pt x="11003" y="7830"/>
                  </a:lnTo>
                  <a:cubicBezTo>
                    <a:pt x="10789" y="7496"/>
                    <a:pt x="10455" y="7282"/>
                    <a:pt x="10027" y="7282"/>
                  </a:cubicBezTo>
                  <a:cubicBezTo>
                    <a:pt x="9622" y="7282"/>
                    <a:pt x="9265" y="7520"/>
                    <a:pt x="9074" y="7854"/>
                  </a:cubicBezTo>
                  <a:lnTo>
                    <a:pt x="7240" y="7854"/>
                  </a:lnTo>
                  <a:lnTo>
                    <a:pt x="7240" y="6853"/>
                  </a:lnTo>
                  <a:lnTo>
                    <a:pt x="10598" y="6853"/>
                  </a:lnTo>
                  <a:cubicBezTo>
                    <a:pt x="10694" y="6853"/>
                    <a:pt x="10789" y="6758"/>
                    <a:pt x="10789" y="6663"/>
                  </a:cubicBezTo>
                  <a:cubicBezTo>
                    <a:pt x="10789" y="6568"/>
                    <a:pt x="10694" y="6472"/>
                    <a:pt x="10598" y="6472"/>
                  </a:cubicBezTo>
                  <a:lnTo>
                    <a:pt x="7240" y="6472"/>
                  </a:lnTo>
                  <a:lnTo>
                    <a:pt x="7240" y="5544"/>
                  </a:lnTo>
                  <a:close/>
                  <a:moveTo>
                    <a:pt x="2620" y="7616"/>
                  </a:moveTo>
                  <a:cubicBezTo>
                    <a:pt x="3049" y="7616"/>
                    <a:pt x="3383" y="7949"/>
                    <a:pt x="3383" y="8354"/>
                  </a:cubicBezTo>
                  <a:cubicBezTo>
                    <a:pt x="3383" y="8782"/>
                    <a:pt x="3049" y="9116"/>
                    <a:pt x="2620" y="9116"/>
                  </a:cubicBezTo>
                  <a:cubicBezTo>
                    <a:pt x="2216" y="9116"/>
                    <a:pt x="1882" y="8782"/>
                    <a:pt x="1882" y="8354"/>
                  </a:cubicBezTo>
                  <a:cubicBezTo>
                    <a:pt x="1882" y="7949"/>
                    <a:pt x="2216" y="7616"/>
                    <a:pt x="2620" y="7616"/>
                  </a:cubicBezTo>
                  <a:close/>
                  <a:moveTo>
                    <a:pt x="10074" y="7616"/>
                  </a:moveTo>
                  <a:cubicBezTo>
                    <a:pt x="10479" y="7616"/>
                    <a:pt x="10813" y="7949"/>
                    <a:pt x="10813" y="8354"/>
                  </a:cubicBezTo>
                  <a:cubicBezTo>
                    <a:pt x="10813" y="8782"/>
                    <a:pt x="10479" y="9116"/>
                    <a:pt x="10074" y="9116"/>
                  </a:cubicBezTo>
                  <a:cubicBezTo>
                    <a:pt x="9646" y="9116"/>
                    <a:pt x="9336" y="8782"/>
                    <a:pt x="9336" y="8354"/>
                  </a:cubicBezTo>
                  <a:cubicBezTo>
                    <a:pt x="9336" y="7949"/>
                    <a:pt x="9646" y="7616"/>
                    <a:pt x="10074" y="7616"/>
                  </a:cubicBezTo>
                  <a:close/>
                  <a:moveTo>
                    <a:pt x="2370" y="1"/>
                  </a:moveTo>
                  <a:cubicBezTo>
                    <a:pt x="2192" y="1"/>
                    <a:pt x="2013" y="60"/>
                    <a:pt x="1858" y="185"/>
                  </a:cubicBezTo>
                  <a:cubicBezTo>
                    <a:pt x="1454" y="471"/>
                    <a:pt x="1382" y="1019"/>
                    <a:pt x="1668" y="1400"/>
                  </a:cubicBezTo>
                  <a:lnTo>
                    <a:pt x="1763" y="1495"/>
                  </a:lnTo>
                  <a:cubicBezTo>
                    <a:pt x="1549" y="1567"/>
                    <a:pt x="1406" y="1686"/>
                    <a:pt x="1382" y="1686"/>
                  </a:cubicBezTo>
                  <a:cubicBezTo>
                    <a:pt x="1287" y="1757"/>
                    <a:pt x="1287" y="1876"/>
                    <a:pt x="1335" y="1924"/>
                  </a:cubicBezTo>
                  <a:cubicBezTo>
                    <a:pt x="1376" y="1980"/>
                    <a:pt x="1435" y="2003"/>
                    <a:pt x="1485" y="2003"/>
                  </a:cubicBezTo>
                  <a:cubicBezTo>
                    <a:pt x="1521" y="2003"/>
                    <a:pt x="1553" y="1991"/>
                    <a:pt x="1573" y="1972"/>
                  </a:cubicBezTo>
                  <a:cubicBezTo>
                    <a:pt x="1573" y="1972"/>
                    <a:pt x="1763" y="1805"/>
                    <a:pt x="2025" y="1733"/>
                  </a:cubicBezTo>
                  <a:cubicBezTo>
                    <a:pt x="2335" y="1972"/>
                    <a:pt x="2716" y="2210"/>
                    <a:pt x="3049" y="2376"/>
                  </a:cubicBezTo>
                  <a:lnTo>
                    <a:pt x="358" y="2376"/>
                  </a:lnTo>
                  <a:cubicBezTo>
                    <a:pt x="144" y="2376"/>
                    <a:pt x="1" y="2519"/>
                    <a:pt x="1" y="2734"/>
                  </a:cubicBezTo>
                  <a:lnTo>
                    <a:pt x="1" y="4043"/>
                  </a:lnTo>
                  <a:cubicBezTo>
                    <a:pt x="1" y="4139"/>
                    <a:pt x="96" y="4234"/>
                    <a:pt x="191" y="4234"/>
                  </a:cubicBezTo>
                  <a:lnTo>
                    <a:pt x="191" y="7758"/>
                  </a:lnTo>
                  <a:cubicBezTo>
                    <a:pt x="191" y="7973"/>
                    <a:pt x="334" y="8116"/>
                    <a:pt x="549" y="8116"/>
                  </a:cubicBezTo>
                  <a:lnTo>
                    <a:pt x="1501" y="8116"/>
                  </a:lnTo>
                  <a:cubicBezTo>
                    <a:pt x="1501" y="8187"/>
                    <a:pt x="1454" y="8235"/>
                    <a:pt x="1454" y="8330"/>
                  </a:cubicBezTo>
                  <a:cubicBezTo>
                    <a:pt x="1454" y="8925"/>
                    <a:pt x="1977" y="9425"/>
                    <a:pt x="2573" y="9425"/>
                  </a:cubicBezTo>
                  <a:cubicBezTo>
                    <a:pt x="3168" y="9425"/>
                    <a:pt x="3668" y="8925"/>
                    <a:pt x="3668" y="8330"/>
                  </a:cubicBezTo>
                  <a:cubicBezTo>
                    <a:pt x="3668" y="8258"/>
                    <a:pt x="3668" y="8211"/>
                    <a:pt x="3645" y="8116"/>
                  </a:cubicBezTo>
                  <a:lnTo>
                    <a:pt x="8979" y="8116"/>
                  </a:lnTo>
                  <a:cubicBezTo>
                    <a:pt x="8979" y="8187"/>
                    <a:pt x="8931" y="8235"/>
                    <a:pt x="8931" y="8330"/>
                  </a:cubicBezTo>
                  <a:cubicBezTo>
                    <a:pt x="8931" y="8925"/>
                    <a:pt x="9455" y="9425"/>
                    <a:pt x="10051" y="9425"/>
                  </a:cubicBezTo>
                  <a:cubicBezTo>
                    <a:pt x="10646" y="9425"/>
                    <a:pt x="11146" y="8925"/>
                    <a:pt x="11146" y="8330"/>
                  </a:cubicBezTo>
                  <a:cubicBezTo>
                    <a:pt x="11146" y="8235"/>
                    <a:pt x="11146" y="8139"/>
                    <a:pt x="11122" y="8092"/>
                  </a:cubicBezTo>
                  <a:lnTo>
                    <a:pt x="11479" y="7901"/>
                  </a:lnTo>
                  <a:cubicBezTo>
                    <a:pt x="11718" y="7782"/>
                    <a:pt x="11884" y="7520"/>
                    <a:pt x="11884" y="7258"/>
                  </a:cubicBezTo>
                  <a:lnTo>
                    <a:pt x="11884" y="6187"/>
                  </a:lnTo>
                  <a:cubicBezTo>
                    <a:pt x="11908" y="5972"/>
                    <a:pt x="11765" y="5782"/>
                    <a:pt x="11527" y="5687"/>
                  </a:cubicBezTo>
                  <a:lnTo>
                    <a:pt x="10193" y="5234"/>
                  </a:lnTo>
                  <a:lnTo>
                    <a:pt x="9574" y="3519"/>
                  </a:lnTo>
                  <a:cubicBezTo>
                    <a:pt x="9479" y="3305"/>
                    <a:pt x="9265" y="3162"/>
                    <a:pt x="9050" y="3162"/>
                  </a:cubicBezTo>
                  <a:lnTo>
                    <a:pt x="7455" y="3162"/>
                  </a:lnTo>
                  <a:lnTo>
                    <a:pt x="7455" y="2757"/>
                  </a:lnTo>
                  <a:cubicBezTo>
                    <a:pt x="7455" y="2567"/>
                    <a:pt x="7312" y="2400"/>
                    <a:pt x="7098" y="2400"/>
                  </a:cubicBezTo>
                  <a:lnTo>
                    <a:pt x="4407" y="2400"/>
                  </a:lnTo>
                  <a:cubicBezTo>
                    <a:pt x="4740" y="2233"/>
                    <a:pt x="5121" y="1972"/>
                    <a:pt x="5431" y="1757"/>
                  </a:cubicBezTo>
                  <a:cubicBezTo>
                    <a:pt x="5693" y="1852"/>
                    <a:pt x="5859" y="1995"/>
                    <a:pt x="5859" y="1995"/>
                  </a:cubicBezTo>
                  <a:cubicBezTo>
                    <a:pt x="5896" y="2014"/>
                    <a:pt x="5932" y="2021"/>
                    <a:pt x="5966" y="2021"/>
                  </a:cubicBezTo>
                  <a:cubicBezTo>
                    <a:pt x="6020" y="2021"/>
                    <a:pt x="6068" y="2001"/>
                    <a:pt x="6097" y="1972"/>
                  </a:cubicBezTo>
                  <a:cubicBezTo>
                    <a:pt x="6169" y="1876"/>
                    <a:pt x="6145" y="1781"/>
                    <a:pt x="6074" y="1733"/>
                  </a:cubicBezTo>
                  <a:cubicBezTo>
                    <a:pt x="6074" y="1733"/>
                    <a:pt x="5931" y="1614"/>
                    <a:pt x="5693" y="1519"/>
                  </a:cubicBezTo>
                  <a:lnTo>
                    <a:pt x="5788" y="1424"/>
                  </a:lnTo>
                  <a:cubicBezTo>
                    <a:pt x="6074" y="1043"/>
                    <a:pt x="5978" y="495"/>
                    <a:pt x="5597" y="209"/>
                  </a:cubicBezTo>
                  <a:cubicBezTo>
                    <a:pt x="5452" y="85"/>
                    <a:pt x="5252" y="14"/>
                    <a:pt x="5045" y="14"/>
                  </a:cubicBezTo>
                  <a:cubicBezTo>
                    <a:pt x="5015" y="14"/>
                    <a:pt x="4985" y="16"/>
                    <a:pt x="4954" y="19"/>
                  </a:cubicBezTo>
                  <a:cubicBezTo>
                    <a:pt x="4716" y="66"/>
                    <a:pt x="4502" y="185"/>
                    <a:pt x="4383" y="352"/>
                  </a:cubicBezTo>
                  <a:cubicBezTo>
                    <a:pt x="4145" y="662"/>
                    <a:pt x="3906" y="1424"/>
                    <a:pt x="3716" y="1972"/>
                  </a:cubicBezTo>
                  <a:cubicBezTo>
                    <a:pt x="3549" y="1424"/>
                    <a:pt x="3311" y="662"/>
                    <a:pt x="3073" y="352"/>
                  </a:cubicBezTo>
                  <a:cubicBezTo>
                    <a:pt x="2889" y="126"/>
                    <a:pt x="2630" y="1"/>
                    <a:pt x="23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38" name="Google Shape;2738;p40"/>
          <p:cNvGrpSpPr/>
          <p:nvPr/>
        </p:nvGrpSpPr>
        <p:grpSpPr>
          <a:xfrm>
            <a:off x="6806920" y="3080375"/>
            <a:ext cx="485596" cy="408925"/>
            <a:chOff x="4045086" y="3323189"/>
            <a:chExt cx="404664" cy="340743"/>
          </a:xfrm>
        </p:grpSpPr>
        <p:sp>
          <p:nvSpPr>
            <p:cNvPr id="2739" name="Google Shape;2739;p40"/>
            <p:cNvSpPr/>
            <p:nvPr/>
          </p:nvSpPr>
          <p:spPr>
            <a:xfrm>
              <a:off x="4071796" y="3348268"/>
              <a:ext cx="12166" cy="12200"/>
            </a:xfrm>
            <a:custGeom>
              <a:avLst/>
              <a:gdLst/>
              <a:ahLst/>
              <a:cxnLst/>
              <a:rect l="l" t="t" r="r" b="b"/>
              <a:pathLst>
                <a:path w="358" h="359" extrusionOk="0">
                  <a:moveTo>
                    <a:pt x="167" y="1"/>
                  </a:moveTo>
                  <a:cubicBezTo>
                    <a:pt x="96" y="1"/>
                    <a:pt x="1" y="96"/>
                    <a:pt x="1" y="168"/>
                  </a:cubicBezTo>
                  <a:cubicBezTo>
                    <a:pt x="1" y="263"/>
                    <a:pt x="96" y="358"/>
                    <a:pt x="167" y="358"/>
                  </a:cubicBezTo>
                  <a:cubicBezTo>
                    <a:pt x="263" y="358"/>
                    <a:pt x="358" y="263"/>
                    <a:pt x="358" y="168"/>
                  </a:cubicBezTo>
                  <a:cubicBezTo>
                    <a:pt x="358" y="96"/>
                    <a:pt x="263" y="1"/>
                    <a:pt x="1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0" name="Google Shape;2740;p40"/>
            <p:cNvSpPr/>
            <p:nvPr/>
          </p:nvSpPr>
          <p:spPr>
            <a:xfrm>
              <a:off x="4109041" y="3348268"/>
              <a:ext cx="12166" cy="12200"/>
            </a:xfrm>
            <a:custGeom>
              <a:avLst/>
              <a:gdLst/>
              <a:ahLst/>
              <a:cxnLst/>
              <a:rect l="l" t="t" r="r" b="b"/>
              <a:pathLst>
                <a:path w="358" h="359" extrusionOk="0">
                  <a:moveTo>
                    <a:pt x="191" y="1"/>
                  </a:moveTo>
                  <a:cubicBezTo>
                    <a:pt x="95" y="1"/>
                    <a:pt x="0" y="96"/>
                    <a:pt x="0" y="168"/>
                  </a:cubicBezTo>
                  <a:cubicBezTo>
                    <a:pt x="0" y="263"/>
                    <a:pt x="95" y="358"/>
                    <a:pt x="191" y="358"/>
                  </a:cubicBezTo>
                  <a:cubicBezTo>
                    <a:pt x="262" y="358"/>
                    <a:pt x="357" y="263"/>
                    <a:pt x="357" y="168"/>
                  </a:cubicBezTo>
                  <a:cubicBezTo>
                    <a:pt x="357" y="96"/>
                    <a:pt x="310" y="1"/>
                    <a:pt x="1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1" name="Google Shape;2741;p40"/>
            <p:cNvSpPr/>
            <p:nvPr/>
          </p:nvSpPr>
          <p:spPr>
            <a:xfrm>
              <a:off x="4091234" y="3348268"/>
              <a:ext cx="12166" cy="12200"/>
            </a:xfrm>
            <a:custGeom>
              <a:avLst/>
              <a:gdLst/>
              <a:ahLst/>
              <a:cxnLst/>
              <a:rect l="l" t="t" r="r" b="b"/>
              <a:pathLst>
                <a:path w="358" h="359" extrusionOk="0">
                  <a:moveTo>
                    <a:pt x="167" y="1"/>
                  </a:moveTo>
                  <a:cubicBezTo>
                    <a:pt x="72" y="1"/>
                    <a:pt x="0" y="96"/>
                    <a:pt x="0" y="168"/>
                  </a:cubicBezTo>
                  <a:cubicBezTo>
                    <a:pt x="0" y="263"/>
                    <a:pt x="72" y="358"/>
                    <a:pt x="167" y="358"/>
                  </a:cubicBezTo>
                  <a:cubicBezTo>
                    <a:pt x="262" y="358"/>
                    <a:pt x="357" y="263"/>
                    <a:pt x="357" y="168"/>
                  </a:cubicBezTo>
                  <a:cubicBezTo>
                    <a:pt x="310" y="96"/>
                    <a:pt x="262" y="1"/>
                    <a:pt x="1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40"/>
            <p:cNvSpPr/>
            <p:nvPr/>
          </p:nvSpPr>
          <p:spPr>
            <a:xfrm>
              <a:off x="4355856" y="3348268"/>
              <a:ext cx="68815" cy="12200"/>
            </a:xfrm>
            <a:custGeom>
              <a:avLst/>
              <a:gdLst/>
              <a:ahLst/>
              <a:cxnLst/>
              <a:rect l="l" t="t" r="r" b="b"/>
              <a:pathLst>
                <a:path w="2025" h="359" extrusionOk="0">
                  <a:moveTo>
                    <a:pt x="191" y="1"/>
                  </a:moveTo>
                  <a:cubicBezTo>
                    <a:pt x="96" y="1"/>
                    <a:pt x="0" y="96"/>
                    <a:pt x="0" y="168"/>
                  </a:cubicBezTo>
                  <a:cubicBezTo>
                    <a:pt x="0" y="263"/>
                    <a:pt x="96" y="358"/>
                    <a:pt x="191" y="358"/>
                  </a:cubicBezTo>
                  <a:lnTo>
                    <a:pt x="1858" y="358"/>
                  </a:lnTo>
                  <a:cubicBezTo>
                    <a:pt x="1929" y="358"/>
                    <a:pt x="2025" y="263"/>
                    <a:pt x="2025" y="168"/>
                  </a:cubicBezTo>
                  <a:cubicBezTo>
                    <a:pt x="2025" y="96"/>
                    <a:pt x="1929" y="1"/>
                    <a:pt x="18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40"/>
            <p:cNvSpPr/>
            <p:nvPr/>
          </p:nvSpPr>
          <p:spPr>
            <a:xfrm>
              <a:off x="4134120" y="3348268"/>
              <a:ext cx="208822" cy="12200"/>
            </a:xfrm>
            <a:custGeom>
              <a:avLst/>
              <a:gdLst/>
              <a:ahLst/>
              <a:cxnLst/>
              <a:rect l="l" t="t" r="r" b="b"/>
              <a:pathLst>
                <a:path w="6145" h="359" extrusionOk="0">
                  <a:moveTo>
                    <a:pt x="191" y="1"/>
                  </a:moveTo>
                  <a:cubicBezTo>
                    <a:pt x="96" y="1"/>
                    <a:pt x="0" y="96"/>
                    <a:pt x="0" y="168"/>
                  </a:cubicBezTo>
                  <a:cubicBezTo>
                    <a:pt x="0" y="263"/>
                    <a:pt x="96" y="358"/>
                    <a:pt x="191" y="358"/>
                  </a:cubicBezTo>
                  <a:lnTo>
                    <a:pt x="5954" y="358"/>
                  </a:lnTo>
                  <a:cubicBezTo>
                    <a:pt x="6049" y="358"/>
                    <a:pt x="6144" y="263"/>
                    <a:pt x="6144" y="168"/>
                  </a:cubicBezTo>
                  <a:cubicBezTo>
                    <a:pt x="6144" y="96"/>
                    <a:pt x="6049" y="1"/>
                    <a:pt x="59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40"/>
            <p:cNvSpPr/>
            <p:nvPr/>
          </p:nvSpPr>
          <p:spPr>
            <a:xfrm>
              <a:off x="4045086" y="3323189"/>
              <a:ext cx="404664" cy="340743"/>
            </a:xfrm>
            <a:custGeom>
              <a:avLst/>
              <a:gdLst/>
              <a:ahLst/>
              <a:cxnLst/>
              <a:rect l="l" t="t" r="r" b="b"/>
              <a:pathLst>
                <a:path w="11908" h="10027" extrusionOk="0">
                  <a:moveTo>
                    <a:pt x="11170" y="334"/>
                  </a:moveTo>
                  <a:cubicBezTo>
                    <a:pt x="11384" y="334"/>
                    <a:pt x="11551" y="525"/>
                    <a:pt x="11551" y="739"/>
                  </a:cubicBezTo>
                  <a:lnTo>
                    <a:pt x="11551" y="1477"/>
                  </a:lnTo>
                  <a:lnTo>
                    <a:pt x="11003" y="1477"/>
                  </a:lnTo>
                  <a:cubicBezTo>
                    <a:pt x="10908" y="1477"/>
                    <a:pt x="10813" y="1572"/>
                    <a:pt x="10813" y="1668"/>
                  </a:cubicBezTo>
                  <a:cubicBezTo>
                    <a:pt x="10813" y="1739"/>
                    <a:pt x="10908" y="1834"/>
                    <a:pt x="11003" y="1834"/>
                  </a:cubicBezTo>
                  <a:lnTo>
                    <a:pt x="11551" y="1834"/>
                  </a:lnTo>
                  <a:lnTo>
                    <a:pt x="11551" y="9288"/>
                  </a:lnTo>
                  <a:cubicBezTo>
                    <a:pt x="11551" y="9479"/>
                    <a:pt x="11384" y="9669"/>
                    <a:pt x="11170" y="9669"/>
                  </a:cubicBezTo>
                  <a:lnTo>
                    <a:pt x="763" y="9669"/>
                  </a:lnTo>
                  <a:cubicBezTo>
                    <a:pt x="548" y="9669"/>
                    <a:pt x="358" y="9479"/>
                    <a:pt x="358" y="9288"/>
                  </a:cubicBezTo>
                  <a:lnTo>
                    <a:pt x="358" y="1834"/>
                  </a:lnTo>
                  <a:lnTo>
                    <a:pt x="10217" y="1834"/>
                  </a:lnTo>
                  <a:cubicBezTo>
                    <a:pt x="10312" y="1834"/>
                    <a:pt x="10408" y="1739"/>
                    <a:pt x="10408" y="1668"/>
                  </a:cubicBezTo>
                  <a:cubicBezTo>
                    <a:pt x="10408" y="1572"/>
                    <a:pt x="10312" y="1477"/>
                    <a:pt x="10217" y="1477"/>
                  </a:cubicBezTo>
                  <a:lnTo>
                    <a:pt x="358" y="1477"/>
                  </a:lnTo>
                  <a:lnTo>
                    <a:pt x="358" y="739"/>
                  </a:lnTo>
                  <a:cubicBezTo>
                    <a:pt x="358" y="525"/>
                    <a:pt x="548" y="334"/>
                    <a:pt x="763" y="334"/>
                  </a:cubicBezTo>
                  <a:close/>
                  <a:moveTo>
                    <a:pt x="763" y="1"/>
                  </a:moveTo>
                  <a:cubicBezTo>
                    <a:pt x="334" y="1"/>
                    <a:pt x="1" y="310"/>
                    <a:pt x="1" y="739"/>
                  </a:cubicBezTo>
                  <a:lnTo>
                    <a:pt x="1" y="9288"/>
                  </a:lnTo>
                  <a:cubicBezTo>
                    <a:pt x="1" y="9693"/>
                    <a:pt x="334" y="10026"/>
                    <a:pt x="763" y="10026"/>
                  </a:cubicBezTo>
                  <a:lnTo>
                    <a:pt x="11170" y="10026"/>
                  </a:lnTo>
                  <a:cubicBezTo>
                    <a:pt x="11575" y="10026"/>
                    <a:pt x="11908" y="9693"/>
                    <a:pt x="11908" y="9288"/>
                  </a:cubicBezTo>
                  <a:lnTo>
                    <a:pt x="11908" y="739"/>
                  </a:lnTo>
                  <a:cubicBezTo>
                    <a:pt x="11908" y="310"/>
                    <a:pt x="11598" y="1"/>
                    <a:pt x="111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40"/>
            <p:cNvSpPr/>
            <p:nvPr/>
          </p:nvSpPr>
          <p:spPr>
            <a:xfrm>
              <a:off x="4148665" y="3417864"/>
              <a:ext cx="199953" cy="201550"/>
            </a:xfrm>
            <a:custGeom>
              <a:avLst/>
              <a:gdLst/>
              <a:ahLst/>
              <a:cxnLst/>
              <a:rect l="l" t="t" r="r" b="b"/>
              <a:pathLst>
                <a:path w="5884" h="5931" extrusionOk="0">
                  <a:moveTo>
                    <a:pt x="2933" y="346"/>
                  </a:moveTo>
                  <a:cubicBezTo>
                    <a:pt x="3264" y="346"/>
                    <a:pt x="3597" y="358"/>
                    <a:pt x="3930" y="382"/>
                  </a:cubicBezTo>
                  <a:cubicBezTo>
                    <a:pt x="3692" y="739"/>
                    <a:pt x="3359" y="1144"/>
                    <a:pt x="2954" y="1382"/>
                  </a:cubicBezTo>
                  <a:cubicBezTo>
                    <a:pt x="2525" y="1144"/>
                    <a:pt x="2192" y="739"/>
                    <a:pt x="1954" y="382"/>
                  </a:cubicBezTo>
                  <a:cubicBezTo>
                    <a:pt x="2275" y="358"/>
                    <a:pt x="2603" y="346"/>
                    <a:pt x="2933" y="346"/>
                  </a:cubicBezTo>
                  <a:close/>
                  <a:moveTo>
                    <a:pt x="4335" y="430"/>
                  </a:moveTo>
                  <a:cubicBezTo>
                    <a:pt x="4550" y="453"/>
                    <a:pt x="4788" y="477"/>
                    <a:pt x="5002" y="501"/>
                  </a:cubicBezTo>
                  <a:cubicBezTo>
                    <a:pt x="5145" y="549"/>
                    <a:pt x="5264" y="668"/>
                    <a:pt x="5335" y="811"/>
                  </a:cubicBezTo>
                  <a:lnTo>
                    <a:pt x="5502" y="1787"/>
                  </a:lnTo>
                  <a:lnTo>
                    <a:pt x="4764" y="2144"/>
                  </a:lnTo>
                  <a:lnTo>
                    <a:pt x="4764" y="1668"/>
                  </a:lnTo>
                  <a:cubicBezTo>
                    <a:pt x="4764" y="1573"/>
                    <a:pt x="4669" y="1501"/>
                    <a:pt x="4573" y="1501"/>
                  </a:cubicBezTo>
                  <a:cubicBezTo>
                    <a:pt x="4502" y="1501"/>
                    <a:pt x="4407" y="1573"/>
                    <a:pt x="4407" y="1668"/>
                  </a:cubicBezTo>
                  <a:lnTo>
                    <a:pt x="4407" y="5550"/>
                  </a:lnTo>
                  <a:lnTo>
                    <a:pt x="1430" y="5550"/>
                  </a:lnTo>
                  <a:lnTo>
                    <a:pt x="1430" y="1668"/>
                  </a:lnTo>
                  <a:cubicBezTo>
                    <a:pt x="1430" y="1573"/>
                    <a:pt x="1335" y="1501"/>
                    <a:pt x="1239" y="1501"/>
                  </a:cubicBezTo>
                  <a:cubicBezTo>
                    <a:pt x="1144" y="1501"/>
                    <a:pt x="1073" y="1573"/>
                    <a:pt x="1073" y="1668"/>
                  </a:cubicBezTo>
                  <a:lnTo>
                    <a:pt x="1073" y="2144"/>
                  </a:lnTo>
                  <a:lnTo>
                    <a:pt x="311" y="1787"/>
                  </a:lnTo>
                  <a:lnTo>
                    <a:pt x="549" y="811"/>
                  </a:lnTo>
                  <a:cubicBezTo>
                    <a:pt x="596" y="668"/>
                    <a:pt x="715" y="549"/>
                    <a:pt x="882" y="501"/>
                  </a:cubicBezTo>
                  <a:cubicBezTo>
                    <a:pt x="1096" y="477"/>
                    <a:pt x="1335" y="453"/>
                    <a:pt x="1549" y="430"/>
                  </a:cubicBezTo>
                  <a:cubicBezTo>
                    <a:pt x="1811" y="834"/>
                    <a:pt x="2192" y="1382"/>
                    <a:pt x="2763" y="1668"/>
                  </a:cubicBezTo>
                  <a:cubicBezTo>
                    <a:pt x="2835" y="1692"/>
                    <a:pt x="2883" y="1692"/>
                    <a:pt x="2954" y="1692"/>
                  </a:cubicBezTo>
                  <a:cubicBezTo>
                    <a:pt x="3002" y="1692"/>
                    <a:pt x="3073" y="1668"/>
                    <a:pt x="3121" y="1668"/>
                  </a:cubicBezTo>
                  <a:cubicBezTo>
                    <a:pt x="3692" y="1335"/>
                    <a:pt x="4073" y="834"/>
                    <a:pt x="4335" y="430"/>
                  </a:cubicBezTo>
                  <a:close/>
                  <a:moveTo>
                    <a:pt x="2960" y="1"/>
                  </a:moveTo>
                  <a:cubicBezTo>
                    <a:pt x="2263" y="1"/>
                    <a:pt x="1561" y="49"/>
                    <a:pt x="858" y="144"/>
                  </a:cubicBezTo>
                  <a:cubicBezTo>
                    <a:pt x="573" y="215"/>
                    <a:pt x="334" y="406"/>
                    <a:pt x="263" y="692"/>
                  </a:cubicBezTo>
                  <a:lnTo>
                    <a:pt x="25" y="1668"/>
                  </a:lnTo>
                  <a:cubicBezTo>
                    <a:pt x="1" y="1858"/>
                    <a:pt x="49" y="2001"/>
                    <a:pt x="215" y="2097"/>
                  </a:cubicBezTo>
                  <a:lnTo>
                    <a:pt x="1096" y="2525"/>
                  </a:lnTo>
                  <a:lnTo>
                    <a:pt x="1096" y="5573"/>
                  </a:lnTo>
                  <a:cubicBezTo>
                    <a:pt x="1096" y="5764"/>
                    <a:pt x="1239" y="5931"/>
                    <a:pt x="1454" y="5931"/>
                  </a:cubicBezTo>
                  <a:lnTo>
                    <a:pt x="4430" y="5931"/>
                  </a:lnTo>
                  <a:cubicBezTo>
                    <a:pt x="4645" y="5931"/>
                    <a:pt x="4788" y="5764"/>
                    <a:pt x="4788" y="5573"/>
                  </a:cubicBezTo>
                  <a:lnTo>
                    <a:pt x="4788" y="2525"/>
                  </a:lnTo>
                  <a:lnTo>
                    <a:pt x="5693" y="2097"/>
                  </a:lnTo>
                  <a:cubicBezTo>
                    <a:pt x="5812" y="2025"/>
                    <a:pt x="5883" y="1858"/>
                    <a:pt x="5859" y="1668"/>
                  </a:cubicBezTo>
                  <a:lnTo>
                    <a:pt x="5621" y="692"/>
                  </a:lnTo>
                  <a:cubicBezTo>
                    <a:pt x="5574" y="382"/>
                    <a:pt x="5335" y="191"/>
                    <a:pt x="5026" y="144"/>
                  </a:cubicBezTo>
                  <a:cubicBezTo>
                    <a:pt x="4347" y="49"/>
                    <a:pt x="3657" y="1"/>
                    <a:pt x="29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40"/>
            <p:cNvSpPr/>
            <p:nvPr/>
          </p:nvSpPr>
          <p:spPr>
            <a:xfrm>
              <a:off x="4084744" y="3481412"/>
              <a:ext cx="43735" cy="74082"/>
            </a:xfrm>
            <a:custGeom>
              <a:avLst/>
              <a:gdLst/>
              <a:ahLst/>
              <a:cxnLst/>
              <a:rect l="l" t="t" r="r" b="b"/>
              <a:pathLst>
                <a:path w="1287" h="2180" extrusionOk="0">
                  <a:moveTo>
                    <a:pt x="1105" y="0"/>
                  </a:moveTo>
                  <a:cubicBezTo>
                    <a:pt x="1060" y="0"/>
                    <a:pt x="1013" y="12"/>
                    <a:pt x="977" y="36"/>
                  </a:cubicBezTo>
                  <a:lnTo>
                    <a:pt x="48" y="965"/>
                  </a:lnTo>
                  <a:cubicBezTo>
                    <a:pt x="1" y="1012"/>
                    <a:pt x="1" y="1132"/>
                    <a:pt x="48" y="1203"/>
                  </a:cubicBezTo>
                  <a:lnTo>
                    <a:pt x="977" y="2132"/>
                  </a:lnTo>
                  <a:cubicBezTo>
                    <a:pt x="1025" y="2156"/>
                    <a:pt x="1072" y="2179"/>
                    <a:pt x="1096" y="2179"/>
                  </a:cubicBezTo>
                  <a:cubicBezTo>
                    <a:pt x="1144" y="2179"/>
                    <a:pt x="1191" y="2156"/>
                    <a:pt x="1215" y="2132"/>
                  </a:cubicBezTo>
                  <a:cubicBezTo>
                    <a:pt x="1287" y="2060"/>
                    <a:pt x="1287" y="1941"/>
                    <a:pt x="1215" y="1894"/>
                  </a:cubicBezTo>
                  <a:lnTo>
                    <a:pt x="429" y="1084"/>
                  </a:lnTo>
                  <a:lnTo>
                    <a:pt x="1215" y="274"/>
                  </a:lnTo>
                  <a:cubicBezTo>
                    <a:pt x="1287" y="227"/>
                    <a:pt x="1287" y="108"/>
                    <a:pt x="1215" y="36"/>
                  </a:cubicBezTo>
                  <a:cubicBezTo>
                    <a:pt x="1191" y="12"/>
                    <a:pt x="1150" y="0"/>
                    <a:pt x="11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40"/>
            <p:cNvSpPr/>
            <p:nvPr/>
          </p:nvSpPr>
          <p:spPr>
            <a:xfrm>
              <a:off x="4367988" y="3481412"/>
              <a:ext cx="44551" cy="74082"/>
            </a:xfrm>
            <a:custGeom>
              <a:avLst/>
              <a:gdLst/>
              <a:ahLst/>
              <a:cxnLst/>
              <a:rect l="l" t="t" r="r" b="b"/>
              <a:pathLst>
                <a:path w="1311" h="2180" extrusionOk="0">
                  <a:moveTo>
                    <a:pt x="206" y="0"/>
                  </a:moveTo>
                  <a:cubicBezTo>
                    <a:pt x="161" y="0"/>
                    <a:pt x="120" y="12"/>
                    <a:pt x="96" y="36"/>
                  </a:cubicBezTo>
                  <a:cubicBezTo>
                    <a:pt x="25" y="84"/>
                    <a:pt x="25" y="227"/>
                    <a:pt x="96" y="274"/>
                  </a:cubicBezTo>
                  <a:lnTo>
                    <a:pt x="882" y="1084"/>
                  </a:lnTo>
                  <a:lnTo>
                    <a:pt x="72" y="1894"/>
                  </a:lnTo>
                  <a:cubicBezTo>
                    <a:pt x="1" y="1941"/>
                    <a:pt x="1" y="2060"/>
                    <a:pt x="72" y="2132"/>
                  </a:cubicBezTo>
                  <a:cubicBezTo>
                    <a:pt x="96" y="2156"/>
                    <a:pt x="144" y="2179"/>
                    <a:pt x="191" y="2179"/>
                  </a:cubicBezTo>
                  <a:cubicBezTo>
                    <a:pt x="215" y="2179"/>
                    <a:pt x="263" y="2156"/>
                    <a:pt x="286" y="2132"/>
                  </a:cubicBezTo>
                  <a:lnTo>
                    <a:pt x="1215" y="1203"/>
                  </a:lnTo>
                  <a:cubicBezTo>
                    <a:pt x="1311" y="1132"/>
                    <a:pt x="1311" y="1012"/>
                    <a:pt x="1263" y="965"/>
                  </a:cubicBezTo>
                  <a:lnTo>
                    <a:pt x="334" y="36"/>
                  </a:lnTo>
                  <a:cubicBezTo>
                    <a:pt x="298" y="12"/>
                    <a:pt x="251" y="0"/>
                    <a:pt x="2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48" name="Google Shape;2748;p40"/>
          <p:cNvGrpSpPr/>
          <p:nvPr/>
        </p:nvGrpSpPr>
        <p:grpSpPr>
          <a:xfrm>
            <a:off x="1851844" y="1395213"/>
            <a:ext cx="484671" cy="381703"/>
            <a:chOff x="1397389" y="2965823"/>
            <a:chExt cx="397728" cy="313231"/>
          </a:xfrm>
        </p:grpSpPr>
        <p:sp>
          <p:nvSpPr>
            <p:cNvPr id="2749" name="Google Shape;2749;p40"/>
            <p:cNvSpPr/>
            <p:nvPr/>
          </p:nvSpPr>
          <p:spPr>
            <a:xfrm>
              <a:off x="1397389" y="2965823"/>
              <a:ext cx="341945" cy="184928"/>
            </a:xfrm>
            <a:custGeom>
              <a:avLst/>
              <a:gdLst/>
              <a:ahLst/>
              <a:cxnLst/>
              <a:rect l="l" t="t" r="r" b="b"/>
              <a:pathLst>
                <a:path w="10218" h="5526" extrusionOk="0">
                  <a:moveTo>
                    <a:pt x="2763" y="0"/>
                  </a:moveTo>
                  <a:cubicBezTo>
                    <a:pt x="1263" y="0"/>
                    <a:pt x="1" y="1239"/>
                    <a:pt x="1" y="2763"/>
                  </a:cubicBezTo>
                  <a:cubicBezTo>
                    <a:pt x="1" y="4287"/>
                    <a:pt x="1239" y="5525"/>
                    <a:pt x="2763" y="5525"/>
                  </a:cubicBezTo>
                  <a:lnTo>
                    <a:pt x="7407" y="5525"/>
                  </a:lnTo>
                  <a:cubicBezTo>
                    <a:pt x="7526" y="5525"/>
                    <a:pt x="7693" y="5525"/>
                    <a:pt x="7812" y="5501"/>
                  </a:cubicBezTo>
                  <a:cubicBezTo>
                    <a:pt x="7883" y="5501"/>
                    <a:pt x="7955" y="5406"/>
                    <a:pt x="7955" y="5287"/>
                  </a:cubicBezTo>
                  <a:cubicBezTo>
                    <a:pt x="7955" y="5192"/>
                    <a:pt x="7859" y="5144"/>
                    <a:pt x="7740" y="5144"/>
                  </a:cubicBezTo>
                  <a:cubicBezTo>
                    <a:pt x="7621" y="5168"/>
                    <a:pt x="7502" y="5168"/>
                    <a:pt x="7383" y="5168"/>
                  </a:cubicBezTo>
                  <a:lnTo>
                    <a:pt x="2739" y="5168"/>
                  </a:lnTo>
                  <a:cubicBezTo>
                    <a:pt x="1406" y="5168"/>
                    <a:pt x="310" y="4072"/>
                    <a:pt x="310" y="2739"/>
                  </a:cubicBezTo>
                  <a:cubicBezTo>
                    <a:pt x="310" y="1381"/>
                    <a:pt x="1406" y="286"/>
                    <a:pt x="2739" y="286"/>
                  </a:cubicBezTo>
                  <a:lnTo>
                    <a:pt x="7383" y="286"/>
                  </a:lnTo>
                  <a:cubicBezTo>
                    <a:pt x="8717" y="286"/>
                    <a:pt x="9836" y="1381"/>
                    <a:pt x="9836" y="2739"/>
                  </a:cubicBezTo>
                  <a:cubicBezTo>
                    <a:pt x="9836" y="3120"/>
                    <a:pt x="9741" y="3525"/>
                    <a:pt x="9526" y="3882"/>
                  </a:cubicBezTo>
                  <a:cubicBezTo>
                    <a:pt x="9479" y="3977"/>
                    <a:pt x="9526" y="4072"/>
                    <a:pt x="9598" y="4120"/>
                  </a:cubicBezTo>
                  <a:cubicBezTo>
                    <a:pt x="9620" y="4142"/>
                    <a:pt x="9643" y="4150"/>
                    <a:pt x="9668" y="4150"/>
                  </a:cubicBezTo>
                  <a:cubicBezTo>
                    <a:pt x="9725" y="4150"/>
                    <a:pt x="9786" y="4106"/>
                    <a:pt x="9836" y="4072"/>
                  </a:cubicBezTo>
                  <a:cubicBezTo>
                    <a:pt x="10027" y="3691"/>
                    <a:pt x="10146" y="3215"/>
                    <a:pt x="10146" y="2763"/>
                  </a:cubicBezTo>
                  <a:cubicBezTo>
                    <a:pt x="10217" y="1239"/>
                    <a:pt x="8955" y="0"/>
                    <a:pt x="74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40"/>
            <p:cNvSpPr/>
            <p:nvPr/>
          </p:nvSpPr>
          <p:spPr>
            <a:xfrm>
              <a:off x="1465121" y="3015217"/>
              <a:ext cx="62211" cy="86909"/>
            </a:xfrm>
            <a:custGeom>
              <a:avLst/>
              <a:gdLst/>
              <a:ahLst/>
              <a:cxnLst/>
              <a:rect l="l" t="t" r="r" b="b"/>
              <a:pathLst>
                <a:path w="1859" h="2597" extrusionOk="0">
                  <a:moveTo>
                    <a:pt x="930" y="358"/>
                  </a:moveTo>
                  <a:cubicBezTo>
                    <a:pt x="1144" y="358"/>
                    <a:pt x="1311" y="548"/>
                    <a:pt x="1311" y="739"/>
                  </a:cubicBezTo>
                  <a:cubicBezTo>
                    <a:pt x="1311" y="953"/>
                    <a:pt x="1144" y="1144"/>
                    <a:pt x="930" y="1144"/>
                  </a:cubicBezTo>
                  <a:lnTo>
                    <a:pt x="358" y="1144"/>
                  </a:lnTo>
                  <a:lnTo>
                    <a:pt x="358" y="358"/>
                  </a:lnTo>
                  <a:close/>
                  <a:moveTo>
                    <a:pt x="1096" y="1453"/>
                  </a:moveTo>
                  <a:cubicBezTo>
                    <a:pt x="1311" y="1453"/>
                    <a:pt x="1501" y="1644"/>
                    <a:pt x="1501" y="1858"/>
                  </a:cubicBezTo>
                  <a:cubicBezTo>
                    <a:pt x="1501" y="2049"/>
                    <a:pt x="1334" y="2239"/>
                    <a:pt x="1144" y="2239"/>
                  </a:cubicBezTo>
                  <a:lnTo>
                    <a:pt x="358" y="2239"/>
                  </a:lnTo>
                  <a:lnTo>
                    <a:pt x="358" y="1453"/>
                  </a:lnTo>
                  <a:close/>
                  <a:moveTo>
                    <a:pt x="191" y="1"/>
                  </a:moveTo>
                  <a:cubicBezTo>
                    <a:pt x="96" y="1"/>
                    <a:pt x="1" y="96"/>
                    <a:pt x="1" y="191"/>
                  </a:cubicBezTo>
                  <a:lnTo>
                    <a:pt x="1" y="2406"/>
                  </a:lnTo>
                  <a:cubicBezTo>
                    <a:pt x="1" y="2501"/>
                    <a:pt x="96" y="2596"/>
                    <a:pt x="191" y="2596"/>
                  </a:cubicBezTo>
                  <a:lnTo>
                    <a:pt x="1096" y="2596"/>
                  </a:lnTo>
                  <a:cubicBezTo>
                    <a:pt x="1525" y="2596"/>
                    <a:pt x="1858" y="2263"/>
                    <a:pt x="1858" y="1858"/>
                  </a:cubicBezTo>
                  <a:cubicBezTo>
                    <a:pt x="1858" y="1572"/>
                    <a:pt x="1692" y="1334"/>
                    <a:pt x="1501" y="1215"/>
                  </a:cubicBezTo>
                  <a:cubicBezTo>
                    <a:pt x="1620" y="1096"/>
                    <a:pt x="1668" y="929"/>
                    <a:pt x="1668" y="739"/>
                  </a:cubicBezTo>
                  <a:cubicBezTo>
                    <a:pt x="1668" y="334"/>
                    <a:pt x="1334" y="1"/>
                    <a:pt x="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40"/>
            <p:cNvSpPr/>
            <p:nvPr/>
          </p:nvSpPr>
          <p:spPr>
            <a:xfrm>
              <a:off x="1540048" y="3015217"/>
              <a:ext cx="55820" cy="86909"/>
            </a:xfrm>
            <a:custGeom>
              <a:avLst/>
              <a:gdLst/>
              <a:ahLst/>
              <a:cxnLst/>
              <a:rect l="l" t="t" r="r" b="b"/>
              <a:pathLst>
                <a:path w="1668" h="2597" extrusionOk="0">
                  <a:moveTo>
                    <a:pt x="167" y="1"/>
                  </a:moveTo>
                  <a:cubicBezTo>
                    <a:pt x="96" y="1"/>
                    <a:pt x="0" y="96"/>
                    <a:pt x="0" y="191"/>
                  </a:cubicBezTo>
                  <a:lnTo>
                    <a:pt x="0" y="1763"/>
                  </a:lnTo>
                  <a:cubicBezTo>
                    <a:pt x="0" y="2215"/>
                    <a:pt x="358" y="2596"/>
                    <a:pt x="834" y="2596"/>
                  </a:cubicBezTo>
                  <a:cubicBezTo>
                    <a:pt x="1286" y="2596"/>
                    <a:pt x="1667" y="2239"/>
                    <a:pt x="1667" y="1763"/>
                  </a:cubicBezTo>
                  <a:lnTo>
                    <a:pt x="1667" y="191"/>
                  </a:lnTo>
                  <a:cubicBezTo>
                    <a:pt x="1667" y="96"/>
                    <a:pt x="1572" y="1"/>
                    <a:pt x="1477" y="1"/>
                  </a:cubicBezTo>
                  <a:cubicBezTo>
                    <a:pt x="1405" y="1"/>
                    <a:pt x="1310" y="96"/>
                    <a:pt x="1310" y="191"/>
                  </a:cubicBezTo>
                  <a:lnTo>
                    <a:pt x="1310" y="1763"/>
                  </a:lnTo>
                  <a:cubicBezTo>
                    <a:pt x="1310" y="2025"/>
                    <a:pt x="1096" y="2239"/>
                    <a:pt x="834" y="2239"/>
                  </a:cubicBezTo>
                  <a:cubicBezTo>
                    <a:pt x="572" y="2239"/>
                    <a:pt x="358" y="2025"/>
                    <a:pt x="358" y="1763"/>
                  </a:cubicBezTo>
                  <a:lnTo>
                    <a:pt x="358" y="191"/>
                  </a:lnTo>
                  <a:cubicBezTo>
                    <a:pt x="358" y="96"/>
                    <a:pt x="262" y="1"/>
                    <a:pt x="1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40"/>
            <p:cNvSpPr/>
            <p:nvPr/>
          </p:nvSpPr>
          <p:spPr>
            <a:xfrm>
              <a:off x="1607780" y="3015217"/>
              <a:ext cx="63784" cy="86909"/>
            </a:xfrm>
            <a:custGeom>
              <a:avLst/>
              <a:gdLst/>
              <a:ahLst/>
              <a:cxnLst/>
              <a:rect l="l" t="t" r="r" b="b"/>
              <a:pathLst>
                <a:path w="1906" h="2597" extrusionOk="0">
                  <a:moveTo>
                    <a:pt x="208" y="1"/>
                  </a:moveTo>
                  <a:cubicBezTo>
                    <a:pt x="181" y="1"/>
                    <a:pt x="151" y="9"/>
                    <a:pt x="120" y="24"/>
                  </a:cubicBezTo>
                  <a:cubicBezTo>
                    <a:pt x="24" y="96"/>
                    <a:pt x="1" y="191"/>
                    <a:pt x="48" y="263"/>
                  </a:cubicBezTo>
                  <a:lnTo>
                    <a:pt x="763" y="1525"/>
                  </a:lnTo>
                  <a:lnTo>
                    <a:pt x="763" y="2406"/>
                  </a:lnTo>
                  <a:cubicBezTo>
                    <a:pt x="763" y="2501"/>
                    <a:pt x="858" y="2596"/>
                    <a:pt x="953" y="2596"/>
                  </a:cubicBezTo>
                  <a:cubicBezTo>
                    <a:pt x="1048" y="2596"/>
                    <a:pt x="1120" y="2501"/>
                    <a:pt x="1120" y="2406"/>
                  </a:cubicBezTo>
                  <a:lnTo>
                    <a:pt x="1120" y="1525"/>
                  </a:lnTo>
                  <a:lnTo>
                    <a:pt x="1834" y="263"/>
                  </a:lnTo>
                  <a:cubicBezTo>
                    <a:pt x="1906" y="191"/>
                    <a:pt x="1882" y="72"/>
                    <a:pt x="1787" y="24"/>
                  </a:cubicBezTo>
                  <a:cubicBezTo>
                    <a:pt x="1755" y="9"/>
                    <a:pt x="1723" y="1"/>
                    <a:pt x="1693" y="1"/>
                  </a:cubicBezTo>
                  <a:cubicBezTo>
                    <a:pt x="1633" y="1"/>
                    <a:pt x="1580" y="32"/>
                    <a:pt x="1549" y="96"/>
                  </a:cubicBezTo>
                  <a:lnTo>
                    <a:pt x="953" y="1144"/>
                  </a:lnTo>
                  <a:lnTo>
                    <a:pt x="358" y="96"/>
                  </a:lnTo>
                  <a:cubicBezTo>
                    <a:pt x="310" y="32"/>
                    <a:pt x="263" y="1"/>
                    <a:pt x="2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3" name="Google Shape;2753;p40"/>
            <p:cNvSpPr/>
            <p:nvPr/>
          </p:nvSpPr>
          <p:spPr>
            <a:xfrm>
              <a:off x="1677119" y="3091249"/>
              <a:ext cx="117998" cy="187806"/>
            </a:xfrm>
            <a:custGeom>
              <a:avLst/>
              <a:gdLst/>
              <a:ahLst/>
              <a:cxnLst/>
              <a:rect l="l" t="t" r="r" b="b"/>
              <a:pathLst>
                <a:path w="3526" h="5612" extrusionOk="0">
                  <a:moveTo>
                    <a:pt x="334" y="586"/>
                  </a:moveTo>
                  <a:lnTo>
                    <a:pt x="2906" y="2825"/>
                  </a:lnTo>
                  <a:lnTo>
                    <a:pt x="1477" y="2873"/>
                  </a:lnTo>
                  <a:cubicBezTo>
                    <a:pt x="1429" y="2873"/>
                    <a:pt x="1382" y="2920"/>
                    <a:pt x="1358" y="2944"/>
                  </a:cubicBezTo>
                  <a:lnTo>
                    <a:pt x="334" y="3992"/>
                  </a:lnTo>
                  <a:lnTo>
                    <a:pt x="334" y="586"/>
                  </a:lnTo>
                  <a:close/>
                  <a:moveTo>
                    <a:pt x="167" y="1"/>
                  </a:moveTo>
                  <a:cubicBezTo>
                    <a:pt x="145" y="1"/>
                    <a:pt x="122" y="6"/>
                    <a:pt x="96" y="15"/>
                  </a:cubicBezTo>
                  <a:cubicBezTo>
                    <a:pt x="48" y="62"/>
                    <a:pt x="0" y="110"/>
                    <a:pt x="0" y="182"/>
                  </a:cubicBezTo>
                  <a:lnTo>
                    <a:pt x="0" y="4397"/>
                  </a:lnTo>
                  <a:cubicBezTo>
                    <a:pt x="0" y="4468"/>
                    <a:pt x="48" y="4540"/>
                    <a:pt x="120" y="4540"/>
                  </a:cubicBezTo>
                  <a:lnTo>
                    <a:pt x="191" y="4540"/>
                  </a:lnTo>
                  <a:cubicBezTo>
                    <a:pt x="239" y="4540"/>
                    <a:pt x="286" y="4516"/>
                    <a:pt x="310" y="4492"/>
                  </a:cubicBezTo>
                  <a:lnTo>
                    <a:pt x="1429" y="3301"/>
                  </a:lnTo>
                  <a:lnTo>
                    <a:pt x="2453" y="5540"/>
                  </a:lnTo>
                  <a:cubicBezTo>
                    <a:pt x="2477" y="5587"/>
                    <a:pt x="2549" y="5611"/>
                    <a:pt x="2596" y="5611"/>
                  </a:cubicBezTo>
                  <a:cubicBezTo>
                    <a:pt x="2620" y="5611"/>
                    <a:pt x="2668" y="5611"/>
                    <a:pt x="2668" y="5587"/>
                  </a:cubicBezTo>
                  <a:cubicBezTo>
                    <a:pt x="2739" y="5564"/>
                    <a:pt x="2787" y="5445"/>
                    <a:pt x="2739" y="5349"/>
                  </a:cubicBezTo>
                  <a:lnTo>
                    <a:pt x="1739" y="3111"/>
                  </a:lnTo>
                  <a:lnTo>
                    <a:pt x="3382" y="3015"/>
                  </a:lnTo>
                  <a:cubicBezTo>
                    <a:pt x="3427" y="3015"/>
                    <a:pt x="3494" y="2972"/>
                    <a:pt x="3521" y="2907"/>
                  </a:cubicBezTo>
                  <a:lnTo>
                    <a:pt x="3521" y="2907"/>
                  </a:lnTo>
                  <a:cubicBezTo>
                    <a:pt x="3523" y="2910"/>
                    <a:pt x="3524" y="2912"/>
                    <a:pt x="3524" y="2912"/>
                  </a:cubicBezTo>
                  <a:cubicBezTo>
                    <a:pt x="3525" y="2912"/>
                    <a:pt x="3525" y="2907"/>
                    <a:pt x="3525" y="2896"/>
                  </a:cubicBezTo>
                  <a:lnTo>
                    <a:pt x="3525" y="2896"/>
                  </a:lnTo>
                  <a:cubicBezTo>
                    <a:pt x="3524" y="2900"/>
                    <a:pt x="3523" y="2903"/>
                    <a:pt x="3521" y="2907"/>
                  </a:cubicBezTo>
                  <a:lnTo>
                    <a:pt x="3521" y="2907"/>
                  </a:lnTo>
                  <a:cubicBezTo>
                    <a:pt x="3515" y="2893"/>
                    <a:pt x="3498" y="2854"/>
                    <a:pt x="3454" y="2825"/>
                  </a:cubicBezTo>
                  <a:lnTo>
                    <a:pt x="286" y="62"/>
                  </a:lnTo>
                  <a:cubicBezTo>
                    <a:pt x="241" y="17"/>
                    <a:pt x="205" y="1"/>
                    <a:pt x="1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54" name="Google Shape;2754;p40"/>
          <p:cNvGrpSpPr/>
          <p:nvPr/>
        </p:nvGrpSpPr>
        <p:grpSpPr>
          <a:xfrm>
            <a:off x="4329188" y="1403959"/>
            <a:ext cx="485614" cy="364210"/>
            <a:chOff x="5362969" y="1770401"/>
            <a:chExt cx="398501" cy="298876"/>
          </a:xfrm>
        </p:grpSpPr>
        <p:sp>
          <p:nvSpPr>
            <p:cNvPr id="2755" name="Google Shape;2755;p40"/>
            <p:cNvSpPr/>
            <p:nvPr/>
          </p:nvSpPr>
          <p:spPr>
            <a:xfrm>
              <a:off x="5362969" y="1770401"/>
              <a:ext cx="398501" cy="298876"/>
            </a:xfrm>
            <a:custGeom>
              <a:avLst/>
              <a:gdLst/>
              <a:ahLst/>
              <a:cxnLst/>
              <a:rect l="l" t="t" r="r" b="b"/>
              <a:pathLst>
                <a:path w="11908" h="8931" extrusionOk="0">
                  <a:moveTo>
                    <a:pt x="2572" y="310"/>
                  </a:moveTo>
                  <a:cubicBezTo>
                    <a:pt x="2692" y="310"/>
                    <a:pt x="2787" y="405"/>
                    <a:pt x="2787" y="525"/>
                  </a:cubicBezTo>
                  <a:lnTo>
                    <a:pt x="2787" y="739"/>
                  </a:lnTo>
                  <a:lnTo>
                    <a:pt x="1429" y="739"/>
                  </a:lnTo>
                  <a:lnTo>
                    <a:pt x="1429" y="525"/>
                  </a:lnTo>
                  <a:cubicBezTo>
                    <a:pt x="1429" y="405"/>
                    <a:pt x="1525" y="310"/>
                    <a:pt x="1644" y="310"/>
                  </a:cubicBezTo>
                  <a:close/>
                  <a:moveTo>
                    <a:pt x="4406" y="310"/>
                  </a:moveTo>
                  <a:cubicBezTo>
                    <a:pt x="4525" y="310"/>
                    <a:pt x="4620" y="405"/>
                    <a:pt x="4620" y="525"/>
                  </a:cubicBezTo>
                  <a:lnTo>
                    <a:pt x="4620" y="739"/>
                  </a:lnTo>
                  <a:lnTo>
                    <a:pt x="3858" y="739"/>
                  </a:lnTo>
                  <a:lnTo>
                    <a:pt x="3858" y="525"/>
                  </a:lnTo>
                  <a:cubicBezTo>
                    <a:pt x="3858" y="405"/>
                    <a:pt x="3930" y="310"/>
                    <a:pt x="4049" y="310"/>
                  </a:cubicBezTo>
                  <a:close/>
                  <a:moveTo>
                    <a:pt x="11122" y="1096"/>
                  </a:moveTo>
                  <a:cubicBezTo>
                    <a:pt x="11312" y="1096"/>
                    <a:pt x="11503" y="1263"/>
                    <a:pt x="11503" y="1477"/>
                  </a:cubicBezTo>
                  <a:lnTo>
                    <a:pt x="11503" y="8169"/>
                  </a:lnTo>
                  <a:cubicBezTo>
                    <a:pt x="11503" y="8383"/>
                    <a:pt x="11312" y="8526"/>
                    <a:pt x="11122" y="8526"/>
                  </a:cubicBezTo>
                  <a:lnTo>
                    <a:pt x="691" y="8526"/>
                  </a:lnTo>
                  <a:cubicBezTo>
                    <a:pt x="477" y="8526"/>
                    <a:pt x="310" y="8359"/>
                    <a:pt x="310" y="8145"/>
                  </a:cubicBezTo>
                  <a:lnTo>
                    <a:pt x="310" y="1477"/>
                  </a:lnTo>
                  <a:cubicBezTo>
                    <a:pt x="310" y="1263"/>
                    <a:pt x="477" y="1096"/>
                    <a:pt x="691" y="1096"/>
                  </a:cubicBezTo>
                  <a:close/>
                  <a:moveTo>
                    <a:pt x="1668" y="1"/>
                  </a:moveTo>
                  <a:cubicBezTo>
                    <a:pt x="1382" y="1"/>
                    <a:pt x="1144" y="239"/>
                    <a:pt x="1144" y="525"/>
                  </a:cubicBezTo>
                  <a:lnTo>
                    <a:pt x="1144" y="739"/>
                  </a:lnTo>
                  <a:lnTo>
                    <a:pt x="763" y="739"/>
                  </a:lnTo>
                  <a:cubicBezTo>
                    <a:pt x="334" y="739"/>
                    <a:pt x="0" y="1072"/>
                    <a:pt x="0" y="1477"/>
                  </a:cubicBezTo>
                  <a:lnTo>
                    <a:pt x="0" y="8169"/>
                  </a:lnTo>
                  <a:cubicBezTo>
                    <a:pt x="0" y="8598"/>
                    <a:pt x="334" y="8931"/>
                    <a:pt x="763" y="8931"/>
                  </a:cubicBezTo>
                  <a:lnTo>
                    <a:pt x="11169" y="8931"/>
                  </a:lnTo>
                  <a:cubicBezTo>
                    <a:pt x="11598" y="8931"/>
                    <a:pt x="11908" y="8598"/>
                    <a:pt x="11908" y="8169"/>
                  </a:cubicBezTo>
                  <a:lnTo>
                    <a:pt x="11908" y="1477"/>
                  </a:lnTo>
                  <a:cubicBezTo>
                    <a:pt x="11860" y="1072"/>
                    <a:pt x="11527" y="739"/>
                    <a:pt x="11122" y="739"/>
                  </a:cubicBezTo>
                  <a:lnTo>
                    <a:pt x="4954" y="739"/>
                  </a:lnTo>
                  <a:lnTo>
                    <a:pt x="4954" y="525"/>
                  </a:lnTo>
                  <a:cubicBezTo>
                    <a:pt x="4954" y="239"/>
                    <a:pt x="4716" y="1"/>
                    <a:pt x="4406" y="1"/>
                  </a:cubicBezTo>
                  <a:lnTo>
                    <a:pt x="4049" y="1"/>
                  </a:lnTo>
                  <a:cubicBezTo>
                    <a:pt x="3763" y="1"/>
                    <a:pt x="3525" y="239"/>
                    <a:pt x="3525" y="525"/>
                  </a:cubicBezTo>
                  <a:lnTo>
                    <a:pt x="3525" y="739"/>
                  </a:lnTo>
                  <a:lnTo>
                    <a:pt x="3144" y="739"/>
                  </a:lnTo>
                  <a:lnTo>
                    <a:pt x="3144" y="525"/>
                  </a:lnTo>
                  <a:cubicBezTo>
                    <a:pt x="3144" y="239"/>
                    <a:pt x="2906" y="1"/>
                    <a:pt x="25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40"/>
            <p:cNvSpPr/>
            <p:nvPr/>
          </p:nvSpPr>
          <p:spPr>
            <a:xfrm>
              <a:off x="5425146" y="1882776"/>
              <a:ext cx="135500" cy="99659"/>
            </a:xfrm>
            <a:custGeom>
              <a:avLst/>
              <a:gdLst/>
              <a:ahLst/>
              <a:cxnLst/>
              <a:rect l="l" t="t" r="r" b="b"/>
              <a:pathLst>
                <a:path w="4049" h="2978" extrusionOk="0">
                  <a:moveTo>
                    <a:pt x="3191" y="310"/>
                  </a:moveTo>
                  <a:cubicBezTo>
                    <a:pt x="3239" y="310"/>
                    <a:pt x="3310" y="358"/>
                    <a:pt x="3334" y="405"/>
                  </a:cubicBezTo>
                  <a:cubicBezTo>
                    <a:pt x="3572" y="715"/>
                    <a:pt x="3691" y="1072"/>
                    <a:pt x="3691" y="1453"/>
                  </a:cubicBezTo>
                  <a:cubicBezTo>
                    <a:pt x="3691" y="1834"/>
                    <a:pt x="3572" y="2191"/>
                    <a:pt x="3334" y="2501"/>
                  </a:cubicBezTo>
                  <a:cubicBezTo>
                    <a:pt x="3310" y="2549"/>
                    <a:pt x="3239" y="2596"/>
                    <a:pt x="3191" y="2596"/>
                  </a:cubicBezTo>
                  <a:lnTo>
                    <a:pt x="857" y="2596"/>
                  </a:lnTo>
                  <a:cubicBezTo>
                    <a:pt x="810" y="2596"/>
                    <a:pt x="738" y="2549"/>
                    <a:pt x="714" y="2501"/>
                  </a:cubicBezTo>
                  <a:cubicBezTo>
                    <a:pt x="476" y="2191"/>
                    <a:pt x="357" y="1834"/>
                    <a:pt x="357" y="1453"/>
                  </a:cubicBezTo>
                  <a:cubicBezTo>
                    <a:pt x="357" y="1072"/>
                    <a:pt x="476" y="715"/>
                    <a:pt x="714" y="405"/>
                  </a:cubicBezTo>
                  <a:cubicBezTo>
                    <a:pt x="738" y="358"/>
                    <a:pt x="810" y="310"/>
                    <a:pt x="857" y="310"/>
                  </a:cubicBezTo>
                  <a:close/>
                  <a:moveTo>
                    <a:pt x="857" y="0"/>
                  </a:moveTo>
                  <a:cubicBezTo>
                    <a:pt x="691" y="0"/>
                    <a:pt x="524" y="96"/>
                    <a:pt x="452" y="215"/>
                  </a:cubicBezTo>
                  <a:cubicBezTo>
                    <a:pt x="143" y="572"/>
                    <a:pt x="0" y="1001"/>
                    <a:pt x="0" y="1477"/>
                  </a:cubicBezTo>
                  <a:cubicBezTo>
                    <a:pt x="0" y="1953"/>
                    <a:pt x="143" y="2382"/>
                    <a:pt x="452" y="2763"/>
                  </a:cubicBezTo>
                  <a:cubicBezTo>
                    <a:pt x="572" y="2882"/>
                    <a:pt x="714" y="2977"/>
                    <a:pt x="857" y="2977"/>
                  </a:cubicBezTo>
                  <a:lnTo>
                    <a:pt x="3191" y="2977"/>
                  </a:lnTo>
                  <a:cubicBezTo>
                    <a:pt x="3358" y="2977"/>
                    <a:pt x="3501" y="2882"/>
                    <a:pt x="3596" y="2763"/>
                  </a:cubicBezTo>
                  <a:cubicBezTo>
                    <a:pt x="3906" y="2406"/>
                    <a:pt x="4048" y="1953"/>
                    <a:pt x="4048" y="1477"/>
                  </a:cubicBezTo>
                  <a:cubicBezTo>
                    <a:pt x="4048" y="977"/>
                    <a:pt x="3906" y="572"/>
                    <a:pt x="3596" y="215"/>
                  </a:cubicBezTo>
                  <a:cubicBezTo>
                    <a:pt x="3477" y="96"/>
                    <a:pt x="3334" y="0"/>
                    <a:pt x="31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40"/>
            <p:cNvSpPr/>
            <p:nvPr/>
          </p:nvSpPr>
          <p:spPr>
            <a:xfrm>
              <a:off x="5468182" y="1907472"/>
              <a:ext cx="49428" cy="50231"/>
            </a:xfrm>
            <a:custGeom>
              <a:avLst/>
              <a:gdLst/>
              <a:ahLst/>
              <a:cxnLst/>
              <a:rect l="l" t="t" r="r" b="b"/>
              <a:pathLst>
                <a:path w="1477" h="1501" extrusionOk="0">
                  <a:moveTo>
                    <a:pt x="738" y="334"/>
                  </a:moveTo>
                  <a:cubicBezTo>
                    <a:pt x="929" y="334"/>
                    <a:pt x="1119" y="501"/>
                    <a:pt x="1119" y="715"/>
                  </a:cubicBezTo>
                  <a:cubicBezTo>
                    <a:pt x="1119" y="929"/>
                    <a:pt x="929" y="1096"/>
                    <a:pt x="738" y="1096"/>
                  </a:cubicBezTo>
                  <a:cubicBezTo>
                    <a:pt x="524" y="1096"/>
                    <a:pt x="357" y="929"/>
                    <a:pt x="357" y="715"/>
                  </a:cubicBezTo>
                  <a:cubicBezTo>
                    <a:pt x="357" y="501"/>
                    <a:pt x="524" y="334"/>
                    <a:pt x="738" y="334"/>
                  </a:cubicBezTo>
                  <a:close/>
                  <a:moveTo>
                    <a:pt x="738" y="1"/>
                  </a:moveTo>
                  <a:cubicBezTo>
                    <a:pt x="310" y="1"/>
                    <a:pt x="0" y="334"/>
                    <a:pt x="0" y="739"/>
                  </a:cubicBezTo>
                  <a:cubicBezTo>
                    <a:pt x="0" y="1168"/>
                    <a:pt x="310" y="1501"/>
                    <a:pt x="738" y="1501"/>
                  </a:cubicBezTo>
                  <a:cubicBezTo>
                    <a:pt x="1143" y="1501"/>
                    <a:pt x="1476" y="1168"/>
                    <a:pt x="1476" y="739"/>
                  </a:cubicBezTo>
                  <a:cubicBezTo>
                    <a:pt x="1453" y="334"/>
                    <a:pt x="1119" y="1"/>
                    <a:pt x="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40"/>
            <p:cNvSpPr/>
            <p:nvPr/>
          </p:nvSpPr>
          <p:spPr>
            <a:xfrm>
              <a:off x="5655449" y="1826187"/>
              <a:ext cx="73355" cy="47855"/>
            </a:xfrm>
            <a:custGeom>
              <a:avLst/>
              <a:gdLst/>
              <a:ahLst/>
              <a:cxnLst/>
              <a:rect l="l" t="t" r="r" b="b"/>
              <a:pathLst>
                <a:path w="2192" h="1430" extrusionOk="0">
                  <a:moveTo>
                    <a:pt x="905" y="358"/>
                  </a:moveTo>
                  <a:lnTo>
                    <a:pt x="905" y="1120"/>
                  </a:lnTo>
                  <a:lnTo>
                    <a:pt x="524" y="1120"/>
                  </a:lnTo>
                  <a:cubicBezTo>
                    <a:pt x="405" y="1120"/>
                    <a:pt x="310" y="1025"/>
                    <a:pt x="310" y="906"/>
                  </a:cubicBezTo>
                  <a:lnTo>
                    <a:pt x="310" y="548"/>
                  </a:lnTo>
                  <a:cubicBezTo>
                    <a:pt x="310" y="429"/>
                    <a:pt x="405" y="358"/>
                    <a:pt x="524" y="358"/>
                  </a:cubicBezTo>
                  <a:close/>
                  <a:moveTo>
                    <a:pt x="1620" y="358"/>
                  </a:moveTo>
                  <a:cubicBezTo>
                    <a:pt x="1739" y="358"/>
                    <a:pt x="1834" y="429"/>
                    <a:pt x="1834" y="548"/>
                  </a:cubicBezTo>
                  <a:lnTo>
                    <a:pt x="1834" y="906"/>
                  </a:lnTo>
                  <a:cubicBezTo>
                    <a:pt x="1834" y="1025"/>
                    <a:pt x="1739" y="1120"/>
                    <a:pt x="1620" y="1120"/>
                  </a:cubicBezTo>
                  <a:lnTo>
                    <a:pt x="1239" y="1120"/>
                  </a:lnTo>
                  <a:lnTo>
                    <a:pt x="1239" y="358"/>
                  </a:lnTo>
                  <a:close/>
                  <a:moveTo>
                    <a:pt x="524" y="1"/>
                  </a:moveTo>
                  <a:cubicBezTo>
                    <a:pt x="215" y="1"/>
                    <a:pt x="0" y="239"/>
                    <a:pt x="0" y="525"/>
                  </a:cubicBezTo>
                  <a:lnTo>
                    <a:pt x="0" y="882"/>
                  </a:lnTo>
                  <a:cubicBezTo>
                    <a:pt x="0" y="1191"/>
                    <a:pt x="215" y="1429"/>
                    <a:pt x="524" y="1429"/>
                  </a:cubicBezTo>
                  <a:lnTo>
                    <a:pt x="1620" y="1429"/>
                  </a:lnTo>
                  <a:cubicBezTo>
                    <a:pt x="1929" y="1429"/>
                    <a:pt x="2168" y="1191"/>
                    <a:pt x="2168" y="882"/>
                  </a:cubicBezTo>
                  <a:lnTo>
                    <a:pt x="2168" y="525"/>
                  </a:lnTo>
                  <a:cubicBezTo>
                    <a:pt x="2191" y="263"/>
                    <a:pt x="1953" y="1"/>
                    <a:pt x="16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40"/>
            <p:cNvSpPr/>
            <p:nvPr/>
          </p:nvSpPr>
          <p:spPr>
            <a:xfrm>
              <a:off x="5392451" y="1832344"/>
              <a:ext cx="163410" cy="162038"/>
            </a:xfrm>
            <a:custGeom>
              <a:avLst/>
              <a:gdLst/>
              <a:ahLst/>
              <a:cxnLst/>
              <a:rect l="l" t="t" r="r" b="b"/>
              <a:pathLst>
                <a:path w="4883" h="4842" extrusionOk="0">
                  <a:moveTo>
                    <a:pt x="2983" y="1"/>
                  </a:moveTo>
                  <a:cubicBezTo>
                    <a:pt x="2918" y="1"/>
                    <a:pt x="2852" y="3"/>
                    <a:pt x="2787" y="7"/>
                  </a:cubicBezTo>
                  <a:cubicBezTo>
                    <a:pt x="2072" y="55"/>
                    <a:pt x="1382" y="364"/>
                    <a:pt x="882" y="888"/>
                  </a:cubicBezTo>
                  <a:cubicBezTo>
                    <a:pt x="382" y="1388"/>
                    <a:pt x="72" y="2079"/>
                    <a:pt x="24" y="2793"/>
                  </a:cubicBezTo>
                  <a:cubicBezTo>
                    <a:pt x="1" y="3508"/>
                    <a:pt x="191" y="4222"/>
                    <a:pt x="620" y="4770"/>
                  </a:cubicBezTo>
                  <a:cubicBezTo>
                    <a:pt x="644" y="4841"/>
                    <a:pt x="715" y="4841"/>
                    <a:pt x="763" y="4841"/>
                  </a:cubicBezTo>
                  <a:cubicBezTo>
                    <a:pt x="787" y="4841"/>
                    <a:pt x="834" y="4841"/>
                    <a:pt x="882" y="4818"/>
                  </a:cubicBezTo>
                  <a:cubicBezTo>
                    <a:pt x="977" y="4746"/>
                    <a:pt x="977" y="4627"/>
                    <a:pt x="906" y="4579"/>
                  </a:cubicBezTo>
                  <a:cubicBezTo>
                    <a:pt x="120" y="3532"/>
                    <a:pt x="239" y="2079"/>
                    <a:pt x="1144" y="1150"/>
                  </a:cubicBezTo>
                  <a:cubicBezTo>
                    <a:pt x="1653" y="641"/>
                    <a:pt x="2335" y="382"/>
                    <a:pt x="3011" y="382"/>
                  </a:cubicBezTo>
                  <a:cubicBezTo>
                    <a:pt x="3568" y="382"/>
                    <a:pt x="4121" y="557"/>
                    <a:pt x="4573" y="912"/>
                  </a:cubicBezTo>
                  <a:cubicBezTo>
                    <a:pt x="4609" y="930"/>
                    <a:pt x="4646" y="938"/>
                    <a:pt x="4680" y="938"/>
                  </a:cubicBezTo>
                  <a:cubicBezTo>
                    <a:pt x="4734" y="938"/>
                    <a:pt x="4782" y="918"/>
                    <a:pt x="4811" y="888"/>
                  </a:cubicBezTo>
                  <a:cubicBezTo>
                    <a:pt x="4883" y="793"/>
                    <a:pt x="4883" y="674"/>
                    <a:pt x="4787" y="602"/>
                  </a:cubicBezTo>
                  <a:cubicBezTo>
                    <a:pt x="4268" y="213"/>
                    <a:pt x="3631" y="1"/>
                    <a:pt x="29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40"/>
            <p:cNvSpPr/>
            <p:nvPr/>
          </p:nvSpPr>
          <p:spPr>
            <a:xfrm>
              <a:off x="5429898" y="1869122"/>
              <a:ext cx="163410" cy="161134"/>
            </a:xfrm>
            <a:custGeom>
              <a:avLst/>
              <a:gdLst/>
              <a:ahLst/>
              <a:cxnLst/>
              <a:rect l="l" t="t" r="r" b="b"/>
              <a:pathLst>
                <a:path w="4883" h="4815" extrusionOk="0">
                  <a:moveTo>
                    <a:pt x="4102" y="0"/>
                  </a:moveTo>
                  <a:cubicBezTo>
                    <a:pt x="4061" y="0"/>
                    <a:pt x="4024" y="18"/>
                    <a:pt x="4002" y="51"/>
                  </a:cubicBezTo>
                  <a:cubicBezTo>
                    <a:pt x="3906" y="99"/>
                    <a:pt x="3906" y="218"/>
                    <a:pt x="3954" y="289"/>
                  </a:cubicBezTo>
                  <a:cubicBezTo>
                    <a:pt x="4764" y="1337"/>
                    <a:pt x="4645" y="2790"/>
                    <a:pt x="3716" y="3719"/>
                  </a:cubicBezTo>
                  <a:cubicBezTo>
                    <a:pt x="3218" y="4216"/>
                    <a:pt x="2541" y="4469"/>
                    <a:pt x="1865" y="4469"/>
                  </a:cubicBezTo>
                  <a:cubicBezTo>
                    <a:pt x="1312" y="4469"/>
                    <a:pt x="761" y="4300"/>
                    <a:pt x="310" y="3957"/>
                  </a:cubicBezTo>
                  <a:cubicBezTo>
                    <a:pt x="271" y="3927"/>
                    <a:pt x="231" y="3914"/>
                    <a:pt x="194" y="3914"/>
                  </a:cubicBezTo>
                  <a:cubicBezTo>
                    <a:pt x="144" y="3914"/>
                    <a:pt x="100" y="3939"/>
                    <a:pt x="72" y="3981"/>
                  </a:cubicBezTo>
                  <a:cubicBezTo>
                    <a:pt x="1" y="4076"/>
                    <a:pt x="25" y="4147"/>
                    <a:pt x="96" y="4219"/>
                  </a:cubicBezTo>
                  <a:cubicBezTo>
                    <a:pt x="596" y="4600"/>
                    <a:pt x="1263" y="4814"/>
                    <a:pt x="1882" y="4814"/>
                  </a:cubicBezTo>
                  <a:lnTo>
                    <a:pt x="2049" y="4814"/>
                  </a:lnTo>
                  <a:cubicBezTo>
                    <a:pt x="2763" y="4790"/>
                    <a:pt x="3454" y="4457"/>
                    <a:pt x="3954" y="3957"/>
                  </a:cubicBezTo>
                  <a:cubicBezTo>
                    <a:pt x="4478" y="3433"/>
                    <a:pt x="4764" y="2766"/>
                    <a:pt x="4835" y="2052"/>
                  </a:cubicBezTo>
                  <a:cubicBezTo>
                    <a:pt x="4883" y="1337"/>
                    <a:pt x="4645" y="647"/>
                    <a:pt x="4240" y="75"/>
                  </a:cubicBezTo>
                  <a:cubicBezTo>
                    <a:pt x="4202" y="24"/>
                    <a:pt x="4150" y="0"/>
                    <a:pt x="41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1" name="Google Shape;2761;p40"/>
          <p:cNvGrpSpPr/>
          <p:nvPr/>
        </p:nvGrpSpPr>
        <p:grpSpPr>
          <a:xfrm>
            <a:off x="602116" y="814636"/>
            <a:ext cx="593164" cy="1161172"/>
            <a:chOff x="4921825" y="870250"/>
            <a:chExt cx="407925" cy="798550"/>
          </a:xfrm>
        </p:grpSpPr>
        <p:sp>
          <p:nvSpPr>
            <p:cNvPr id="2762" name="Google Shape;2762;p40"/>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3" name="Google Shape;2763;p40"/>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40"/>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40"/>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40"/>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40"/>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40"/>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40"/>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40"/>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40"/>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40"/>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40"/>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40"/>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40"/>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40"/>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7" name="Google Shape;2777;p40"/>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8" name="Google Shape;2778;p40"/>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40"/>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40"/>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40"/>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40"/>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3" name="Google Shape;2783;p40"/>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4" name="Google Shape;2784;p40"/>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5" name="Google Shape;2785;p40"/>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40"/>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40"/>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8" name="Google Shape;2788;p40"/>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9" name="Google Shape;2789;p40"/>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40"/>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1" name="Google Shape;2791;p40"/>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1"/>
        <p:cNvGrpSpPr/>
        <p:nvPr/>
      </p:nvGrpSpPr>
      <p:grpSpPr>
        <a:xfrm>
          <a:off x="0" y="0"/>
          <a:ext cx="0" cy="0"/>
          <a:chOff x="0" y="0"/>
          <a:chExt cx="0" cy="0"/>
        </a:xfrm>
      </p:grpSpPr>
      <p:sp>
        <p:nvSpPr>
          <p:cNvPr id="2312" name="Google Shape;2312;p33"/>
          <p:cNvSpPr/>
          <p:nvPr/>
        </p:nvSpPr>
        <p:spPr>
          <a:xfrm>
            <a:off x="715100" y="1720650"/>
            <a:ext cx="29379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2313" name="Google Shape;2313;p33"/>
          <p:cNvSpPr txBox="1">
            <a:spLocks noGrp="1"/>
          </p:cNvSpPr>
          <p:nvPr>
            <p:ph type="title"/>
          </p:nvPr>
        </p:nvSpPr>
        <p:spPr>
          <a:xfrm>
            <a:off x="715100" y="855675"/>
            <a:ext cx="3842100" cy="127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Conclusion</a:t>
            </a:r>
            <a:endParaRPr dirty="0"/>
          </a:p>
        </p:txBody>
      </p:sp>
      <p:sp>
        <p:nvSpPr>
          <p:cNvPr id="2314" name="Google Shape;2314;p33"/>
          <p:cNvSpPr txBox="1">
            <a:spLocks noGrp="1"/>
          </p:cNvSpPr>
          <p:nvPr>
            <p:ph type="body" idx="1"/>
          </p:nvPr>
        </p:nvSpPr>
        <p:spPr>
          <a:xfrm>
            <a:off x="715100" y="2257424"/>
            <a:ext cx="38421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4584F"/>
              </a:buClr>
              <a:buSzPts val="1100"/>
              <a:buFont typeface="Arial"/>
              <a:buNone/>
            </a:pPr>
            <a:r>
              <a:rPr lang="en" dirty="0"/>
              <a:t>On constate une récurrence dans les profils, cela amène à réfléchir:</a:t>
            </a:r>
            <a:br>
              <a:rPr lang="en" dirty="0"/>
            </a:br>
            <a:endParaRPr dirty="0"/>
          </a:p>
          <a:p>
            <a:pPr marL="457200" lvl="0" indent="-317500" algn="l" rtl="0">
              <a:spcBef>
                <a:spcPts val="0"/>
              </a:spcBef>
              <a:spcAft>
                <a:spcPts val="0"/>
              </a:spcAft>
              <a:buClr>
                <a:schemeClr val="dk2"/>
              </a:buClr>
              <a:buSzPts val="1400"/>
              <a:buFont typeface="Abel"/>
              <a:buChar char="●"/>
            </a:pPr>
            <a:r>
              <a:rPr lang="fr-FR" dirty="0"/>
              <a:t>Il faut comprendre pourquoi les commandes ne sont pas réitérés</a:t>
            </a:r>
            <a:endParaRPr dirty="0"/>
          </a:p>
          <a:p>
            <a:pPr marL="457200" lvl="0" indent="-317500" algn="l" rtl="0">
              <a:spcBef>
                <a:spcPts val="0"/>
              </a:spcBef>
              <a:spcAft>
                <a:spcPts val="0"/>
              </a:spcAft>
              <a:buClr>
                <a:schemeClr val="dk2"/>
              </a:buClr>
              <a:buSzPts val="1400"/>
              <a:buFont typeface="Abel"/>
              <a:buChar char="●"/>
            </a:pPr>
            <a:r>
              <a:rPr lang="fr-FR" dirty="0"/>
              <a:t>Il faut privilégier les produits majoritairement vendus</a:t>
            </a:r>
            <a:endParaRPr dirty="0"/>
          </a:p>
          <a:p>
            <a:pPr marL="457200" lvl="0" indent="-317500" algn="l" rtl="0">
              <a:spcBef>
                <a:spcPts val="0"/>
              </a:spcBef>
              <a:spcAft>
                <a:spcPts val="0"/>
              </a:spcAft>
              <a:buClr>
                <a:schemeClr val="dk2"/>
              </a:buClr>
              <a:buSzPts val="1400"/>
              <a:buFont typeface="Abel"/>
              <a:buChar char="●"/>
            </a:pPr>
            <a:r>
              <a:rPr lang="fr-FR" dirty="0"/>
              <a:t>Les bons avis laissent penser qu’il faut proposer des moyens pour fidéliser la clientèle</a:t>
            </a:r>
          </a:p>
          <a:p>
            <a:pPr marL="457200" lvl="0" indent="-317500" algn="l" rtl="0">
              <a:spcBef>
                <a:spcPts val="0"/>
              </a:spcBef>
              <a:spcAft>
                <a:spcPts val="0"/>
              </a:spcAft>
              <a:buClr>
                <a:schemeClr val="dk2"/>
              </a:buClr>
              <a:buSzPts val="1400"/>
              <a:buFont typeface="Abel"/>
              <a:buChar char="●"/>
            </a:pPr>
            <a:r>
              <a:rPr lang="fr-FR" dirty="0"/>
              <a:t>Les produits sont livrés dans les temps, il faut voir si les produits correspondent toujours au marché</a:t>
            </a:r>
          </a:p>
          <a:p>
            <a:pPr marL="457200" lvl="0" indent="-317500" algn="l" rtl="0">
              <a:spcBef>
                <a:spcPts val="0"/>
              </a:spcBef>
              <a:spcAft>
                <a:spcPts val="0"/>
              </a:spcAft>
              <a:buClr>
                <a:schemeClr val="dk2"/>
              </a:buClr>
              <a:buSzPts val="1400"/>
              <a:buFont typeface="Abel"/>
              <a:buChar char="●"/>
            </a:pPr>
            <a:endParaRPr lang="fr-FR" dirty="0"/>
          </a:p>
          <a:p>
            <a:pPr marL="139700" lvl="0" indent="0" algn="l" rtl="0">
              <a:spcBef>
                <a:spcPts val="0"/>
              </a:spcBef>
              <a:spcAft>
                <a:spcPts val="0"/>
              </a:spcAft>
              <a:buClr>
                <a:schemeClr val="dk2"/>
              </a:buClr>
              <a:buSzPts val="1400"/>
              <a:buNone/>
            </a:pPr>
            <a:endParaRPr dirty="0"/>
          </a:p>
        </p:txBody>
      </p:sp>
      <p:sp>
        <p:nvSpPr>
          <p:cNvPr id="2315" name="Google Shape;2315;p33"/>
          <p:cNvSpPr/>
          <p:nvPr/>
        </p:nvSpPr>
        <p:spPr>
          <a:xfrm>
            <a:off x="4748250" y="884925"/>
            <a:ext cx="3375600" cy="3494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316" name="Google Shape;2316;p33"/>
          <p:cNvPicPr preferRelativeResize="0"/>
          <p:nvPr/>
        </p:nvPicPr>
        <p:blipFill rotWithShape="1">
          <a:blip r:embed="rId3">
            <a:alphaModFix/>
          </a:blip>
          <a:srcRect l="17951" r="23895"/>
          <a:stretch/>
        </p:blipFill>
        <p:spPr>
          <a:xfrm>
            <a:off x="4824425" y="961125"/>
            <a:ext cx="3375600" cy="3494100"/>
          </a:xfrm>
          <a:prstGeom prst="roundRect">
            <a:avLst>
              <a:gd name="adj" fmla="val 16667"/>
            </a:avLst>
          </a:prstGeom>
          <a:noFill/>
          <a:ln>
            <a:noFill/>
          </a:ln>
        </p:spPr>
      </p:pic>
    </p:spTree>
    <p:extLst>
      <p:ext uri="{BB962C8B-B14F-4D97-AF65-F5344CB8AC3E}">
        <p14:creationId xmlns:p14="http://schemas.microsoft.com/office/powerpoint/2010/main" val="383613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03" name="Google Shape;2303;p32"/>
          <p:cNvSpPr/>
          <p:nvPr/>
        </p:nvSpPr>
        <p:spPr>
          <a:xfrm rot="10800000" flipH="1">
            <a:off x="717599" y="1741900"/>
            <a:ext cx="1313700" cy="57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4" name="Google Shape;2304;p32"/>
          <p:cNvSpPr txBox="1">
            <a:spLocks noGrp="1"/>
          </p:cNvSpPr>
          <p:nvPr>
            <p:ph type="title"/>
          </p:nvPr>
        </p:nvSpPr>
        <p:spPr>
          <a:xfrm>
            <a:off x="717600" y="2352150"/>
            <a:ext cx="4017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PROBLEMATIQUE</a:t>
            </a:r>
            <a:endParaRPr sz="3000" dirty="0"/>
          </a:p>
        </p:txBody>
      </p:sp>
      <p:sp>
        <p:nvSpPr>
          <p:cNvPr id="2305" name="Google Shape;2305;p32"/>
          <p:cNvSpPr txBox="1">
            <a:spLocks noGrp="1"/>
          </p:cNvSpPr>
          <p:nvPr>
            <p:ph type="title" idx="2"/>
          </p:nvPr>
        </p:nvSpPr>
        <p:spPr>
          <a:xfrm>
            <a:off x="717600" y="1528000"/>
            <a:ext cx="1535400" cy="6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dirty="0"/>
          </a:p>
        </p:txBody>
      </p:sp>
      <p:pic>
        <p:nvPicPr>
          <p:cNvPr id="2307" name="Google Shape;2307;p32"/>
          <p:cNvPicPr preferRelativeResize="0"/>
          <p:nvPr/>
        </p:nvPicPr>
        <p:blipFill>
          <a:blip r:embed="rId3">
            <a:alphaModFix/>
          </a:blip>
          <a:stretch>
            <a:fillRect/>
          </a:stretch>
        </p:blipFill>
        <p:spPr>
          <a:xfrm>
            <a:off x="5808141" y="1288198"/>
            <a:ext cx="2489475" cy="311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1"/>
        <p:cNvGrpSpPr/>
        <p:nvPr/>
      </p:nvGrpSpPr>
      <p:grpSpPr>
        <a:xfrm>
          <a:off x="0" y="0"/>
          <a:ext cx="0" cy="0"/>
          <a:chOff x="0" y="0"/>
          <a:chExt cx="0" cy="0"/>
        </a:xfrm>
      </p:grpSpPr>
      <p:sp>
        <p:nvSpPr>
          <p:cNvPr id="2312" name="Google Shape;2312;p33"/>
          <p:cNvSpPr/>
          <p:nvPr/>
        </p:nvSpPr>
        <p:spPr>
          <a:xfrm>
            <a:off x="715100" y="1720650"/>
            <a:ext cx="29379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2313" name="Google Shape;2313;p33"/>
          <p:cNvSpPr txBox="1">
            <a:spLocks noGrp="1"/>
          </p:cNvSpPr>
          <p:nvPr>
            <p:ph type="title"/>
          </p:nvPr>
        </p:nvSpPr>
        <p:spPr>
          <a:xfrm>
            <a:off x="715100" y="855675"/>
            <a:ext cx="3842100" cy="127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La demande</a:t>
            </a:r>
            <a:endParaRPr dirty="0"/>
          </a:p>
        </p:txBody>
      </p:sp>
      <p:sp>
        <p:nvSpPr>
          <p:cNvPr id="2314" name="Google Shape;2314;p33"/>
          <p:cNvSpPr txBox="1">
            <a:spLocks noGrp="1"/>
          </p:cNvSpPr>
          <p:nvPr>
            <p:ph type="body" idx="1"/>
          </p:nvPr>
        </p:nvSpPr>
        <p:spPr>
          <a:xfrm>
            <a:off x="715100" y="2257425"/>
            <a:ext cx="3842100" cy="20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4584F"/>
              </a:buClr>
              <a:buSzPts val="1100"/>
              <a:buFont typeface="Arial"/>
              <a:buNone/>
            </a:pPr>
            <a:r>
              <a:rPr lang="fr-FR" b="0" i="0" dirty="0">
                <a:solidFill>
                  <a:srgbClr val="271A38"/>
                </a:solidFill>
                <a:effectLst/>
                <a:latin typeface="Inter"/>
              </a:rPr>
              <a:t>On nous demande d’aider les équipes d’Olist à comprendre les différents types d'utilisateurs. On doit  utiliser des méthodes non supervisées pour regrouper des clients de profils similaires. Ces catégories seront utilisées par l’équipe Marketing pour mieux communiquer.</a:t>
            </a:r>
            <a:endParaRPr dirty="0"/>
          </a:p>
        </p:txBody>
      </p:sp>
      <p:sp>
        <p:nvSpPr>
          <p:cNvPr id="2315" name="Google Shape;2315;p33"/>
          <p:cNvSpPr/>
          <p:nvPr/>
        </p:nvSpPr>
        <p:spPr>
          <a:xfrm>
            <a:off x="4748250" y="884925"/>
            <a:ext cx="3375600" cy="3494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Image 2">
            <a:extLst>
              <a:ext uri="{FF2B5EF4-FFF2-40B4-BE49-F238E27FC236}">
                <a16:creationId xmlns:a16="http://schemas.microsoft.com/office/drawing/2014/main" id="{937B520E-C1AC-9B7E-22D2-B464D6051CE6}"/>
              </a:ext>
            </a:extLst>
          </p:cNvPr>
          <p:cNvPicPr>
            <a:picLocks noChangeAspect="1"/>
          </p:cNvPicPr>
          <p:nvPr/>
        </p:nvPicPr>
        <p:blipFill>
          <a:blip r:embed="rId3"/>
          <a:stretch>
            <a:fillRect/>
          </a:stretch>
        </p:blipFill>
        <p:spPr>
          <a:xfrm>
            <a:off x="4735258" y="1491675"/>
            <a:ext cx="3388592" cy="23194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03" name="Google Shape;2303;p32"/>
          <p:cNvSpPr/>
          <p:nvPr/>
        </p:nvSpPr>
        <p:spPr>
          <a:xfrm rot="10800000" flipH="1">
            <a:off x="717599" y="1741900"/>
            <a:ext cx="1313700" cy="57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4" name="Google Shape;2304;p32"/>
          <p:cNvSpPr txBox="1">
            <a:spLocks noGrp="1"/>
          </p:cNvSpPr>
          <p:nvPr>
            <p:ph type="title"/>
          </p:nvPr>
        </p:nvSpPr>
        <p:spPr>
          <a:xfrm>
            <a:off x="717600" y="2352150"/>
            <a:ext cx="4017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EXPLORATION</a:t>
            </a:r>
            <a:endParaRPr sz="3000" dirty="0"/>
          </a:p>
        </p:txBody>
      </p:sp>
      <p:sp>
        <p:nvSpPr>
          <p:cNvPr id="2305" name="Google Shape;2305;p32"/>
          <p:cNvSpPr txBox="1">
            <a:spLocks noGrp="1"/>
          </p:cNvSpPr>
          <p:nvPr>
            <p:ph type="title" idx="2"/>
          </p:nvPr>
        </p:nvSpPr>
        <p:spPr>
          <a:xfrm>
            <a:off x="717600" y="1528000"/>
            <a:ext cx="1535400" cy="6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pic>
        <p:nvPicPr>
          <p:cNvPr id="2307" name="Google Shape;2307;p32"/>
          <p:cNvPicPr preferRelativeResize="0"/>
          <p:nvPr/>
        </p:nvPicPr>
        <p:blipFill>
          <a:blip r:embed="rId3">
            <a:alphaModFix/>
          </a:blip>
          <a:stretch>
            <a:fillRect/>
          </a:stretch>
        </p:blipFill>
        <p:spPr>
          <a:xfrm>
            <a:off x="5808141" y="1288198"/>
            <a:ext cx="2489475" cy="3116350"/>
          </a:xfrm>
          <a:prstGeom prst="rect">
            <a:avLst/>
          </a:prstGeom>
          <a:noFill/>
          <a:ln>
            <a:noFill/>
          </a:ln>
        </p:spPr>
      </p:pic>
    </p:spTree>
    <p:extLst>
      <p:ext uri="{BB962C8B-B14F-4D97-AF65-F5344CB8AC3E}">
        <p14:creationId xmlns:p14="http://schemas.microsoft.com/office/powerpoint/2010/main" val="92518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sp>
        <p:nvSpPr>
          <p:cNvPr id="2469" name="Google Shape;2469;p37"/>
          <p:cNvSpPr/>
          <p:nvPr/>
        </p:nvSpPr>
        <p:spPr>
          <a:xfrm rot="10800000" flipH="1">
            <a:off x="1435951" y="1664775"/>
            <a:ext cx="592800" cy="11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2" name="Google Shape;2472;p37"/>
          <p:cNvSpPr/>
          <p:nvPr/>
        </p:nvSpPr>
        <p:spPr>
          <a:xfrm>
            <a:off x="3106863" y="685975"/>
            <a:ext cx="308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3" name="Google Shape;2473;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Les fichiers</a:t>
            </a:r>
            <a:endParaRPr dirty="0"/>
          </a:p>
        </p:txBody>
      </p:sp>
      <p:sp>
        <p:nvSpPr>
          <p:cNvPr id="2474" name="Google Shape;2474;p37"/>
          <p:cNvSpPr txBox="1"/>
          <p:nvPr/>
        </p:nvSpPr>
        <p:spPr>
          <a:xfrm>
            <a:off x="713227"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9 fichiers CSV</a:t>
            </a:r>
            <a:endParaRPr sz="1800" dirty="0">
              <a:latin typeface="Questrial"/>
              <a:ea typeface="Questrial"/>
              <a:cs typeface="Questrial"/>
              <a:sym typeface="Questrial"/>
            </a:endParaRPr>
          </a:p>
        </p:txBody>
      </p:sp>
      <p:sp>
        <p:nvSpPr>
          <p:cNvPr id="2490" name="Google Shape;2490;p37"/>
          <p:cNvSpPr txBox="1"/>
          <p:nvPr/>
        </p:nvSpPr>
        <p:spPr>
          <a:xfrm>
            <a:off x="3951071" y="1465436"/>
            <a:ext cx="2304563"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On réunit l’ensemble</a:t>
            </a:r>
            <a:endParaRPr sz="1800" dirty="0">
              <a:latin typeface="Questrial"/>
              <a:ea typeface="Questrial"/>
              <a:cs typeface="Questrial"/>
              <a:sym typeface="Questrial"/>
            </a:endParaRPr>
          </a:p>
        </p:txBody>
      </p:sp>
      <p:grpSp>
        <p:nvGrpSpPr>
          <p:cNvPr id="2492" name="Google Shape;2492;p37"/>
          <p:cNvGrpSpPr/>
          <p:nvPr/>
        </p:nvGrpSpPr>
        <p:grpSpPr>
          <a:xfrm>
            <a:off x="386091" y="3663336"/>
            <a:ext cx="593164" cy="1161172"/>
            <a:chOff x="4921825" y="870250"/>
            <a:chExt cx="407925" cy="798550"/>
          </a:xfrm>
        </p:grpSpPr>
        <p:sp>
          <p:nvSpPr>
            <p:cNvPr id="2493" name="Google Shape;2493;p3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4" name="Google Shape;2494;p3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5" name="Google Shape;2495;p3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496;p3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7" name="Google Shape;2497;p3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2498;p3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2499;p3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0" name="Google Shape;2500;p3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1" name="Google Shape;2501;p3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2" name="Google Shape;2502;p3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3" name="Google Shape;2503;p3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4" name="Google Shape;2504;p3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5" name="Google Shape;2505;p3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6" name="Google Shape;2506;p3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7" name="Google Shape;2507;p3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8" name="Google Shape;2508;p3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9" name="Google Shape;2509;p3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0" name="Google Shape;2510;p3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1" name="Google Shape;2511;p3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2" name="Google Shape;2512;p3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3" name="Google Shape;2513;p3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4" name="Google Shape;2514;p3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5" name="Google Shape;2515;p3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6" name="Google Shape;2516;p3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7" name="Google Shape;2517;p3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8" name="Google Shape;2518;p3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2519;p3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0" name="Google Shape;2520;p3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1" name="Google Shape;2521;p3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2" name="Google Shape;2522;p3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23" name="Google Shape;2523;p37"/>
          <p:cNvGrpSpPr/>
          <p:nvPr/>
        </p:nvGrpSpPr>
        <p:grpSpPr>
          <a:xfrm flipH="1">
            <a:off x="-2745382" y="-1156777"/>
            <a:ext cx="4017967" cy="3644766"/>
            <a:chOff x="3166062" y="1034326"/>
            <a:chExt cx="6010422" cy="5452155"/>
          </a:xfrm>
        </p:grpSpPr>
        <p:sp>
          <p:nvSpPr>
            <p:cNvPr id="2524" name="Google Shape;2524;p37"/>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5" name="Google Shape;2525;p37"/>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526" name="Google Shape;2526;p37"/>
          <p:cNvCxnSpPr/>
          <p:nvPr/>
        </p:nvCxnSpPr>
        <p:spPr>
          <a:xfrm>
            <a:off x="2297475"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27" name="Google Shape;2527;p37"/>
          <p:cNvCxnSpPr/>
          <p:nvPr/>
        </p:nvCxnSpPr>
        <p:spPr>
          <a:xfrm>
            <a:off x="5045300"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28" name="Google Shape;2528;p37"/>
          <p:cNvCxnSpPr/>
          <p:nvPr/>
        </p:nvCxnSpPr>
        <p:spPr>
          <a:xfrm>
            <a:off x="7904150" y="3647950"/>
            <a:ext cx="1828500" cy="0"/>
          </a:xfrm>
          <a:prstGeom prst="straightConnector1">
            <a:avLst/>
          </a:prstGeom>
          <a:noFill/>
          <a:ln w="28575" cap="flat" cmpd="sng">
            <a:solidFill>
              <a:schemeClr val="dk2"/>
            </a:solidFill>
            <a:prstDash val="dot"/>
            <a:round/>
            <a:headEnd type="none" w="med" len="med"/>
            <a:tailEnd type="none" w="med" len="med"/>
          </a:ln>
        </p:spPr>
      </p:cxnSp>
      <p:sp>
        <p:nvSpPr>
          <p:cNvPr id="2475" name="Google Shape;2475;p37"/>
          <p:cNvSpPr txBox="1"/>
          <p:nvPr/>
        </p:nvSpPr>
        <p:spPr>
          <a:xfrm>
            <a:off x="713225" y="1958804"/>
            <a:ext cx="2083800" cy="2387375"/>
          </a:xfrm>
          <a:prstGeom prst="rect">
            <a:avLst/>
          </a:prstGeom>
          <a:noFill/>
          <a:ln>
            <a:noFill/>
          </a:ln>
        </p:spPr>
        <p:txBody>
          <a:bodyPr spcFirstLastPara="1" wrap="square" lIns="91425" tIns="91425" rIns="91425" bIns="91425" anchor="t" anchorCtr="0">
            <a:noAutofit/>
          </a:bodyPr>
          <a:lstStyle/>
          <a:p>
            <a:pPr marL="342900" lvl="0" indent="-342900">
              <a:lnSpc>
                <a:spcPct val="107000"/>
              </a:lnSpc>
              <a:buFont typeface="Calibri" panose="020F0502020204030204" pitchFamily="34" charset="0"/>
              <a:buChar char="-"/>
            </a:pPr>
            <a:r>
              <a:rPr lang="en-US" dirty="0">
                <a:solidFill>
                  <a:schemeClr val="dk2"/>
                </a:solidFill>
                <a:latin typeface="Abel"/>
              </a:rPr>
              <a:t>Olist order reviews</a:t>
            </a:r>
            <a:endParaRPr lang="fr-FR" dirty="0">
              <a:solidFill>
                <a:schemeClr val="dk2"/>
              </a:solidFill>
              <a:latin typeface="Abel"/>
            </a:endParaRPr>
          </a:p>
          <a:p>
            <a:pPr marL="342900" lvl="0" indent="-342900">
              <a:lnSpc>
                <a:spcPct val="107000"/>
              </a:lnSpc>
              <a:buFont typeface="Calibri" panose="020F0502020204030204" pitchFamily="34" charset="0"/>
              <a:buChar char="-"/>
            </a:pPr>
            <a:r>
              <a:rPr lang="en-US" dirty="0">
                <a:solidFill>
                  <a:schemeClr val="dk2"/>
                </a:solidFill>
                <a:latin typeface="Abel"/>
              </a:rPr>
              <a:t>Olist order payments</a:t>
            </a:r>
            <a:endParaRPr lang="fr-FR" dirty="0">
              <a:solidFill>
                <a:schemeClr val="dk2"/>
              </a:solidFill>
              <a:latin typeface="Abel"/>
            </a:endParaRPr>
          </a:p>
          <a:p>
            <a:pPr marL="342900" lvl="0" indent="-342900">
              <a:lnSpc>
                <a:spcPct val="107000"/>
              </a:lnSpc>
              <a:buFont typeface="Calibri" panose="020F0502020204030204" pitchFamily="34" charset="0"/>
              <a:buChar char="-"/>
            </a:pPr>
            <a:r>
              <a:rPr lang="en-US" dirty="0">
                <a:solidFill>
                  <a:schemeClr val="dk2"/>
                </a:solidFill>
                <a:latin typeface="Abel"/>
              </a:rPr>
              <a:t>Olist customers_</a:t>
            </a:r>
            <a:endParaRPr lang="fr-FR" dirty="0">
              <a:solidFill>
                <a:schemeClr val="dk2"/>
              </a:solidFill>
              <a:latin typeface="Abel"/>
            </a:endParaRPr>
          </a:p>
          <a:p>
            <a:pPr marL="342900" lvl="0" indent="-342900">
              <a:lnSpc>
                <a:spcPct val="107000"/>
              </a:lnSpc>
              <a:buFont typeface="Calibri" panose="020F0502020204030204" pitchFamily="34" charset="0"/>
              <a:buChar char="-"/>
            </a:pPr>
            <a:r>
              <a:rPr lang="en-US" dirty="0">
                <a:solidFill>
                  <a:schemeClr val="dk2"/>
                </a:solidFill>
                <a:latin typeface="Abel"/>
              </a:rPr>
              <a:t>Olist order items</a:t>
            </a:r>
            <a:endParaRPr lang="fr-FR" dirty="0">
              <a:solidFill>
                <a:schemeClr val="dk2"/>
              </a:solidFill>
              <a:latin typeface="Abel"/>
            </a:endParaRPr>
          </a:p>
          <a:p>
            <a:pPr marL="342900" lvl="0" indent="-342900">
              <a:lnSpc>
                <a:spcPct val="107000"/>
              </a:lnSpc>
              <a:buFont typeface="Calibri" panose="020F0502020204030204" pitchFamily="34" charset="0"/>
              <a:buChar char="-"/>
            </a:pPr>
            <a:r>
              <a:rPr lang="en-US" dirty="0">
                <a:solidFill>
                  <a:schemeClr val="dk2"/>
                </a:solidFill>
                <a:latin typeface="Abel"/>
              </a:rPr>
              <a:t>Olist orders</a:t>
            </a:r>
            <a:endParaRPr lang="fr-FR" dirty="0">
              <a:solidFill>
                <a:schemeClr val="dk2"/>
              </a:solidFill>
              <a:latin typeface="Abel"/>
            </a:endParaRPr>
          </a:p>
          <a:p>
            <a:pPr marL="342900" lvl="0" indent="-342900">
              <a:lnSpc>
                <a:spcPct val="107000"/>
              </a:lnSpc>
              <a:buFont typeface="Calibri" panose="020F0502020204030204" pitchFamily="34" charset="0"/>
              <a:buChar char="-"/>
            </a:pPr>
            <a:r>
              <a:rPr lang="en-US" dirty="0">
                <a:solidFill>
                  <a:schemeClr val="dk2"/>
                </a:solidFill>
                <a:latin typeface="Abel"/>
              </a:rPr>
              <a:t>Olist sellers</a:t>
            </a:r>
            <a:endParaRPr lang="fr-FR" dirty="0">
              <a:solidFill>
                <a:schemeClr val="dk2"/>
              </a:solidFill>
              <a:latin typeface="Abel"/>
            </a:endParaRPr>
          </a:p>
          <a:p>
            <a:pPr marL="342900" lvl="0" indent="-342900">
              <a:lnSpc>
                <a:spcPct val="107000"/>
              </a:lnSpc>
              <a:buFont typeface="Calibri" panose="020F0502020204030204" pitchFamily="34" charset="0"/>
              <a:buChar char="-"/>
            </a:pPr>
            <a:r>
              <a:rPr lang="en-US" dirty="0">
                <a:solidFill>
                  <a:schemeClr val="dk2"/>
                </a:solidFill>
                <a:latin typeface="Abel"/>
              </a:rPr>
              <a:t>Olist geolocation</a:t>
            </a:r>
            <a:endParaRPr lang="fr-FR" dirty="0">
              <a:solidFill>
                <a:schemeClr val="dk2"/>
              </a:solidFill>
              <a:latin typeface="Abel"/>
            </a:endParaRPr>
          </a:p>
          <a:p>
            <a:pPr marL="342900" lvl="0" indent="-342900">
              <a:lnSpc>
                <a:spcPct val="107000"/>
              </a:lnSpc>
              <a:buFont typeface="Calibri" panose="020F0502020204030204" pitchFamily="34" charset="0"/>
              <a:buChar char="-"/>
            </a:pPr>
            <a:r>
              <a:rPr lang="en-US" dirty="0">
                <a:solidFill>
                  <a:schemeClr val="dk2"/>
                </a:solidFill>
                <a:latin typeface="Abel"/>
              </a:rPr>
              <a:t>Olist products</a:t>
            </a:r>
            <a:endParaRPr lang="fr-FR" dirty="0">
              <a:solidFill>
                <a:schemeClr val="dk2"/>
              </a:solidFill>
              <a:latin typeface="Abel"/>
            </a:endParaRPr>
          </a:p>
          <a:p>
            <a:pPr marL="342900" lvl="0" indent="-342900">
              <a:lnSpc>
                <a:spcPct val="107000"/>
              </a:lnSpc>
              <a:spcAft>
                <a:spcPts val="800"/>
              </a:spcAft>
              <a:buFont typeface="Calibri" panose="020F0502020204030204" pitchFamily="34" charset="0"/>
              <a:buChar char="-"/>
            </a:pPr>
            <a:r>
              <a:rPr lang="en-US" dirty="0">
                <a:solidFill>
                  <a:schemeClr val="dk2"/>
                </a:solidFill>
                <a:latin typeface="Abel"/>
              </a:rPr>
              <a:t>Product category name translation</a:t>
            </a:r>
            <a:endParaRPr lang="fr-FR" dirty="0">
              <a:solidFill>
                <a:schemeClr val="dk2"/>
              </a:solidFill>
              <a:latin typeface="Abel"/>
            </a:endParaRPr>
          </a:p>
          <a:p>
            <a:pPr marL="0" lvl="0" indent="0" rtl="0">
              <a:spcBef>
                <a:spcPts val="0"/>
              </a:spcBef>
              <a:spcAft>
                <a:spcPts val="1600"/>
              </a:spcAft>
              <a:buNone/>
            </a:pPr>
            <a:endParaRPr dirty="0">
              <a:solidFill>
                <a:schemeClr val="dk2"/>
              </a:solidFill>
              <a:latin typeface="Abel"/>
              <a:ea typeface="Abel"/>
              <a:cs typeface="Abel"/>
              <a:sym typeface="Abel"/>
            </a:endParaRPr>
          </a:p>
        </p:txBody>
      </p:sp>
      <p:sp>
        <p:nvSpPr>
          <p:cNvPr id="2" name="Google Shape;2475;p37">
            <a:extLst>
              <a:ext uri="{FF2B5EF4-FFF2-40B4-BE49-F238E27FC236}">
                <a16:creationId xmlns:a16="http://schemas.microsoft.com/office/drawing/2014/main" id="{8D3BAA05-06CB-70ED-FE1C-6062F4071DF4}"/>
              </a:ext>
            </a:extLst>
          </p:cNvPr>
          <p:cNvSpPr txBox="1"/>
          <p:nvPr/>
        </p:nvSpPr>
        <p:spPr>
          <a:xfrm>
            <a:off x="4019957" y="1962349"/>
            <a:ext cx="2083800" cy="238737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1600"/>
              </a:spcAft>
              <a:buNone/>
            </a:pPr>
            <a:endParaRPr dirty="0">
              <a:solidFill>
                <a:schemeClr val="dk2"/>
              </a:solidFill>
              <a:latin typeface="Abel"/>
              <a:ea typeface="Abel"/>
              <a:cs typeface="Abel"/>
              <a:sym typeface="Abel"/>
            </a:endParaRPr>
          </a:p>
        </p:txBody>
      </p:sp>
      <p:pic>
        <p:nvPicPr>
          <p:cNvPr id="4" name="Image 3" descr="Une image contenant texte, capture d’écran, diagramme">
            <a:extLst>
              <a:ext uri="{FF2B5EF4-FFF2-40B4-BE49-F238E27FC236}">
                <a16:creationId xmlns:a16="http://schemas.microsoft.com/office/drawing/2014/main" id="{C22FE40F-AABB-63B5-4D8A-C8F36422A183}"/>
              </a:ext>
            </a:extLst>
          </p:cNvPr>
          <p:cNvPicPr>
            <a:picLocks noChangeAspect="1"/>
          </p:cNvPicPr>
          <p:nvPr/>
        </p:nvPicPr>
        <p:blipFill>
          <a:blip r:embed="rId3"/>
          <a:stretch>
            <a:fillRect/>
          </a:stretch>
        </p:blipFill>
        <p:spPr>
          <a:xfrm>
            <a:off x="2987068" y="1920637"/>
            <a:ext cx="5245651" cy="26613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sp>
        <p:nvSpPr>
          <p:cNvPr id="2469" name="Google Shape;2469;p37"/>
          <p:cNvSpPr/>
          <p:nvPr/>
        </p:nvSpPr>
        <p:spPr>
          <a:xfrm rot="10800000" flipH="1">
            <a:off x="1435951" y="1664775"/>
            <a:ext cx="592800" cy="11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0" name="Google Shape;2470;p37"/>
          <p:cNvSpPr/>
          <p:nvPr/>
        </p:nvSpPr>
        <p:spPr>
          <a:xfrm rot="10800000" flipH="1">
            <a:off x="4275589" y="1664775"/>
            <a:ext cx="592800" cy="112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1" name="Google Shape;2471;p37"/>
          <p:cNvSpPr/>
          <p:nvPr/>
        </p:nvSpPr>
        <p:spPr>
          <a:xfrm rot="10800000" flipH="1">
            <a:off x="7092439" y="1664775"/>
            <a:ext cx="592800" cy="11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2" name="Google Shape;2472;p37"/>
          <p:cNvSpPr/>
          <p:nvPr/>
        </p:nvSpPr>
        <p:spPr>
          <a:xfrm>
            <a:off x="3106863" y="685975"/>
            <a:ext cx="308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3" name="Google Shape;2473;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Le remplissage</a:t>
            </a:r>
            <a:endParaRPr dirty="0"/>
          </a:p>
        </p:txBody>
      </p:sp>
      <p:sp>
        <p:nvSpPr>
          <p:cNvPr id="2474" name="Google Shape;2474;p37"/>
          <p:cNvSpPr txBox="1"/>
          <p:nvPr/>
        </p:nvSpPr>
        <p:spPr>
          <a:xfrm>
            <a:off x="713227"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Dataframe final</a:t>
            </a:r>
            <a:endParaRPr sz="1800" dirty="0">
              <a:latin typeface="Questrial"/>
              <a:ea typeface="Questrial"/>
              <a:cs typeface="Questrial"/>
              <a:sym typeface="Questrial"/>
            </a:endParaRPr>
          </a:p>
        </p:txBody>
      </p:sp>
      <p:sp>
        <p:nvSpPr>
          <p:cNvPr id="2475" name="Google Shape;2475;p37"/>
          <p:cNvSpPr txBox="1"/>
          <p:nvPr/>
        </p:nvSpPr>
        <p:spPr>
          <a:xfrm>
            <a:off x="713225" y="1958805"/>
            <a:ext cx="2083800" cy="529200"/>
          </a:xfrm>
          <a:prstGeom prst="rect">
            <a:avLst/>
          </a:prstGeom>
          <a:noFill/>
          <a:ln>
            <a:noFill/>
          </a:ln>
        </p:spPr>
        <p:txBody>
          <a:bodyPr spcFirstLastPara="1" wrap="square" lIns="91425" tIns="91425" rIns="91425" bIns="91425" anchor="t" anchorCtr="0">
            <a:noAutofit/>
          </a:bodyPr>
          <a:lstStyle/>
          <a:p>
            <a:pPr algn="l"/>
            <a:r>
              <a:rPr lang="fr-FR" dirty="0">
                <a:solidFill>
                  <a:srgbClr val="000000"/>
                </a:solidFill>
                <a:effectLst/>
              </a:rPr>
              <a:t>115609 lignes × 40 colonnes</a:t>
            </a:r>
          </a:p>
        </p:txBody>
      </p:sp>
      <p:sp>
        <p:nvSpPr>
          <p:cNvPr id="2488" name="Google Shape;2488;p37"/>
          <p:cNvSpPr txBox="1"/>
          <p:nvPr/>
        </p:nvSpPr>
        <p:spPr>
          <a:xfrm>
            <a:off x="3530085" y="1465436"/>
            <a:ext cx="2360352"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Nombre de données</a:t>
            </a:r>
            <a:endParaRPr sz="1800" dirty="0">
              <a:latin typeface="Questrial"/>
              <a:ea typeface="Questrial"/>
              <a:cs typeface="Questrial"/>
              <a:sym typeface="Questrial"/>
            </a:endParaRPr>
          </a:p>
        </p:txBody>
      </p:sp>
      <p:sp>
        <p:nvSpPr>
          <p:cNvPr id="2489" name="Google Shape;2489;p37"/>
          <p:cNvSpPr txBox="1"/>
          <p:nvPr/>
        </p:nvSpPr>
        <p:spPr>
          <a:xfrm>
            <a:off x="3530084" y="1958805"/>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rgbClr val="000000"/>
              </a:buClr>
              <a:buSzPts val="1100"/>
              <a:buFont typeface="Arial"/>
              <a:buNone/>
            </a:pPr>
            <a:endParaRPr dirty="0">
              <a:solidFill>
                <a:schemeClr val="dk2"/>
              </a:solidFill>
              <a:latin typeface="Abel"/>
              <a:ea typeface="Abel"/>
              <a:cs typeface="Abel"/>
              <a:sym typeface="Abel"/>
            </a:endParaRPr>
          </a:p>
        </p:txBody>
      </p:sp>
      <p:sp>
        <p:nvSpPr>
          <p:cNvPr id="2490" name="Google Shape;2490;p37"/>
          <p:cNvSpPr txBox="1"/>
          <p:nvPr/>
        </p:nvSpPr>
        <p:spPr>
          <a:xfrm>
            <a:off x="6346944"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Bilan</a:t>
            </a:r>
            <a:endParaRPr sz="1800" dirty="0">
              <a:latin typeface="Questrial"/>
              <a:ea typeface="Questrial"/>
              <a:cs typeface="Questrial"/>
              <a:sym typeface="Questrial"/>
            </a:endParaRPr>
          </a:p>
        </p:txBody>
      </p:sp>
      <p:sp>
        <p:nvSpPr>
          <p:cNvPr id="2491" name="Google Shape;2491;p37"/>
          <p:cNvSpPr txBox="1"/>
          <p:nvPr/>
        </p:nvSpPr>
        <p:spPr>
          <a:xfrm>
            <a:off x="6346943" y="1958805"/>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rgbClr val="000000"/>
              </a:buClr>
              <a:buSzPts val="1100"/>
              <a:buFont typeface="Arial"/>
              <a:buNone/>
            </a:pPr>
            <a:r>
              <a:rPr lang="en" dirty="0">
                <a:solidFill>
                  <a:schemeClr val="dk2"/>
                </a:solidFill>
                <a:latin typeface="Abel"/>
                <a:ea typeface="Abel"/>
                <a:cs typeface="Abel"/>
                <a:sym typeface="Abel"/>
              </a:rPr>
              <a:t>Le dataframe est bien rempli</a:t>
            </a:r>
            <a:endParaRPr dirty="0">
              <a:solidFill>
                <a:schemeClr val="dk2"/>
              </a:solidFill>
              <a:latin typeface="Abel"/>
              <a:ea typeface="Abel"/>
              <a:cs typeface="Abel"/>
              <a:sym typeface="Abel"/>
            </a:endParaRPr>
          </a:p>
        </p:txBody>
      </p:sp>
      <p:grpSp>
        <p:nvGrpSpPr>
          <p:cNvPr id="2492" name="Google Shape;2492;p37"/>
          <p:cNvGrpSpPr/>
          <p:nvPr/>
        </p:nvGrpSpPr>
        <p:grpSpPr>
          <a:xfrm>
            <a:off x="386091" y="3663336"/>
            <a:ext cx="593164" cy="1161172"/>
            <a:chOff x="4921825" y="870250"/>
            <a:chExt cx="407925" cy="798550"/>
          </a:xfrm>
        </p:grpSpPr>
        <p:sp>
          <p:nvSpPr>
            <p:cNvPr id="2493" name="Google Shape;2493;p3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4" name="Google Shape;2494;p3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5" name="Google Shape;2495;p3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496;p3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7" name="Google Shape;2497;p3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2498;p3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2499;p3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0" name="Google Shape;2500;p3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1" name="Google Shape;2501;p3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2" name="Google Shape;2502;p3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3" name="Google Shape;2503;p3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4" name="Google Shape;2504;p3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5" name="Google Shape;2505;p3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6" name="Google Shape;2506;p3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7" name="Google Shape;2507;p3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8" name="Google Shape;2508;p3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9" name="Google Shape;2509;p3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0" name="Google Shape;2510;p3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1" name="Google Shape;2511;p3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2" name="Google Shape;2512;p3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3" name="Google Shape;2513;p3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4" name="Google Shape;2514;p3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5" name="Google Shape;2515;p3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6" name="Google Shape;2516;p3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7" name="Google Shape;2517;p3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8" name="Google Shape;2518;p3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2519;p3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0" name="Google Shape;2520;p3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1" name="Google Shape;2521;p3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2" name="Google Shape;2522;p3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23" name="Google Shape;2523;p37"/>
          <p:cNvGrpSpPr/>
          <p:nvPr/>
        </p:nvGrpSpPr>
        <p:grpSpPr>
          <a:xfrm flipH="1">
            <a:off x="-2745382" y="-1156777"/>
            <a:ext cx="4017967" cy="3644766"/>
            <a:chOff x="3166062" y="1034326"/>
            <a:chExt cx="6010422" cy="5452155"/>
          </a:xfrm>
        </p:grpSpPr>
        <p:sp>
          <p:nvSpPr>
            <p:cNvPr id="2524" name="Google Shape;2524;p37"/>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5" name="Google Shape;2525;p37"/>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526" name="Google Shape;2526;p37"/>
          <p:cNvCxnSpPr/>
          <p:nvPr/>
        </p:nvCxnSpPr>
        <p:spPr>
          <a:xfrm>
            <a:off x="2297475"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27" name="Google Shape;2527;p37"/>
          <p:cNvCxnSpPr/>
          <p:nvPr/>
        </p:nvCxnSpPr>
        <p:spPr>
          <a:xfrm>
            <a:off x="5045300"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28" name="Google Shape;2528;p37"/>
          <p:cNvCxnSpPr/>
          <p:nvPr/>
        </p:nvCxnSpPr>
        <p:spPr>
          <a:xfrm>
            <a:off x="7904150" y="3647950"/>
            <a:ext cx="1828500" cy="0"/>
          </a:xfrm>
          <a:prstGeom prst="straightConnector1">
            <a:avLst/>
          </a:prstGeom>
          <a:noFill/>
          <a:ln w="28575" cap="flat" cmpd="sng">
            <a:solidFill>
              <a:schemeClr val="dk2"/>
            </a:solidFill>
            <a:prstDash val="dot"/>
            <a:round/>
            <a:headEnd type="none" w="med" len="med"/>
            <a:tailEnd type="none" w="med" len="med"/>
          </a:ln>
        </p:spPr>
      </p:cxnSp>
      <p:pic>
        <p:nvPicPr>
          <p:cNvPr id="3" name="Image 2" descr="Une image contenant texte, capture d’écran, Police, cercle">
            <a:extLst>
              <a:ext uri="{FF2B5EF4-FFF2-40B4-BE49-F238E27FC236}">
                <a16:creationId xmlns:a16="http://schemas.microsoft.com/office/drawing/2014/main" id="{50C48CD4-A5B7-3EB6-27EF-CAE91433DCD9}"/>
              </a:ext>
            </a:extLst>
          </p:cNvPr>
          <p:cNvPicPr>
            <a:picLocks noChangeAspect="1"/>
          </p:cNvPicPr>
          <p:nvPr/>
        </p:nvPicPr>
        <p:blipFill>
          <a:blip r:embed="rId3"/>
          <a:stretch>
            <a:fillRect/>
          </a:stretch>
        </p:blipFill>
        <p:spPr>
          <a:xfrm>
            <a:off x="3444587" y="1898074"/>
            <a:ext cx="2716457" cy="2930036"/>
          </a:xfrm>
          <a:prstGeom prst="rect">
            <a:avLst/>
          </a:prstGeom>
        </p:spPr>
      </p:pic>
    </p:spTree>
    <p:extLst>
      <p:ext uri="{BB962C8B-B14F-4D97-AF65-F5344CB8AC3E}">
        <p14:creationId xmlns:p14="http://schemas.microsoft.com/office/powerpoint/2010/main" val="160290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sp>
        <p:nvSpPr>
          <p:cNvPr id="2489" name="Google Shape;2489;p37"/>
          <p:cNvSpPr txBox="1"/>
          <p:nvPr/>
        </p:nvSpPr>
        <p:spPr>
          <a:xfrm>
            <a:off x="3530084" y="1958805"/>
            <a:ext cx="2083800" cy="52920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fr-FR" dirty="0">
                <a:solidFill>
                  <a:schemeClr val="dk2"/>
                </a:solidFill>
                <a:latin typeface="Abel"/>
              </a:rPr>
              <a:t>La segmentation RFM prend en compte la Récence (date de la dernière commande), la Fréquence des commandes et le Montant (de la dernière commande ou sur une période donnée) pour établir des segments de clients homogènes</a:t>
            </a:r>
            <a:r>
              <a:rPr lang="fr-FR"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523" name="Google Shape;2523;p37"/>
          <p:cNvGrpSpPr/>
          <p:nvPr/>
        </p:nvGrpSpPr>
        <p:grpSpPr>
          <a:xfrm flipH="1">
            <a:off x="-2745382" y="-1156777"/>
            <a:ext cx="4017967" cy="3644766"/>
            <a:chOff x="3166062" y="1034326"/>
            <a:chExt cx="6010422" cy="5452155"/>
          </a:xfrm>
        </p:grpSpPr>
        <p:sp>
          <p:nvSpPr>
            <p:cNvPr id="2524" name="Google Shape;2524;p37"/>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5" name="Google Shape;2525;p37"/>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69" name="Google Shape;2469;p37"/>
          <p:cNvSpPr/>
          <p:nvPr/>
        </p:nvSpPr>
        <p:spPr>
          <a:xfrm rot="10800000" flipH="1">
            <a:off x="1435951" y="1664775"/>
            <a:ext cx="592800" cy="11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0" name="Google Shape;2470;p37"/>
          <p:cNvSpPr/>
          <p:nvPr/>
        </p:nvSpPr>
        <p:spPr>
          <a:xfrm rot="10800000" flipH="1">
            <a:off x="4275589" y="1664775"/>
            <a:ext cx="592800" cy="112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1" name="Google Shape;2471;p37"/>
          <p:cNvSpPr/>
          <p:nvPr/>
        </p:nvSpPr>
        <p:spPr>
          <a:xfrm rot="10800000" flipH="1">
            <a:off x="7092439" y="1664775"/>
            <a:ext cx="592800" cy="11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2" name="Google Shape;2472;p37"/>
          <p:cNvSpPr/>
          <p:nvPr/>
        </p:nvSpPr>
        <p:spPr>
          <a:xfrm>
            <a:off x="3106863" y="685975"/>
            <a:ext cx="308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3" name="Google Shape;2473;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Les modifications</a:t>
            </a:r>
            <a:endParaRPr dirty="0"/>
          </a:p>
        </p:txBody>
      </p:sp>
      <p:sp>
        <p:nvSpPr>
          <p:cNvPr id="2474" name="Google Shape;2474;p37"/>
          <p:cNvSpPr txBox="1"/>
          <p:nvPr/>
        </p:nvSpPr>
        <p:spPr>
          <a:xfrm>
            <a:off x="666695" y="1465436"/>
            <a:ext cx="3012170" cy="47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latin typeface="Questrial"/>
                <a:ea typeface="Questrial"/>
                <a:cs typeface="Questrial"/>
                <a:sym typeface="Questrial"/>
              </a:rPr>
              <a:t>Ajout de nouvelles colonnes</a:t>
            </a:r>
            <a:endParaRPr sz="1800" dirty="0">
              <a:latin typeface="Questrial"/>
              <a:ea typeface="Questrial"/>
              <a:cs typeface="Questrial"/>
              <a:sym typeface="Questrial"/>
            </a:endParaRPr>
          </a:p>
        </p:txBody>
      </p:sp>
      <p:sp>
        <p:nvSpPr>
          <p:cNvPr id="2475" name="Google Shape;2475;p37"/>
          <p:cNvSpPr txBox="1"/>
          <p:nvPr/>
        </p:nvSpPr>
        <p:spPr>
          <a:xfrm>
            <a:off x="713225" y="1958805"/>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dk2"/>
                </a:solidFill>
                <a:latin typeface="Abel"/>
                <a:ea typeface="Abel"/>
                <a:cs typeface="Abel"/>
                <a:sym typeface="Abel"/>
              </a:rPr>
              <a:t>On ajoute les colonnes R,F,M </a:t>
            </a:r>
            <a:endParaRPr dirty="0">
              <a:solidFill>
                <a:schemeClr val="dk2"/>
              </a:solidFill>
              <a:latin typeface="Abel"/>
              <a:ea typeface="Abel"/>
              <a:cs typeface="Abel"/>
              <a:sym typeface="Abel"/>
            </a:endParaRPr>
          </a:p>
        </p:txBody>
      </p:sp>
      <p:sp>
        <p:nvSpPr>
          <p:cNvPr id="2488" name="Google Shape;2488;p37"/>
          <p:cNvSpPr txBox="1"/>
          <p:nvPr/>
        </p:nvSpPr>
        <p:spPr>
          <a:xfrm>
            <a:off x="3530085"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Le RFM</a:t>
            </a:r>
            <a:endParaRPr sz="1800" dirty="0">
              <a:latin typeface="Questrial"/>
              <a:ea typeface="Questrial"/>
              <a:cs typeface="Questrial"/>
              <a:sym typeface="Questrial"/>
            </a:endParaRPr>
          </a:p>
        </p:txBody>
      </p:sp>
      <p:sp>
        <p:nvSpPr>
          <p:cNvPr id="2490" name="Google Shape;2490;p37"/>
          <p:cNvSpPr txBox="1"/>
          <p:nvPr/>
        </p:nvSpPr>
        <p:spPr>
          <a:xfrm>
            <a:off x="5755758" y="1465436"/>
            <a:ext cx="2674986"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Création des colonnes</a:t>
            </a:r>
            <a:endParaRPr sz="1800" dirty="0">
              <a:latin typeface="Questrial"/>
              <a:ea typeface="Questrial"/>
              <a:cs typeface="Questrial"/>
              <a:sym typeface="Questrial"/>
            </a:endParaRPr>
          </a:p>
        </p:txBody>
      </p:sp>
      <p:sp>
        <p:nvSpPr>
          <p:cNvPr id="2491" name="Google Shape;2491;p37"/>
          <p:cNvSpPr txBox="1"/>
          <p:nvPr/>
        </p:nvSpPr>
        <p:spPr>
          <a:xfrm>
            <a:off x="6346943" y="1958805"/>
            <a:ext cx="2083800" cy="529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1600"/>
              </a:spcAft>
              <a:buClr>
                <a:srgbClr val="000000"/>
              </a:buClr>
              <a:buSzPts val="1100"/>
              <a:buFont typeface="Arial"/>
              <a:buNone/>
            </a:pPr>
            <a:r>
              <a:rPr lang="en" dirty="0">
                <a:solidFill>
                  <a:schemeClr val="dk2"/>
                </a:solidFill>
                <a:latin typeface="Abel"/>
                <a:ea typeface="Abel"/>
                <a:cs typeface="Abel"/>
                <a:sym typeface="Abel"/>
              </a:rPr>
              <a:t>R= client/ date de commande= nombre de jour depuis la dernière commande</a:t>
            </a:r>
            <a:br>
              <a:rPr lang="en" dirty="0">
                <a:solidFill>
                  <a:schemeClr val="dk2"/>
                </a:solidFill>
                <a:latin typeface="Abel"/>
                <a:ea typeface="Abel"/>
                <a:cs typeface="Abel"/>
                <a:sym typeface="Abel"/>
              </a:rPr>
            </a:br>
            <a:r>
              <a:rPr lang="en" dirty="0">
                <a:solidFill>
                  <a:schemeClr val="dk2"/>
                </a:solidFill>
                <a:latin typeface="Abel"/>
                <a:ea typeface="Abel"/>
                <a:cs typeface="Abel"/>
                <a:sym typeface="Abel"/>
              </a:rPr>
              <a:t>F= client/ nombre de commandes</a:t>
            </a:r>
            <a:br>
              <a:rPr lang="en" dirty="0">
                <a:solidFill>
                  <a:schemeClr val="dk2"/>
                </a:solidFill>
                <a:latin typeface="Abel"/>
                <a:ea typeface="Abel"/>
                <a:cs typeface="Abel"/>
                <a:sym typeface="Abel"/>
              </a:rPr>
            </a:br>
            <a:r>
              <a:rPr lang="en" dirty="0">
                <a:solidFill>
                  <a:schemeClr val="dk2"/>
                </a:solidFill>
                <a:latin typeface="Abel"/>
                <a:ea typeface="Abel"/>
                <a:cs typeface="Abel"/>
                <a:sym typeface="Abel"/>
              </a:rPr>
              <a:t>M= client/ valeur du paiement</a:t>
            </a:r>
            <a:endParaRPr dirty="0">
              <a:solidFill>
                <a:schemeClr val="dk2"/>
              </a:solidFill>
              <a:latin typeface="Abel"/>
              <a:ea typeface="Abel"/>
              <a:cs typeface="Abel"/>
              <a:sym typeface="Abel"/>
            </a:endParaRPr>
          </a:p>
        </p:txBody>
      </p:sp>
      <p:grpSp>
        <p:nvGrpSpPr>
          <p:cNvPr id="2492" name="Google Shape;2492;p37"/>
          <p:cNvGrpSpPr/>
          <p:nvPr/>
        </p:nvGrpSpPr>
        <p:grpSpPr>
          <a:xfrm>
            <a:off x="386091" y="3663336"/>
            <a:ext cx="593164" cy="1161172"/>
            <a:chOff x="4921825" y="870250"/>
            <a:chExt cx="407925" cy="798550"/>
          </a:xfrm>
        </p:grpSpPr>
        <p:sp>
          <p:nvSpPr>
            <p:cNvPr id="2493" name="Google Shape;2493;p3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4" name="Google Shape;2494;p3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5" name="Google Shape;2495;p3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496;p3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7" name="Google Shape;2497;p3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2498;p3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2499;p3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0" name="Google Shape;2500;p3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1" name="Google Shape;2501;p3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2" name="Google Shape;2502;p3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3" name="Google Shape;2503;p3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4" name="Google Shape;2504;p3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5" name="Google Shape;2505;p3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6" name="Google Shape;2506;p3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7" name="Google Shape;2507;p3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8" name="Google Shape;2508;p3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9" name="Google Shape;2509;p3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0" name="Google Shape;2510;p3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1" name="Google Shape;2511;p3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2" name="Google Shape;2512;p3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3" name="Google Shape;2513;p3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4" name="Google Shape;2514;p3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5" name="Google Shape;2515;p3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6" name="Google Shape;2516;p3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7" name="Google Shape;2517;p3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8" name="Google Shape;2518;p3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2519;p3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0" name="Google Shape;2520;p3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1" name="Google Shape;2521;p3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2" name="Google Shape;2522;p3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526" name="Google Shape;2526;p37"/>
          <p:cNvCxnSpPr/>
          <p:nvPr/>
        </p:nvCxnSpPr>
        <p:spPr>
          <a:xfrm>
            <a:off x="2297475"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28" name="Google Shape;2528;p37"/>
          <p:cNvCxnSpPr/>
          <p:nvPr/>
        </p:nvCxnSpPr>
        <p:spPr>
          <a:xfrm>
            <a:off x="7904150" y="3647950"/>
            <a:ext cx="1828500" cy="0"/>
          </a:xfrm>
          <a:prstGeom prst="straightConnector1">
            <a:avLst/>
          </a:prstGeom>
          <a:noFill/>
          <a:ln w="28575" cap="flat" cmpd="sng">
            <a:solidFill>
              <a:schemeClr val="dk2"/>
            </a:solidFill>
            <a:prstDash val="dot"/>
            <a:round/>
            <a:headEnd type="none" w="med" len="med"/>
            <a:tailEnd type="none" w="med" len="med"/>
          </a:ln>
        </p:spPr>
      </p:cxnSp>
    </p:spTree>
    <p:extLst>
      <p:ext uri="{BB962C8B-B14F-4D97-AF65-F5344CB8AC3E}">
        <p14:creationId xmlns:p14="http://schemas.microsoft.com/office/powerpoint/2010/main" val="61322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sp>
        <p:nvSpPr>
          <p:cNvPr id="2469" name="Google Shape;2469;p37"/>
          <p:cNvSpPr/>
          <p:nvPr/>
        </p:nvSpPr>
        <p:spPr>
          <a:xfrm rot="10800000" flipH="1">
            <a:off x="1435951" y="1664775"/>
            <a:ext cx="592800" cy="11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1" name="Google Shape;2471;p37"/>
          <p:cNvSpPr/>
          <p:nvPr/>
        </p:nvSpPr>
        <p:spPr>
          <a:xfrm rot="10800000" flipH="1">
            <a:off x="7092439" y="1664775"/>
            <a:ext cx="592800" cy="11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2" name="Google Shape;2472;p37"/>
          <p:cNvSpPr/>
          <p:nvPr/>
        </p:nvSpPr>
        <p:spPr>
          <a:xfrm>
            <a:off x="3106863" y="685975"/>
            <a:ext cx="308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3" name="Google Shape;2473;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Analyse des informations</a:t>
            </a:r>
            <a:endParaRPr dirty="0"/>
          </a:p>
        </p:txBody>
      </p:sp>
      <p:sp>
        <p:nvSpPr>
          <p:cNvPr id="2474" name="Google Shape;2474;p37"/>
          <p:cNvSpPr txBox="1"/>
          <p:nvPr/>
        </p:nvSpPr>
        <p:spPr>
          <a:xfrm>
            <a:off x="713227"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Recence</a:t>
            </a:r>
            <a:endParaRPr sz="1800" dirty="0">
              <a:latin typeface="Questrial"/>
              <a:ea typeface="Questrial"/>
              <a:cs typeface="Questrial"/>
              <a:sym typeface="Questrial"/>
            </a:endParaRPr>
          </a:p>
        </p:txBody>
      </p:sp>
      <p:sp>
        <p:nvSpPr>
          <p:cNvPr id="2475" name="Google Shape;2475;p37"/>
          <p:cNvSpPr txBox="1"/>
          <p:nvPr/>
        </p:nvSpPr>
        <p:spPr>
          <a:xfrm>
            <a:off x="-1334207" y="3555728"/>
            <a:ext cx="1205973" cy="31775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dirty="0">
              <a:solidFill>
                <a:schemeClr val="dk2"/>
              </a:solidFill>
              <a:latin typeface="Abel"/>
              <a:ea typeface="Abel"/>
              <a:cs typeface="Abel"/>
              <a:sym typeface="Abel"/>
            </a:endParaRPr>
          </a:p>
        </p:txBody>
      </p:sp>
      <p:sp>
        <p:nvSpPr>
          <p:cNvPr id="2490" name="Google Shape;2490;p37"/>
          <p:cNvSpPr txBox="1"/>
          <p:nvPr/>
        </p:nvSpPr>
        <p:spPr>
          <a:xfrm>
            <a:off x="6346944"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Bilan</a:t>
            </a:r>
            <a:endParaRPr sz="1800" dirty="0">
              <a:latin typeface="Questrial"/>
              <a:ea typeface="Questrial"/>
              <a:cs typeface="Questrial"/>
              <a:sym typeface="Questrial"/>
            </a:endParaRPr>
          </a:p>
        </p:txBody>
      </p:sp>
      <p:sp>
        <p:nvSpPr>
          <p:cNvPr id="2491" name="Google Shape;2491;p37"/>
          <p:cNvSpPr txBox="1"/>
          <p:nvPr/>
        </p:nvSpPr>
        <p:spPr>
          <a:xfrm>
            <a:off x="6346943" y="1958805"/>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rgbClr val="000000"/>
              </a:buClr>
              <a:buSzPts val="1100"/>
              <a:buFont typeface="Arial"/>
              <a:buNone/>
            </a:pPr>
            <a:r>
              <a:rPr lang="en" dirty="0">
                <a:solidFill>
                  <a:schemeClr val="dk2"/>
                </a:solidFill>
                <a:latin typeface="Abel"/>
                <a:ea typeface="Abel"/>
                <a:cs typeface="Abel"/>
                <a:sym typeface="Abel"/>
              </a:rPr>
              <a:t>La majorité n’a pas commandé depuis plus de 300 jours</a:t>
            </a:r>
            <a:endParaRPr dirty="0">
              <a:solidFill>
                <a:schemeClr val="dk2"/>
              </a:solidFill>
              <a:latin typeface="Abel"/>
              <a:ea typeface="Abel"/>
              <a:cs typeface="Abel"/>
              <a:sym typeface="Abel"/>
            </a:endParaRPr>
          </a:p>
        </p:txBody>
      </p:sp>
      <p:grpSp>
        <p:nvGrpSpPr>
          <p:cNvPr id="2492" name="Google Shape;2492;p37"/>
          <p:cNvGrpSpPr/>
          <p:nvPr/>
        </p:nvGrpSpPr>
        <p:grpSpPr>
          <a:xfrm>
            <a:off x="386091" y="3663336"/>
            <a:ext cx="593164" cy="1161172"/>
            <a:chOff x="4921825" y="870250"/>
            <a:chExt cx="407925" cy="798550"/>
          </a:xfrm>
        </p:grpSpPr>
        <p:sp>
          <p:nvSpPr>
            <p:cNvPr id="2493" name="Google Shape;2493;p3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4" name="Google Shape;2494;p3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5" name="Google Shape;2495;p3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496;p3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7" name="Google Shape;2497;p3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2498;p3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2499;p3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0" name="Google Shape;2500;p3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1" name="Google Shape;2501;p3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2" name="Google Shape;2502;p3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3" name="Google Shape;2503;p3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4" name="Google Shape;2504;p3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5" name="Google Shape;2505;p3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6" name="Google Shape;2506;p3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7" name="Google Shape;2507;p3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8" name="Google Shape;2508;p3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9" name="Google Shape;2509;p3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0" name="Google Shape;2510;p3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1" name="Google Shape;2511;p3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2" name="Google Shape;2512;p3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3" name="Google Shape;2513;p3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4" name="Google Shape;2514;p3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5" name="Google Shape;2515;p3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6" name="Google Shape;2516;p3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7" name="Google Shape;2517;p3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8" name="Google Shape;2518;p3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2519;p3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0" name="Google Shape;2520;p3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1" name="Google Shape;2521;p3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2" name="Google Shape;2522;p3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23" name="Google Shape;2523;p37"/>
          <p:cNvGrpSpPr/>
          <p:nvPr/>
        </p:nvGrpSpPr>
        <p:grpSpPr>
          <a:xfrm flipH="1">
            <a:off x="-2745382" y="-1156777"/>
            <a:ext cx="4017967" cy="3644766"/>
            <a:chOff x="3166062" y="1034326"/>
            <a:chExt cx="6010422" cy="5452155"/>
          </a:xfrm>
        </p:grpSpPr>
        <p:sp>
          <p:nvSpPr>
            <p:cNvPr id="2524" name="Google Shape;2524;p37"/>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5" name="Google Shape;2525;p37"/>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526" name="Google Shape;2526;p37"/>
          <p:cNvCxnSpPr/>
          <p:nvPr/>
        </p:nvCxnSpPr>
        <p:spPr>
          <a:xfrm>
            <a:off x="2297475"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27" name="Google Shape;2527;p37"/>
          <p:cNvCxnSpPr/>
          <p:nvPr/>
        </p:nvCxnSpPr>
        <p:spPr>
          <a:xfrm>
            <a:off x="5045300"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28" name="Google Shape;2528;p37"/>
          <p:cNvCxnSpPr/>
          <p:nvPr/>
        </p:nvCxnSpPr>
        <p:spPr>
          <a:xfrm>
            <a:off x="7904150" y="3647950"/>
            <a:ext cx="1828500" cy="0"/>
          </a:xfrm>
          <a:prstGeom prst="straightConnector1">
            <a:avLst/>
          </a:prstGeom>
          <a:noFill/>
          <a:ln w="28575" cap="flat" cmpd="sng">
            <a:solidFill>
              <a:schemeClr val="dk2"/>
            </a:solidFill>
            <a:prstDash val="dot"/>
            <a:round/>
            <a:headEnd type="none" w="med" len="med"/>
            <a:tailEnd type="none" w="med" len="med"/>
          </a:ln>
        </p:spPr>
      </p:cxnSp>
      <p:pic>
        <p:nvPicPr>
          <p:cNvPr id="2" name="Picture 2">
            <a:extLst>
              <a:ext uri="{FF2B5EF4-FFF2-40B4-BE49-F238E27FC236}">
                <a16:creationId xmlns:a16="http://schemas.microsoft.com/office/drawing/2014/main" id="{E079279D-F61B-41BD-94A6-8C7A1BB0F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272" y="1941236"/>
            <a:ext cx="2944965" cy="2938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584204"/>
      </p:ext>
    </p:extLst>
  </p:cSld>
  <p:clrMapOvr>
    <a:masterClrMapping/>
  </p:clrMapOvr>
</p:sld>
</file>

<file path=ppt/theme/theme1.xml><?xml version="1.0" encoding="utf-8"?>
<a:theme xmlns:a="http://schemas.openxmlformats.org/drawingml/2006/main" name="Online Shopping MK Plan by Slidesgo">
  <a:themeElements>
    <a:clrScheme name="Simple Light">
      <a:dk1>
        <a:srgbClr val="000000"/>
      </a:dk1>
      <a:lt1>
        <a:srgbClr val="FFFFFF"/>
      </a:lt1>
      <a:dk2>
        <a:srgbClr val="686868"/>
      </a:dk2>
      <a:lt2>
        <a:srgbClr val="EFE4C8"/>
      </a:lt2>
      <a:accent1>
        <a:srgbClr val="EFEFEF"/>
      </a:accent1>
      <a:accent2>
        <a:srgbClr val="D7E7E7"/>
      </a:accent2>
      <a:accent3>
        <a:srgbClr val="A3D6D7"/>
      </a:accent3>
      <a:accent4>
        <a:srgbClr val="EBB7B0"/>
      </a:accent4>
      <a:accent5>
        <a:srgbClr val="F19082"/>
      </a:accent5>
      <a:accent6>
        <a:srgbClr val="CD4A3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3465</TotalTime>
  <Words>910</Words>
  <Application>Microsoft Office PowerPoint</Application>
  <PresentationFormat>Affichage à l'écran (16:9)</PresentationFormat>
  <Paragraphs>199</Paragraphs>
  <Slides>27</Slides>
  <Notes>27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27</vt:i4>
      </vt:variant>
    </vt:vector>
  </HeadingPairs>
  <TitlesOfParts>
    <vt:vector size="36" baseType="lpstr">
      <vt:lpstr>Arial</vt:lpstr>
      <vt:lpstr>Abel</vt:lpstr>
      <vt:lpstr>Questrial</vt:lpstr>
      <vt:lpstr>Calibri</vt:lpstr>
      <vt:lpstr>Inter</vt:lpstr>
      <vt:lpstr>Nunito Light</vt:lpstr>
      <vt:lpstr>Bebas Neue</vt:lpstr>
      <vt:lpstr>Fira Sans Extra Condensed Medium</vt:lpstr>
      <vt:lpstr>Online Shopping MK Plan by Slidesgo</vt:lpstr>
      <vt:lpstr>Segmenter des clients d'un site e-commerce</vt:lpstr>
      <vt:lpstr>EXPLORATION</vt:lpstr>
      <vt:lpstr>PROBLEMATIQUE</vt:lpstr>
      <vt:lpstr>La demande</vt:lpstr>
      <vt:lpstr>EXPLORATION</vt:lpstr>
      <vt:lpstr>Les fichiers</vt:lpstr>
      <vt:lpstr>Le remplissage</vt:lpstr>
      <vt:lpstr>Les modifications</vt:lpstr>
      <vt:lpstr>Analyse des informations</vt:lpstr>
      <vt:lpstr>Analyse des informations</vt:lpstr>
      <vt:lpstr>Analyse des informations</vt:lpstr>
      <vt:lpstr>Analyse des informations</vt:lpstr>
      <vt:lpstr>ESSAI</vt:lpstr>
      <vt:lpstr>ESSAI</vt:lpstr>
      <vt:lpstr>ESSAI</vt:lpstr>
      <vt:lpstr>ESSAI</vt:lpstr>
      <vt:lpstr>ESSAI</vt:lpstr>
      <vt:lpstr>MODELE CHOISI</vt:lpstr>
      <vt:lpstr>LE KMEANS</vt:lpstr>
      <vt:lpstr>LE KMEANS</vt:lpstr>
      <vt:lpstr>LE KMEANS</vt:lpstr>
      <vt:lpstr>LE KMEANS</vt:lpstr>
      <vt:lpstr>SIMULATION</vt:lpstr>
      <vt:lpstr>Simulation</vt:lpstr>
      <vt:lpstr>CONCLUSION</vt:lpstr>
      <vt:lpstr>Bilan sur les clients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MARKETING PLAN</dc:title>
  <dc:creator>Emilie Brosseau</dc:creator>
  <cp:lastModifiedBy>Emilie Brosseau</cp:lastModifiedBy>
  <cp:revision>16</cp:revision>
  <dcterms:modified xsi:type="dcterms:W3CDTF">2023-06-21T14:56:35Z</dcterms:modified>
</cp:coreProperties>
</file>