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Open Sans ExtraBold"/>
      <p:bold r:id="rId21"/>
      <p:boldItalic r:id="rId22"/>
    </p:embeddedFont>
    <p:embeddedFont>
      <p:font typeface="Nunito Sans ExtraBold"/>
      <p:bold r:id="rId23"/>
      <p:boldItalic r:id="rId24"/>
    </p:embeddedFont>
    <p:embeddedFont>
      <p:font typeface="Nunito Sans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8A5AB8-329D-4FFC-A218-0BD09F80788E}">
  <a:tblStyle styleId="{E98A5AB8-329D-4FFC-A218-0BD09F8078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OpenSansExtraBold-boldItalic.fntdata"/><Relationship Id="rId21" Type="http://schemas.openxmlformats.org/officeDocument/2006/relationships/font" Target="fonts/OpenSansExtraBold-bold.fntdata"/><Relationship Id="rId24" Type="http://schemas.openxmlformats.org/officeDocument/2006/relationships/font" Target="fonts/NunitoSansExtraBold-boldItalic.fntdata"/><Relationship Id="rId23" Type="http://schemas.openxmlformats.org/officeDocument/2006/relationships/font" Target="fonts/NunitoSans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694b295a0_1_3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694b295a0_1_3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8d5705976a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8d5705976a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3ebc23fe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3ebc23fe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3ebc23fe6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3ebc23fe6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3ebc23fe6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3ebc23fe6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3ebc23fe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3ebc23fe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3ebc23fe6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3ebc23fe6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3ebc23fe6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3ebc23fe6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3ebc23fe6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3ebc23fe6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3ebc23fe6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3ebc23fe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496075" y="144475"/>
            <a:ext cx="4503600" cy="157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496075" y="1815000"/>
            <a:ext cx="4503600" cy="318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713225" y="539499"/>
            <a:ext cx="3557100" cy="28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56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13225" y="4043375"/>
            <a:ext cx="24639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5211905" y="468083"/>
            <a:ext cx="829932" cy="142840"/>
            <a:chOff x="1973350" y="1241613"/>
            <a:chExt cx="1033925" cy="177950"/>
          </a:xfrm>
        </p:grpSpPr>
        <p:sp>
          <p:nvSpPr>
            <p:cNvPr id="19" name="Google Shape;19;p2"/>
            <p:cNvSpPr/>
            <p:nvPr/>
          </p:nvSpPr>
          <p:spPr>
            <a:xfrm>
              <a:off x="1973350" y="1241613"/>
              <a:ext cx="208375" cy="84775"/>
            </a:xfrm>
            <a:custGeom>
              <a:rect b="b" l="l" r="r" t="t"/>
              <a:pathLst>
                <a:path extrusionOk="0" h="3391" w="8335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15575" y="1285988"/>
              <a:ext cx="364900" cy="133575"/>
            </a:xfrm>
            <a:custGeom>
              <a:rect b="b" l="l" r="r" t="t"/>
              <a:pathLst>
                <a:path extrusionOk="0" h="5343" w="14596">
                  <a:moveTo>
                    <a:pt x="5700" y="1"/>
                  </a:moveTo>
                  <a:cubicBezTo>
                    <a:pt x="5132" y="1"/>
                    <a:pt x="4568" y="145"/>
                    <a:pt x="4069" y="434"/>
                  </a:cubicBezTo>
                  <a:cubicBezTo>
                    <a:pt x="3465" y="749"/>
                    <a:pt x="3282" y="1090"/>
                    <a:pt x="2888" y="1615"/>
                  </a:cubicBezTo>
                  <a:cubicBezTo>
                    <a:pt x="2730" y="1825"/>
                    <a:pt x="2625" y="2114"/>
                    <a:pt x="2573" y="2376"/>
                  </a:cubicBezTo>
                  <a:cubicBezTo>
                    <a:pt x="2547" y="2481"/>
                    <a:pt x="2520" y="2586"/>
                    <a:pt x="2520" y="2665"/>
                  </a:cubicBezTo>
                  <a:lnTo>
                    <a:pt x="2389" y="2665"/>
                  </a:lnTo>
                  <a:cubicBezTo>
                    <a:pt x="1077" y="2665"/>
                    <a:pt x="1" y="3741"/>
                    <a:pt x="1" y="5054"/>
                  </a:cubicBezTo>
                  <a:cubicBezTo>
                    <a:pt x="1" y="5159"/>
                    <a:pt x="1" y="5238"/>
                    <a:pt x="1" y="5343"/>
                  </a:cubicBezTo>
                  <a:lnTo>
                    <a:pt x="14595" y="5343"/>
                  </a:lnTo>
                  <a:cubicBezTo>
                    <a:pt x="14543" y="5264"/>
                    <a:pt x="14490" y="5185"/>
                    <a:pt x="14411" y="5106"/>
                  </a:cubicBezTo>
                  <a:cubicBezTo>
                    <a:pt x="13913" y="4634"/>
                    <a:pt x="13256" y="4345"/>
                    <a:pt x="12574" y="4345"/>
                  </a:cubicBezTo>
                  <a:cubicBezTo>
                    <a:pt x="12364" y="4345"/>
                    <a:pt x="12180" y="4371"/>
                    <a:pt x="11997" y="4424"/>
                  </a:cubicBezTo>
                  <a:cubicBezTo>
                    <a:pt x="11647" y="3213"/>
                    <a:pt x="10534" y="2416"/>
                    <a:pt x="9316" y="2416"/>
                  </a:cubicBezTo>
                  <a:cubicBezTo>
                    <a:pt x="9161" y="2416"/>
                    <a:pt x="9004" y="2428"/>
                    <a:pt x="8847" y="2455"/>
                  </a:cubicBezTo>
                  <a:cubicBezTo>
                    <a:pt x="8847" y="2429"/>
                    <a:pt x="8847" y="2429"/>
                    <a:pt x="8847" y="2403"/>
                  </a:cubicBezTo>
                  <a:cubicBezTo>
                    <a:pt x="8847" y="2403"/>
                    <a:pt x="8847" y="2403"/>
                    <a:pt x="8847" y="2376"/>
                  </a:cubicBezTo>
                  <a:cubicBezTo>
                    <a:pt x="8689" y="1851"/>
                    <a:pt x="8400" y="1353"/>
                    <a:pt x="8007" y="959"/>
                  </a:cubicBezTo>
                  <a:cubicBezTo>
                    <a:pt x="7797" y="775"/>
                    <a:pt x="7560" y="591"/>
                    <a:pt x="7350" y="434"/>
                  </a:cubicBezTo>
                  <a:cubicBezTo>
                    <a:pt x="6839" y="145"/>
                    <a:pt x="626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23100" y="1252663"/>
              <a:ext cx="284175" cy="106525"/>
            </a:xfrm>
            <a:custGeom>
              <a:rect b="b" l="l" r="r" t="t"/>
              <a:pathLst>
                <a:path extrusionOk="0" h="4261" w="11367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642060" y="3085478"/>
            <a:ext cx="144051" cy="54401"/>
            <a:chOff x="4736324" y="1804332"/>
            <a:chExt cx="88691" cy="33492"/>
          </a:xfrm>
        </p:grpSpPr>
        <p:sp>
          <p:nvSpPr>
            <p:cNvPr id="23" name="Google Shape;23;p2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12660" y="2644803"/>
            <a:ext cx="144051" cy="54401"/>
            <a:chOff x="4736324" y="1804332"/>
            <a:chExt cx="88691" cy="33492"/>
          </a:xfrm>
        </p:grpSpPr>
        <p:sp>
          <p:nvSpPr>
            <p:cNvPr id="27" name="Google Shape;27;p2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hasCustomPrompt="1" type="title"/>
          </p:nvPr>
        </p:nvSpPr>
        <p:spPr>
          <a:xfrm>
            <a:off x="1178575" y="2500175"/>
            <a:ext cx="6741900" cy="10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1" name="Google Shape;281;p11"/>
          <p:cNvSpPr txBox="1"/>
          <p:nvPr>
            <p:ph idx="1" type="subTitle"/>
          </p:nvPr>
        </p:nvSpPr>
        <p:spPr>
          <a:xfrm>
            <a:off x="1178550" y="3586575"/>
            <a:ext cx="6741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82" name="Google Shape;282;p11"/>
          <p:cNvGrpSpPr/>
          <p:nvPr/>
        </p:nvGrpSpPr>
        <p:grpSpPr>
          <a:xfrm>
            <a:off x="6782580" y="1445418"/>
            <a:ext cx="2011045" cy="542907"/>
            <a:chOff x="6782580" y="302418"/>
            <a:chExt cx="2011045" cy="542907"/>
          </a:xfrm>
        </p:grpSpPr>
        <p:sp>
          <p:nvSpPr>
            <p:cNvPr id="283" name="Google Shape;283;p11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1"/>
          <p:cNvGrpSpPr/>
          <p:nvPr/>
        </p:nvGrpSpPr>
        <p:grpSpPr>
          <a:xfrm flipH="1">
            <a:off x="441905" y="3486868"/>
            <a:ext cx="2011045" cy="542907"/>
            <a:chOff x="6782580" y="302418"/>
            <a:chExt cx="2011045" cy="542907"/>
          </a:xfrm>
        </p:grpSpPr>
        <p:sp>
          <p:nvSpPr>
            <p:cNvPr id="290" name="Google Shape;290;p11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1"/>
          <p:cNvGrpSpPr/>
          <p:nvPr/>
        </p:nvGrpSpPr>
        <p:grpSpPr>
          <a:xfrm flipH="1">
            <a:off x="6419730" y="3930068"/>
            <a:ext cx="2011045" cy="542907"/>
            <a:chOff x="6782580" y="302418"/>
            <a:chExt cx="2011045" cy="542907"/>
          </a:xfrm>
        </p:grpSpPr>
        <p:sp>
          <p:nvSpPr>
            <p:cNvPr id="297" name="Google Shape;297;p11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11"/>
          <p:cNvGrpSpPr/>
          <p:nvPr/>
        </p:nvGrpSpPr>
        <p:grpSpPr>
          <a:xfrm>
            <a:off x="2207555" y="727216"/>
            <a:ext cx="92995" cy="34210"/>
            <a:chOff x="2207555" y="727216"/>
            <a:chExt cx="92995" cy="34210"/>
          </a:xfrm>
        </p:grpSpPr>
        <p:sp>
          <p:nvSpPr>
            <p:cNvPr id="304" name="Google Shape;304;p11"/>
            <p:cNvSpPr/>
            <p:nvPr/>
          </p:nvSpPr>
          <p:spPr>
            <a:xfrm>
              <a:off x="2207555" y="7508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2232110" y="7272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266320" y="7508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1"/>
          <p:cNvGrpSpPr/>
          <p:nvPr/>
        </p:nvGrpSpPr>
        <p:grpSpPr>
          <a:xfrm>
            <a:off x="289505" y="218518"/>
            <a:ext cx="92973" cy="34232"/>
            <a:chOff x="289505" y="218518"/>
            <a:chExt cx="92973" cy="34232"/>
          </a:xfrm>
        </p:grpSpPr>
        <p:sp>
          <p:nvSpPr>
            <p:cNvPr id="308" name="Google Shape;308;p11"/>
            <p:cNvSpPr/>
            <p:nvPr/>
          </p:nvSpPr>
          <p:spPr>
            <a:xfrm>
              <a:off x="289505" y="2421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314060" y="2185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48248" y="2421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"/>
          <p:cNvSpPr/>
          <p:nvPr/>
        </p:nvSpPr>
        <p:spPr>
          <a:xfrm>
            <a:off x="143875" y="143875"/>
            <a:ext cx="8854500" cy="134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7955790" y="524489"/>
            <a:ext cx="92123" cy="34788"/>
            <a:chOff x="4736324" y="1804332"/>
            <a:chExt cx="88691" cy="33492"/>
          </a:xfrm>
        </p:grpSpPr>
        <p:sp>
          <p:nvSpPr>
            <p:cNvPr id="315" name="Google Shape;315;p13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3"/>
          <p:cNvGrpSpPr/>
          <p:nvPr/>
        </p:nvGrpSpPr>
        <p:grpSpPr>
          <a:xfrm>
            <a:off x="701240" y="1276939"/>
            <a:ext cx="92123" cy="34788"/>
            <a:chOff x="4736324" y="1804332"/>
            <a:chExt cx="88691" cy="33492"/>
          </a:xfrm>
        </p:grpSpPr>
        <p:sp>
          <p:nvSpPr>
            <p:cNvPr id="319" name="Google Shape;319;p13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3"/>
          <p:cNvGrpSpPr/>
          <p:nvPr/>
        </p:nvGrpSpPr>
        <p:grpSpPr>
          <a:xfrm>
            <a:off x="8265640" y="1206639"/>
            <a:ext cx="92123" cy="34788"/>
            <a:chOff x="4736324" y="1804332"/>
            <a:chExt cx="88691" cy="33492"/>
          </a:xfrm>
        </p:grpSpPr>
        <p:sp>
          <p:nvSpPr>
            <p:cNvPr id="323" name="Google Shape;323;p13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3"/>
          <p:cNvSpPr/>
          <p:nvPr/>
        </p:nvSpPr>
        <p:spPr>
          <a:xfrm>
            <a:off x="6673243" y="374197"/>
            <a:ext cx="323018" cy="120198"/>
          </a:xfrm>
          <a:custGeom>
            <a:rect b="b" l="l" r="r" t="t"/>
            <a:pathLst>
              <a:path extrusionOk="0" h="5908" w="15877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1167077" y="496508"/>
            <a:ext cx="227283" cy="85199"/>
          </a:xfrm>
          <a:custGeom>
            <a:rect b="b" l="l" r="r" t="t"/>
            <a:pathLst>
              <a:path extrusionOk="0" h="4261" w="11367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 txBox="1"/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29" name="Google Shape;329;p13"/>
          <p:cNvSpPr txBox="1"/>
          <p:nvPr>
            <p:ph hasCustomPrompt="1" idx="2" type="title"/>
          </p:nvPr>
        </p:nvSpPr>
        <p:spPr>
          <a:xfrm>
            <a:off x="785889" y="2549350"/>
            <a:ext cx="15777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/>
          <p:nvPr>
            <p:ph idx="1" type="subTitle"/>
          </p:nvPr>
        </p:nvSpPr>
        <p:spPr>
          <a:xfrm>
            <a:off x="703389" y="3752225"/>
            <a:ext cx="17427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3" type="subTitle"/>
          </p:nvPr>
        </p:nvSpPr>
        <p:spPr>
          <a:xfrm>
            <a:off x="785889" y="1988650"/>
            <a:ext cx="15777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hasCustomPrompt="1" idx="4" type="title"/>
          </p:nvPr>
        </p:nvSpPr>
        <p:spPr>
          <a:xfrm>
            <a:off x="2783911" y="2549350"/>
            <a:ext cx="15777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3"/>
          <p:cNvSpPr txBox="1"/>
          <p:nvPr>
            <p:ph idx="5" type="subTitle"/>
          </p:nvPr>
        </p:nvSpPr>
        <p:spPr>
          <a:xfrm>
            <a:off x="2701411" y="3752225"/>
            <a:ext cx="17427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13"/>
          <p:cNvSpPr txBox="1"/>
          <p:nvPr>
            <p:ph idx="6" type="subTitle"/>
          </p:nvPr>
        </p:nvSpPr>
        <p:spPr>
          <a:xfrm>
            <a:off x="2783911" y="1988650"/>
            <a:ext cx="15777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hasCustomPrompt="1" idx="7" type="title"/>
          </p:nvPr>
        </p:nvSpPr>
        <p:spPr>
          <a:xfrm>
            <a:off x="4784152" y="2549350"/>
            <a:ext cx="15753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/>
          <p:nvPr>
            <p:ph idx="8" type="subTitle"/>
          </p:nvPr>
        </p:nvSpPr>
        <p:spPr>
          <a:xfrm>
            <a:off x="4700452" y="3752225"/>
            <a:ext cx="17427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13"/>
          <p:cNvSpPr txBox="1"/>
          <p:nvPr>
            <p:ph idx="9" type="subTitle"/>
          </p:nvPr>
        </p:nvSpPr>
        <p:spPr>
          <a:xfrm>
            <a:off x="4782952" y="1988650"/>
            <a:ext cx="15777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13"/>
          <p:cNvSpPr txBox="1"/>
          <p:nvPr>
            <p:ph hasCustomPrompt="1" idx="13" type="title"/>
          </p:nvPr>
        </p:nvSpPr>
        <p:spPr>
          <a:xfrm>
            <a:off x="6780411" y="2549350"/>
            <a:ext cx="15777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/>
          <p:nvPr>
            <p:ph idx="14" type="subTitle"/>
          </p:nvPr>
        </p:nvSpPr>
        <p:spPr>
          <a:xfrm>
            <a:off x="6697911" y="3752225"/>
            <a:ext cx="17427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13"/>
          <p:cNvSpPr txBox="1"/>
          <p:nvPr>
            <p:ph idx="15" type="subTitle"/>
          </p:nvPr>
        </p:nvSpPr>
        <p:spPr>
          <a:xfrm>
            <a:off x="6797061" y="1988650"/>
            <a:ext cx="15444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4"/>
          <p:cNvGrpSpPr/>
          <p:nvPr/>
        </p:nvGrpSpPr>
        <p:grpSpPr>
          <a:xfrm>
            <a:off x="6782580" y="1445418"/>
            <a:ext cx="2011045" cy="542907"/>
            <a:chOff x="6782580" y="302418"/>
            <a:chExt cx="2011045" cy="542907"/>
          </a:xfrm>
        </p:grpSpPr>
        <p:sp>
          <p:nvSpPr>
            <p:cNvPr id="343" name="Google Shape;343;p14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4"/>
          <p:cNvGrpSpPr/>
          <p:nvPr/>
        </p:nvGrpSpPr>
        <p:grpSpPr>
          <a:xfrm>
            <a:off x="518105" y="4172668"/>
            <a:ext cx="2011045" cy="542907"/>
            <a:chOff x="6782580" y="302418"/>
            <a:chExt cx="2011045" cy="542907"/>
          </a:xfrm>
        </p:grpSpPr>
        <p:sp>
          <p:nvSpPr>
            <p:cNvPr id="350" name="Google Shape;350;p14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14"/>
          <p:cNvGrpSpPr/>
          <p:nvPr/>
        </p:nvGrpSpPr>
        <p:grpSpPr>
          <a:xfrm flipH="1">
            <a:off x="6800730" y="4311068"/>
            <a:ext cx="2011045" cy="542907"/>
            <a:chOff x="6782580" y="302418"/>
            <a:chExt cx="2011045" cy="542907"/>
          </a:xfrm>
        </p:grpSpPr>
        <p:sp>
          <p:nvSpPr>
            <p:cNvPr id="357" name="Google Shape;357;p14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flipH="1">
            <a:off x="289505" y="218518"/>
            <a:ext cx="2011045" cy="542907"/>
            <a:chOff x="6782580" y="302418"/>
            <a:chExt cx="2011045" cy="542907"/>
          </a:xfrm>
        </p:grpSpPr>
        <p:sp>
          <p:nvSpPr>
            <p:cNvPr id="364" name="Google Shape;364;p14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4"/>
          <p:cNvGrpSpPr/>
          <p:nvPr/>
        </p:nvGrpSpPr>
        <p:grpSpPr>
          <a:xfrm rot="221190">
            <a:off x="434498" y="232791"/>
            <a:ext cx="458746" cy="455427"/>
            <a:chOff x="3657533" y="3729124"/>
            <a:chExt cx="606916" cy="602525"/>
          </a:xfrm>
        </p:grpSpPr>
        <p:sp>
          <p:nvSpPr>
            <p:cNvPr id="371" name="Google Shape;371;p14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rect b="b" l="l" r="r" t="t"/>
              <a:pathLst>
                <a:path extrusionOk="0" h="11678" w="17206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rect b="b" l="l" r="r" t="t"/>
              <a:pathLst>
                <a:path extrusionOk="0" h="7337" w="12416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4"/>
          <p:cNvGrpSpPr/>
          <p:nvPr/>
        </p:nvGrpSpPr>
        <p:grpSpPr>
          <a:xfrm rot="-3504778">
            <a:off x="605976" y="4386745"/>
            <a:ext cx="374593" cy="391229"/>
            <a:chOff x="3941912" y="3877117"/>
            <a:chExt cx="537560" cy="577447"/>
          </a:xfrm>
        </p:grpSpPr>
        <p:sp>
          <p:nvSpPr>
            <p:cNvPr id="374" name="Google Shape;374;p14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2976230">
            <a:off x="8518802" y="3093956"/>
            <a:ext cx="374593" cy="391229"/>
            <a:chOff x="3941912" y="3877117"/>
            <a:chExt cx="537560" cy="577447"/>
          </a:xfrm>
        </p:grpSpPr>
        <p:sp>
          <p:nvSpPr>
            <p:cNvPr id="377" name="Google Shape;377;p14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4"/>
          <p:cNvSpPr txBox="1"/>
          <p:nvPr>
            <p:ph idx="1" type="body"/>
          </p:nvPr>
        </p:nvSpPr>
        <p:spPr>
          <a:xfrm>
            <a:off x="713225" y="1695775"/>
            <a:ext cx="39762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0" name="Google Shape;380;p14"/>
          <p:cNvSpPr txBox="1"/>
          <p:nvPr>
            <p:ph idx="2" type="subTitle"/>
          </p:nvPr>
        </p:nvSpPr>
        <p:spPr>
          <a:xfrm>
            <a:off x="713201" y="1355575"/>
            <a:ext cx="37413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1" name="Google Shape;381;p14"/>
          <p:cNvSpPr txBox="1"/>
          <p:nvPr>
            <p:ph idx="3" type="body"/>
          </p:nvPr>
        </p:nvSpPr>
        <p:spPr>
          <a:xfrm>
            <a:off x="4689418" y="1695775"/>
            <a:ext cx="37413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2" name="Google Shape;382;p14"/>
          <p:cNvSpPr txBox="1"/>
          <p:nvPr>
            <p:ph idx="4" type="subTitle"/>
          </p:nvPr>
        </p:nvSpPr>
        <p:spPr>
          <a:xfrm>
            <a:off x="4689401" y="1355575"/>
            <a:ext cx="37413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3" name="Google Shape;383;p14"/>
          <p:cNvSpPr txBox="1"/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3"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/>
          <p:nvPr/>
        </p:nvSpPr>
        <p:spPr>
          <a:xfrm>
            <a:off x="144500" y="1336325"/>
            <a:ext cx="2936700" cy="671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6061894" y="1336325"/>
            <a:ext cx="2936700" cy="671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3110494" y="1336325"/>
            <a:ext cx="2936700" cy="671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144500" y="2008025"/>
            <a:ext cx="2936700" cy="30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6061900" y="2008025"/>
            <a:ext cx="2936700" cy="30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3110497" y="2008025"/>
            <a:ext cx="2936700" cy="30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 txBox="1"/>
          <p:nvPr>
            <p:ph idx="1" type="subTitle"/>
          </p:nvPr>
        </p:nvSpPr>
        <p:spPr>
          <a:xfrm>
            <a:off x="722826" y="4013100"/>
            <a:ext cx="1866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2" name="Google Shape;392;p15"/>
          <p:cNvSpPr txBox="1"/>
          <p:nvPr>
            <p:ph idx="2" type="subTitle"/>
          </p:nvPr>
        </p:nvSpPr>
        <p:spPr>
          <a:xfrm>
            <a:off x="722826" y="3680600"/>
            <a:ext cx="18666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15"/>
          <p:cNvSpPr txBox="1"/>
          <p:nvPr>
            <p:ph idx="3" type="subTitle"/>
          </p:nvPr>
        </p:nvSpPr>
        <p:spPr>
          <a:xfrm>
            <a:off x="3638693" y="4013100"/>
            <a:ext cx="1866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15"/>
          <p:cNvSpPr txBox="1"/>
          <p:nvPr>
            <p:ph idx="4" type="subTitle"/>
          </p:nvPr>
        </p:nvSpPr>
        <p:spPr>
          <a:xfrm>
            <a:off x="3638700" y="3680600"/>
            <a:ext cx="18666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15"/>
          <p:cNvSpPr txBox="1"/>
          <p:nvPr>
            <p:ph idx="5" type="subTitle"/>
          </p:nvPr>
        </p:nvSpPr>
        <p:spPr>
          <a:xfrm>
            <a:off x="6554582" y="4013100"/>
            <a:ext cx="1866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96" name="Google Shape;396;p15"/>
          <p:cNvCxnSpPr/>
          <p:nvPr/>
        </p:nvCxnSpPr>
        <p:spPr>
          <a:xfrm rot="10800000">
            <a:off x="87525" y="2019075"/>
            <a:ext cx="8969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15"/>
          <p:cNvSpPr txBox="1"/>
          <p:nvPr>
            <p:ph idx="6" type="subTitle"/>
          </p:nvPr>
        </p:nvSpPr>
        <p:spPr>
          <a:xfrm>
            <a:off x="6554582" y="3680600"/>
            <a:ext cx="18666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15"/>
          <p:cNvSpPr txBox="1"/>
          <p:nvPr>
            <p:ph hasCustomPrompt="1" type="title"/>
          </p:nvPr>
        </p:nvSpPr>
        <p:spPr>
          <a:xfrm>
            <a:off x="972675" y="1452425"/>
            <a:ext cx="1228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9" name="Google Shape;399;p15"/>
          <p:cNvSpPr txBox="1"/>
          <p:nvPr>
            <p:ph hasCustomPrompt="1" idx="7" type="title"/>
          </p:nvPr>
        </p:nvSpPr>
        <p:spPr>
          <a:xfrm>
            <a:off x="3957900" y="1452425"/>
            <a:ext cx="1228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0" name="Google Shape;400;p15"/>
          <p:cNvSpPr txBox="1"/>
          <p:nvPr>
            <p:ph hasCustomPrompt="1" idx="8" type="title"/>
          </p:nvPr>
        </p:nvSpPr>
        <p:spPr>
          <a:xfrm>
            <a:off x="6943125" y="1452425"/>
            <a:ext cx="1228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1" name="Google Shape;401;p15"/>
          <p:cNvSpPr txBox="1"/>
          <p:nvPr>
            <p:ph idx="9"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"/>
          <p:cNvSpPr txBox="1"/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1" type="subTitle"/>
          </p:nvPr>
        </p:nvSpPr>
        <p:spPr>
          <a:xfrm>
            <a:off x="1040612" y="21375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16"/>
          <p:cNvSpPr txBox="1"/>
          <p:nvPr>
            <p:ph idx="2" type="subTitle"/>
          </p:nvPr>
        </p:nvSpPr>
        <p:spPr>
          <a:xfrm>
            <a:off x="1258412" y="1701813"/>
            <a:ext cx="13071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3" type="subTitle"/>
          </p:nvPr>
        </p:nvSpPr>
        <p:spPr>
          <a:xfrm>
            <a:off x="3700679" y="36958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7" name="Google Shape;407;p16"/>
          <p:cNvSpPr txBox="1"/>
          <p:nvPr>
            <p:ph idx="4" type="subTitle"/>
          </p:nvPr>
        </p:nvSpPr>
        <p:spPr>
          <a:xfrm>
            <a:off x="3918479" y="3251425"/>
            <a:ext cx="13071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16"/>
          <p:cNvSpPr txBox="1"/>
          <p:nvPr>
            <p:ph idx="5" type="subTitle"/>
          </p:nvPr>
        </p:nvSpPr>
        <p:spPr>
          <a:xfrm>
            <a:off x="6360829" y="2137538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16"/>
          <p:cNvSpPr txBox="1"/>
          <p:nvPr>
            <p:ph idx="6" type="subTitle"/>
          </p:nvPr>
        </p:nvSpPr>
        <p:spPr>
          <a:xfrm>
            <a:off x="6578629" y="1701813"/>
            <a:ext cx="13071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10" name="Google Shape;410;p16"/>
          <p:cNvGrpSpPr/>
          <p:nvPr/>
        </p:nvGrpSpPr>
        <p:grpSpPr>
          <a:xfrm>
            <a:off x="8580263" y="4784610"/>
            <a:ext cx="92973" cy="35087"/>
            <a:chOff x="8580263" y="4784610"/>
            <a:chExt cx="92973" cy="35087"/>
          </a:xfrm>
        </p:grpSpPr>
        <p:sp>
          <p:nvSpPr>
            <p:cNvPr id="411" name="Google Shape;411;p16"/>
            <p:cNvSpPr/>
            <p:nvPr/>
          </p:nvSpPr>
          <p:spPr>
            <a:xfrm>
              <a:off x="8580263" y="4809165"/>
              <a:ext cx="35086" cy="10532"/>
            </a:xfrm>
            <a:custGeom>
              <a:rect b="b" l="l" r="r" t="t"/>
              <a:pathLst>
                <a:path extrusionOk="0" h="480" w="1599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604818" y="4784610"/>
              <a:ext cx="34208" cy="10532"/>
            </a:xfrm>
            <a:custGeom>
              <a:rect b="b" l="l" r="r" t="t"/>
              <a:pathLst>
                <a:path extrusionOk="0" h="480" w="1559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639006" y="4809165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6"/>
          <p:cNvGrpSpPr/>
          <p:nvPr/>
        </p:nvGrpSpPr>
        <p:grpSpPr>
          <a:xfrm>
            <a:off x="6782580" y="302418"/>
            <a:ext cx="2011045" cy="542907"/>
            <a:chOff x="6782580" y="302418"/>
            <a:chExt cx="2011045" cy="542907"/>
          </a:xfrm>
        </p:grpSpPr>
        <p:sp>
          <p:nvSpPr>
            <p:cNvPr id="415" name="Google Shape;415;p16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flipH="1">
            <a:off x="578368" y="4403610"/>
            <a:ext cx="92973" cy="35087"/>
            <a:chOff x="8580263" y="4784610"/>
            <a:chExt cx="92973" cy="35087"/>
          </a:xfrm>
        </p:grpSpPr>
        <p:sp>
          <p:nvSpPr>
            <p:cNvPr id="422" name="Google Shape;422;p16"/>
            <p:cNvSpPr/>
            <p:nvPr/>
          </p:nvSpPr>
          <p:spPr>
            <a:xfrm>
              <a:off x="8580263" y="4809165"/>
              <a:ext cx="35086" cy="10532"/>
            </a:xfrm>
            <a:custGeom>
              <a:rect b="b" l="l" r="r" t="t"/>
              <a:pathLst>
                <a:path extrusionOk="0" h="480" w="1599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8604818" y="4784610"/>
              <a:ext cx="34208" cy="10532"/>
            </a:xfrm>
            <a:custGeom>
              <a:rect b="b" l="l" r="r" t="t"/>
              <a:pathLst>
                <a:path extrusionOk="0" h="480" w="1559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8639006" y="4809165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16"/>
          <p:cNvGrpSpPr/>
          <p:nvPr/>
        </p:nvGrpSpPr>
        <p:grpSpPr>
          <a:xfrm flipH="1">
            <a:off x="229380" y="454818"/>
            <a:ext cx="2011045" cy="542907"/>
            <a:chOff x="6782580" y="302418"/>
            <a:chExt cx="2011045" cy="542907"/>
          </a:xfrm>
        </p:grpSpPr>
        <p:sp>
          <p:nvSpPr>
            <p:cNvPr id="426" name="Google Shape;426;p16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_2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 txBox="1"/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1" type="subTitle"/>
          </p:nvPr>
        </p:nvSpPr>
        <p:spPr>
          <a:xfrm>
            <a:off x="2235426" y="2388125"/>
            <a:ext cx="1921500" cy="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17"/>
          <p:cNvSpPr txBox="1"/>
          <p:nvPr>
            <p:ph idx="2" type="subTitle"/>
          </p:nvPr>
        </p:nvSpPr>
        <p:spPr>
          <a:xfrm>
            <a:off x="2235421" y="1775225"/>
            <a:ext cx="1469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17"/>
          <p:cNvSpPr txBox="1"/>
          <p:nvPr>
            <p:ph idx="3" type="subTitle"/>
          </p:nvPr>
        </p:nvSpPr>
        <p:spPr>
          <a:xfrm>
            <a:off x="2235426" y="3913075"/>
            <a:ext cx="1921500" cy="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7" name="Google Shape;437;p17"/>
          <p:cNvSpPr txBox="1"/>
          <p:nvPr>
            <p:ph idx="4" type="subTitle"/>
          </p:nvPr>
        </p:nvSpPr>
        <p:spPr>
          <a:xfrm>
            <a:off x="2235421" y="3300175"/>
            <a:ext cx="1469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idx="5" type="subTitle"/>
          </p:nvPr>
        </p:nvSpPr>
        <p:spPr>
          <a:xfrm>
            <a:off x="5966451" y="2388125"/>
            <a:ext cx="1921500" cy="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6" type="subTitle"/>
          </p:nvPr>
        </p:nvSpPr>
        <p:spPr>
          <a:xfrm>
            <a:off x="5966446" y="1775253"/>
            <a:ext cx="1469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7" type="subTitle"/>
          </p:nvPr>
        </p:nvSpPr>
        <p:spPr>
          <a:xfrm>
            <a:off x="5966451" y="3913075"/>
            <a:ext cx="1921500" cy="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17"/>
          <p:cNvSpPr txBox="1"/>
          <p:nvPr>
            <p:ph idx="8" type="subTitle"/>
          </p:nvPr>
        </p:nvSpPr>
        <p:spPr>
          <a:xfrm>
            <a:off x="5966446" y="3300183"/>
            <a:ext cx="1469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42" name="Google Shape;442;p17"/>
          <p:cNvGrpSpPr/>
          <p:nvPr/>
        </p:nvGrpSpPr>
        <p:grpSpPr>
          <a:xfrm>
            <a:off x="6782580" y="454818"/>
            <a:ext cx="2011045" cy="542907"/>
            <a:chOff x="6782580" y="302418"/>
            <a:chExt cx="2011045" cy="542907"/>
          </a:xfrm>
        </p:grpSpPr>
        <p:sp>
          <p:nvSpPr>
            <p:cNvPr id="443" name="Google Shape;443;p17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17"/>
          <p:cNvSpPr/>
          <p:nvPr/>
        </p:nvSpPr>
        <p:spPr>
          <a:xfrm>
            <a:off x="302555" y="4781243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400"/>
                  <a:pt x="361" y="480"/>
                  <a:pt x="800" y="480"/>
                </a:cubicBezTo>
                <a:cubicBezTo>
                  <a:pt x="1240" y="480"/>
                  <a:pt x="1560" y="40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7"/>
          <p:cNvSpPr/>
          <p:nvPr/>
        </p:nvSpPr>
        <p:spPr>
          <a:xfrm>
            <a:off x="2460710" y="4681366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1" y="0"/>
                  <a:pt x="1" y="8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00" y="480"/>
                  <a:pt x="1560" y="360"/>
                  <a:pt x="1560" y="240"/>
                </a:cubicBezTo>
                <a:cubicBezTo>
                  <a:pt x="1560" y="8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7"/>
          <p:cNvSpPr/>
          <p:nvPr/>
        </p:nvSpPr>
        <p:spPr>
          <a:xfrm>
            <a:off x="361320" y="4781243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7"/>
          <p:cNvSpPr/>
          <p:nvPr/>
        </p:nvSpPr>
        <p:spPr>
          <a:xfrm>
            <a:off x="4709105" y="4501146"/>
            <a:ext cx="34208" cy="10554"/>
          </a:xfrm>
          <a:custGeom>
            <a:rect b="b" l="l" r="r" t="t"/>
            <a:pathLst>
              <a:path extrusionOk="0" h="481" w="1559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4733660" y="4477468"/>
            <a:ext cx="34208" cy="10554"/>
          </a:xfrm>
          <a:custGeom>
            <a:rect b="b" l="l" r="r" t="t"/>
            <a:pathLst>
              <a:path extrusionOk="0" h="481" w="1559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4767848" y="4501146"/>
            <a:ext cx="34230" cy="10554"/>
          </a:xfrm>
          <a:custGeom>
            <a:rect b="b" l="l" r="r" t="t"/>
            <a:pathLst>
              <a:path extrusionOk="0" h="481" w="156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7"/>
          <p:cNvSpPr/>
          <p:nvPr/>
        </p:nvSpPr>
        <p:spPr>
          <a:xfrm>
            <a:off x="8794980" y="4919643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400"/>
                  <a:pt x="361" y="480"/>
                  <a:pt x="800" y="480"/>
                </a:cubicBezTo>
                <a:cubicBezTo>
                  <a:pt x="1240" y="480"/>
                  <a:pt x="1560" y="40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7"/>
          <p:cNvSpPr/>
          <p:nvPr/>
        </p:nvSpPr>
        <p:spPr>
          <a:xfrm>
            <a:off x="8819535" y="4895966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1" y="0"/>
                  <a:pt x="1" y="8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00" y="480"/>
                  <a:pt x="1560" y="360"/>
                  <a:pt x="1560" y="240"/>
                </a:cubicBezTo>
                <a:cubicBezTo>
                  <a:pt x="1560" y="8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8853745" y="4919643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7"/>
          <p:cNvSpPr/>
          <p:nvPr/>
        </p:nvSpPr>
        <p:spPr>
          <a:xfrm>
            <a:off x="6876930" y="4791946"/>
            <a:ext cx="34208" cy="10554"/>
          </a:xfrm>
          <a:custGeom>
            <a:rect b="b" l="l" r="r" t="t"/>
            <a:pathLst>
              <a:path extrusionOk="0" h="481" w="1559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>
            <a:off x="6901485" y="4768268"/>
            <a:ext cx="34208" cy="10554"/>
          </a:xfrm>
          <a:custGeom>
            <a:rect b="b" l="l" r="r" t="t"/>
            <a:pathLst>
              <a:path extrusionOk="0" h="481" w="1559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6935673" y="4791946"/>
            <a:ext cx="34230" cy="10554"/>
          </a:xfrm>
          <a:custGeom>
            <a:rect b="b" l="l" r="r" t="t"/>
            <a:pathLst>
              <a:path extrusionOk="0" h="481" w="156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 flipH="1">
            <a:off x="289505" y="1437718"/>
            <a:ext cx="2011045" cy="542907"/>
            <a:chOff x="6782580" y="302418"/>
            <a:chExt cx="2011045" cy="542907"/>
          </a:xfrm>
        </p:grpSpPr>
        <p:sp>
          <p:nvSpPr>
            <p:cNvPr id="462" name="Google Shape;462;p17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17"/>
          <p:cNvGrpSpPr/>
          <p:nvPr/>
        </p:nvGrpSpPr>
        <p:grpSpPr>
          <a:xfrm flipH="1" rot="-221190">
            <a:off x="8248848" y="1708066"/>
            <a:ext cx="458746" cy="455427"/>
            <a:chOff x="3657533" y="3729124"/>
            <a:chExt cx="606916" cy="602525"/>
          </a:xfrm>
        </p:grpSpPr>
        <p:sp>
          <p:nvSpPr>
            <p:cNvPr id="469" name="Google Shape;469;p17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rect b="b" l="l" r="r" t="t"/>
              <a:pathLst>
                <a:path extrusionOk="0" h="11678" w="17206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rect b="b" l="l" r="r" t="t"/>
              <a:pathLst>
                <a:path extrusionOk="0" h="7337" w="12416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7"/>
          <p:cNvGrpSpPr/>
          <p:nvPr/>
        </p:nvGrpSpPr>
        <p:grpSpPr>
          <a:xfrm flipH="1" rot="-2976230">
            <a:off x="449352" y="2954481"/>
            <a:ext cx="374593" cy="391229"/>
            <a:chOff x="3941912" y="3877117"/>
            <a:chExt cx="537560" cy="577447"/>
          </a:xfrm>
        </p:grpSpPr>
        <p:sp>
          <p:nvSpPr>
            <p:cNvPr id="472" name="Google Shape;472;p17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7"/>
          <p:cNvGrpSpPr/>
          <p:nvPr/>
        </p:nvGrpSpPr>
        <p:grpSpPr>
          <a:xfrm flipH="1" rot="1167250">
            <a:off x="8425167" y="4149581"/>
            <a:ext cx="374618" cy="391238"/>
            <a:chOff x="3941912" y="3877117"/>
            <a:chExt cx="537560" cy="577447"/>
          </a:xfrm>
        </p:grpSpPr>
        <p:sp>
          <p:nvSpPr>
            <p:cNvPr id="475" name="Google Shape;475;p17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 txBox="1"/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" type="subTitle"/>
          </p:nvPr>
        </p:nvSpPr>
        <p:spPr>
          <a:xfrm>
            <a:off x="1094169" y="2342025"/>
            <a:ext cx="1742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0" name="Google Shape;480;p18"/>
          <p:cNvSpPr txBox="1"/>
          <p:nvPr>
            <p:ph idx="2" type="subTitle"/>
          </p:nvPr>
        </p:nvSpPr>
        <p:spPr>
          <a:xfrm>
            <a:off x="1094175" y="1968684"/>
            <a:ext cx="17427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18"/>
          <p:cNvSpPr txBox="1"/>
          <p:nvPr>
            <p:ph idx="3" type="subTitle"/>
          </p:nvPr>
        </p:nvSpPr>
        <p:spPr>
          <a:xfrm>
            <a:off x="3700675" y="2342025"/>
            <a:ext cx="1742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2" name="Google Shape;482;p18"/>
          <p:cNvSpPr txBox="1"/>
          <p:nvPr>
            <p:ph idx="4" type="subTitle"/>
          </p:nvPr>
        </p:nvSpPr>
        <p:spPr>
          <a:xfrm>
            <a:off x="3700666" y="1968684"/>
            <a:ext cx="17427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3" name="Google Shape;483;p18"/>
          <p:cNvSpPr txBox="1"/>
          <p:nvPr>
            <p:ph idx="5" type="subTitle"/>
          </p:nvPr>
        </p:nvSpPr>
        <p:spPr>
          <a:xfrm>
            <a:off x="6307163" y="2342025"/>
            <a:ext cx="1742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4" name="Google Shape;484;p18"/>
          <p:cNvSpPr txBox="1"/>
          <p:nvPr>
            <p:ph idx="6" type="subTitle"/>
          </p:nvPr>
        </p:nvSpPr>
        <p:spPr>
          <a:xfrm>
            <a:off x="6307152" y="1968684"/>
            <a:ext cx="17427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18"/>
          <p:cNvSpPr txBox="1"/>
          <p:nvPr>
            <p:ph idx="7" type="subTitle"/>
          </p:nvPr>
        </p:nvSpPr>
        <p:spPr>
          <a:xfrm>
            <a:off x="1094169" y="4245863"/>
            <a:ext cx="1742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6" name="Google Shape;486;p18"/>
          <p:cNvSpPr txBox="1"/>
          <p:nvPr>
            <p:ph idx="8" type="subTitle"/>
          </p:nvPr>
        </p:nvSpPr>
        <p:spPr>
          <a:xfrm>
            <a:off x="1094175" y="3873050"/>
            <a:ext cx="17427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7" name="Google Shape;487;p18"/>
          <p:cNvSpPr txBox="1"/>
          <p:nvPr>
            <p:ph idx="9" type="subTitle"/>
          </p:nvPr>
        </p:nvSpPr>
        <p:spPr>
          <a:xfrm>
            <a:off x="3700638" y="4245863"/>
            <a:ext cx="1742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18"/>
          <p:cNvSpPr txBox="1"/>
          <p:nvPr>
            <p:ph idx="13" type="subTitle"/>
          </p:nvPr>
        </p:nvSpPr>
        <p:spPr>
          <a:xfrm>
            <a:off x="3700666" y="3873050"/>
            <a:ext cx="17427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18"/>
          <p:cNvSpPr txBox="1"/>
          <p:nvPr>
            <p:ph idx="14" type="subTitle"/>
          </p:nvPr>
        </p:nvSpPr>
        <p:spPr>
          <a:xfrm>
            <a:off x="6307125" y="4245863"/>
            <a:ext cx="1742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18"/>
          <p:cNvSpPr txBox="1"/>
          <p:nvPr>
            <p:ph idx="15" type="subTitle"/>
          </p:nvPr>
        </p:nvSpPr>
        <p:spPr>
          <a:xfrm>
            <a:off x="6307152" y="3873050"/>
            <a:ext cx="17427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91" name="Google Shape;491;p18"/>
          <p:cNvGrpSpPr/>
          <p:nvPr/>
        </p:nvGrpSpPr>
        <p:grpSpPr>
          <a:xfrm>
            <a:off x="6782580" y="1445418"/>
            <a:ext cx="2011045" cy="542907"/>
            <a:chOff x="6782580" y="302418"/>
            <a:chExt cx="2011045" cy="542907"/>
          </a:xfrm>
        </p:grpSpPr>
        <p:sp>
          <p:nvSpPr>
            <p:cNvPr id="492" name="Google Shape;492;p18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18105" y="4172668"/>
            <a:ext cx="2011045" cy="542907"/>
            <a:chOff x="6782580" y="302418"/>
            <a:chExt cx="2011045" cy="542907"/>
          </a:xfrm>
        </p:grpSpPr>
        <p:sp>
          <p:nvSpPr>
            <p:cNvPr id="499" name="Google Shape;499;p18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18"/>
          <p:cNvGrpSpPr/>
          <p:nvPr/>
        </p:nvGrpSpPr>
        <p:grpSpPr>
          <a:xfrm flipH="1">
            <a:off x="6800730" y="4311068"/>
            <a:ext cx="2011045" cy="542907"/>
            <a:chOff x="6782580" y="302418"/>
            <a:chExt cx="2011045" cy="542907"/>
          </a:xfrm>
        </p:grpSpPr>
        <p:sp>
          <p:nvSpPr>
            <p:cNvPr id="506" name="Google Shape;506;p18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18"/>
          <p:cNvGrpSpPr/>
          <p:nvPr/>
        </p:nvGrpSpPr>
        <p:grpSpPr>
          <a:xfrm flipH="1">
            <a:off x="289505" y="218518"/>
            <a:ext cx="2011045" cy="542907"/>
            <a:chOff x="6782580" y="302418"/>
            <a:chExt cx="2011045" cy="542907"/>
          </a:xfrm>
        </p:grpSpPr>
        <p:sp>
          <p:nvSpPr>
            <p:cNvPr id="513" name="Google Shape;513;p18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/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21" name="Google Shape;521;p19"/>
          <p:cNvSpPr txBox="1"/>
          <p:nvPr>
            <p:ph hasCustomPrompt="1" idx="2" type="title"/>
          </p:nvPr>
        </p:nvSpPr>
        <p:spPr>
          <a:xfrm>
            <a:off x="1402748" y="2262241"/>
            <a:ext cx="8310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2" name="Google Shape;522;p19"/>
          <p:cNvSpPr txBox="1"/>
          <p:nvPr>
            <p:ph hasCustomPrompt="1" idx="3" type="title"/>
          </p:nvPr>
        </p:nvSpPr>
        <p:spPr>
          <a:xfrm>
            <a:off x="4156506" y="2262241"/>
            <a:ext cx="8310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3" name="Google Shape;523;p19"/>
          <p:cNvSpPr txBox="1"/>
          <p:nvPr>
            <p:ph hasCustomPrompt="1" idx="4" type="title"/>
          </p:nvPr>
        </p:nvSpPr>
        <p:spPr>
          <a:xfrm>
            <a:off x="6910247" y="2262241"/>
            <a:ext cx="8310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4" name="Google Shape;524;p19"/>
          <p:cNvSpPr txBox="1"/>
          <p:nvPr>
            <p:ph idx="1" type="subTitle"/>
          </p:nvPr>
        </p:nvSpPr>
        <p:spPr>
          <a:xfrm>
            <a:off x="832448" y="3650025"/>
            <a:ext cx="1971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5" name="Google Shape;525;p19"/>
          <p:cNvSpPr txBox="1"/>
          <p:nvPr>
            <p:ph idx="5" type="subTitle"/>
          </p:nvPr>
        </p:nvSpPr>
        <p:spPr>
          <a:xfrm>
            <a:off x="832448" y="3271700"/>
            <a:ext cx="19716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19"/>
          <p:cNvSpPr txBox="1"/>
          <p:nvPr>
            <p:ph idx="6" type="subTitle"/>
          </p:nvPr>
        </p:nvSpPr>
        <p:spPr>
          <a:xfrm>
            <a:off x="3586200" y="3650025"/>
            <a:ext cx="1971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9"/>
          <p:cNvSpPr txBox="1"/>
          <p:nvPr>
            <p:ph idx="7" type="subTitle"/>
          </p:nvPr>
        </p:nvSpPr>
        <p:spPr>
          <a:xfrm>
            <a:off x="3586200" y="3271700"/>
            <a:ext cx="19716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19"/>
          <p:cNvSpPr txBox="1"/>
          <p:nvPr>
            <p:ph idx="8" type="subTitle"/>
          </p:nvPr>
        </p:nvSpPr>
        <p:spPr>
          <a:xfrm>
            <a:off x="6339947" y="3650025"/>
            <a:ext cx="1971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9" name="Google Shape;529;p19"/>
          <p:cNvSpPr txBox="1"/>
          <p:nvPr>
            <p:ph idx="9" type="subTitle"/>
          </p:nvPr>
        </p:nvSpPr>
        <p:spPr>
          <a:xfrm>
            <a:off x="6339947" y="3271700"/>
            <a:ext cx="19716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30" name="Google Shape;530;p19"/>
          <p:cNvGrpSpPr/>
          <p:nvPr/>
        </p:nvGrpSpPr>
        <p:grpSpPr>
          <a:xfrm>
            <a:off x="6782580" y="1445418"/>
            <a:ext cx="2011045" cy="542907"/>
            <a:chOff x="6782580" y="302418"/>
            <a:chExt cx="2011045" cy="542907"/>
          </a:xfrm>
        </p:grpSpPr>
        <p:sp>
          <p:nvSpPr>
            <p:cNvPr id="531" name="Google Shape;531;p19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9"/>
          <p:cNvGrpSpPr/>
          <p:nvPr/>
        </p:nvGrpSpPr>
        <p:grpSpPr>
          <a:xfrm>
            <a:off x="253155" y="1087143"/>
            <a:ext cx="2011045" cy="542907"/>
            <a:chOff x="6782580" y="302418"/>
            <a:chExt cx="2011045" cy="542907"/>
          </a:xfrm>
        </p:grpSpPr>
        <p:sp>
          <p:nvSpPr>
            <p:cNvPr id="538" name="Google Shape;538;p19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0"/>
          <p:cNvGrpSpPr/>
          <p:nvPr/>
        </p:nvGrpSpPr>
        <p:grpSpPr>
          <a:xfrm>
            <a:off x="2405338" y="482343"/>
            <a:ext cx="4328162" cy="542907"/>
            <a:chOff x="-3902162" y="4400781"/>
            <a:chExt cx="4328162" cy="542907"/>
          </a:xfrm>
        </p:grpSpPr>
        <p:sp>
          <p:nvSpPr>
            <p:cNvPr id="546" name="Google Shape;546;p20"/>
            <p:cNvSpPr/>
            <p:nvPr/>
          </p:nvSpPr>
          <p:spPr>
            <a:xfrm>
              <a:off x="-3902162" y="4716528"/>
              <a:ext cx="35086" cy="10532"/>
            </a:xfrm>
            <a:custGeom>
              <a:rect b="b" l="l" r="r" t="t"/>
              <a:pathLst>
                <a:path extrusionOk="0" h="480" w="1599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-3877607" y="4691973"/>
              <a:ext cx="34208" cy="10532"/>
            </a:xfrm>
            <a:custGeom>
              <a:rect b="b" l="l" r="r" t="t"/>
              <a:pathLst>
                <a:path extrusionOk="0" h="480" w="1559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-3843419" y="4716528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333005" y="493315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357560" y="4909478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391770" y="493315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-1585045" y="442445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-1560490" y="4400781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-1526302" y="4424458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20"/>
          <p:cNvSpPr/>
          <p:nvPr/>
        </p:nvSpPr>
        <p:spPr>
          <a:xfrm>
            <a:off x="297175" y="650475"/>
            <a:ext cx="208375" cy="84775"/>
          </a:xfrm>
          <a:custGeom>
            <a:rect b="b" l="l" r="r" t="t"/>
            <a:pathLst>
              <a:path extrusionOk="0" h="3391" w="8335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639400" y="694850"/>
            <a:ext cx="364900" cy="133575"/>
          </a:xfrm>
          <a:custGeom>
            <a:rect b="b" l="l" r="r" t="t"/>
            <a:pathLst>
              <a:path extrusionOk="0" h="5343" w="14596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1046925" y="661525"/>
            <a:ext cx="284175" cy="106525"/>
          </a:xfrm>
          <a:custGeom>
            <a:rect b="b" l="l" r="r" t="t"/>
            <a:pathLst>
              <a:path extrusionOk="0" h="4261" w="11367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0"/>
          <p:cNvSpPr txBox="1"/>
          <p:nvPr>
            <p:ph type="title"/>
          </p:nvPr>
        </p:nvSpPr>
        <p:spPr>
          <a:xfrm>
            <a:off x="2766150" y="545738"/>
            <a:ext cx="3611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59" name="Google Shape;559;p20"/>
          <p:cNvSpPr txBox="1"/>
          <p:nvPr>
            <p:ph idx="1" type="subTitle"/>
          </p:nvPr>
        </p:nvSpPr>
        <p:spPr>
          <a:xfrm>
            <a:off x="2334300" y="2254650"/>
            <a:ext cx="4475400" cy="6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0" name="Google Shape;560;p20"/>
          <p:cNvSpPr txBox="1"/>
          <p:nvPr>
            <p:ph idx="2" type="subTitle"/>
          </p:nvPr>
        </p:nvSpPr>
        <p:spPr>
          <a:xfrm>
            <a:off x="2793750" y="1699788"/>
            <a:ext cx="35565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1" name="Google Shape;561;p20"/>
          <p:cNvSpPr txBox="1"/>
          <p:nvPr/>
        </p:nvSpPr>
        <p:spPr>
          <a:xfrm>
            <a:off x="1862100" y="3921475"/>
            <a:ext cx="54198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Nunito Sans ExtraBold"/>
                <a:ea typeface="Nunito Sans ExtraBold"/>
                <a:cs typeface="Nunito Sans ExtraBold"/>
                <a:sym typeface="Nunito Sans Extra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Nunito Sans ExtraBold"/>
                <a:ea typeface="Nunito Sans ExtraBold"/>
                <a:cs typeface="Nunito Sans ExtraBold"/>
                <a:sym typeface="Nunito Sans Extra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Nunito Sans ExtraBold"/>
                <a:ea typeface="Nunito Sans ExtraBold"/>
                <a:cs typeface="Nunito Sans ExtraBold"/>
                <a:sym typeface="Nunito Sans Extra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837450" y="2423000"/>
            <a:ext cx="208375" cy="84775"/>
          </a:xfrm>
          <a:custGeom>
            <a:rect b="b" l="l" r="r" t="t"/>
            <a:pathLst>
              <a:path extrusionOk="0" h="3391" w="8335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8587200" y="2434050"/>
            <a:ext cx="284175" cy="106525"/>
          </a:xfrm>
          <a:custGeom>
            <a:rect b="b" l="l" r="r" t="t"/>
            <a:pathLst>
              <a:path extrusionOk="0" h="4261" w="11367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/>
          <p:cNvSpPr/>
          <p:nvPr/>
        </p:nvSpPr>
        <p:spPr>
          <a:xfrm rot="10800000">
            <a:off x="8366850" y="4093775"/>
            <a:ext cx="678725" cy="873075"/>
          </a:xfrm>
          <a:custGeom>
            <a:rect b="b" l="l" r="r" t="t"/>
            <a:pathLst>
              <a:path extrusionOk="0" fill="none" h="34923" w="27149">
                <a:moveTo>
                  <a:pt x="26989" y="0"/>
                </a:moveTo>
                <a:cubicBezTo>
                  <a:pt x="27149" y="2829"/>
                  <a:pt x="26971" y="5675"/>
                  <a:pt x="26491" y="8451"/>
                </a:cubicBezTo>
                <a:cubicBezTo>
                  <a:pt x="26473" y="8540"/>
                  <a:pt x="26473" y="8629"/>
                  <a:pt x="26455" y="8718"/>
                </a:cubicBezTo>
                <a:cubicBezTo>
                  <a:pt x="24836" y="17542"/>
                  <a:pt x="19712" y="25832"/>
                  <a:pt x="12080" y="30546"/>
                </a:cubicBezTo>
                <a:cubicBezTo>
                  <a:pt x="8398" y="32806"/>
                  <a:pt x="4270" y="34193"/>
                  <a:pt x="1" y="34923"/>
                </a:cubicBezTo>
              </a:path>
            </a:pathLst>
          </a:custGeom>
          <a:solidFill>
            <a:schemeClr val="lt1"/>
          </a:solidFill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0"/>
          <p:cNvSpPr/>
          <p:nvPr/>
        </p:nvSpPr>
        <p:spPr>
          <a:xfrm rot="10800000">
            <a:off x="7005875" y="4629700"/>
            <a:ext cx="1816875" cy="397650"/>
          </a:xfrm>
          <a:custGeom>
            <a:rect b="b" l="l" r="r" t="t"/>
            <a:pathLst>
              <a:path extrusionOk="0" fill="none" h="15906" w="72675">
                <a:moveTo>
                  <a:pt x="1" y="1104"/>
                </a:moveTo>
                <a:cubicBezTo>
                  <a:pt x="5142" y="5569"/>
                  <a:pt x="11084" y="8967"/>
                  <a:pt x="17542" y="11138"/>
                </a:cubicBezTo>
                <a:cubicBezTo>
                  <a:pt x="31490" y="15905"/>
                  <a:pt x="47430" y="15140"/>
                  <a:pt x="60488" y="8202"/>
                </a:cubicBezTo>
                <a:cubicBezTo>
                  <a:pt x="64829" y="5907"/>
                  <a:pt x="68796" y="3043"/>
                  <a:pt x="72675" y="1"/>
                </a:cubicBezTo>
              </a:path>
            </a:pathLst>
          </a:custGeom>
          <a:solidFill>
            <a:schemeClr val="lt1"/>
          </a:solidFill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0"/>
          <p:cNvSpPr/>
          <p:nvPr/>
        </p:nvSpPr>
        <p:spPr>
          <a:xfrm flipH="1">
            <a:off x="130750" y="145900"/>
            <a:ext cx="1371225" cy="399850"/>
          </a:xfrm>
          <a:custGeom>
            <a:rect b="b" l="l" r="r" t="t"/>
            <a:pathLst>
              <a:path extrusionOk="0" fill="none" h="15994" w="54849">
                <a:moveTo>
                  <a:pt x="1" y="0"/>
                </a:moveTo>
                <a:cubicBezTo>
                  <a:pt x="2171" y="2953"/>
                  <a:pt x="4858" y="5480"/>
                  <a:pt x="7953" y="7454"/>
                </a:cubicBezTo>
                <a:cubicBezTo>
                  <a:pt x="21438" y="15994"/>
                  <a:pt x="39033" y="11439"/>
                  <a:pt x="54849" y="13770"/>
                </a:cubicBezTo>
              </a:path>
            </a:pathLst>
          </a:custGeom>
          <a:solidFill>
            <a:schemeClr val="lt1"/>
          </a:solidFill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20"/>
          <p:cNvGrpSpPr/>
          <p:nvPr/>
        </p:nvGrpSpPr>
        <p:grpSpPr>
          <a:xfrm flipH="1">
            <a:off x="130750" y="3911400"/>
            <a:ext cx="264225" cy="1032300"/>
            <a:chOff x="8735325" y="3911400"/>
            <a:chExt cx="264225" cy="1032300"/>
          </a:xfrm>
        </p:grpSpPr>
        <p:sp>
          <p:nvSpPr>
            <p:cNvPr id="568" name="Google Shape;568;p20"/>
            <p:cNvSpPr/>
            <p:nvPr/>
          </p:nvSpPr>
          <p:spPr>
            <a:xfrm>
              <a:off x="8979050" y="3911400"/>
              <a:ext cx="20500" cy="26700"/>
            </a:xfrm>
            <a:custGeom>
              <a:rect b="b" l="l" r="r" t="t"/>
              <a:pathLst>
                <a:path extrusionOk="0" fill="none" h="1068" w="820">
                  <a:moveTo>
                    <a:pt x="819" y="0"/>
                  </a:moveTo>
                  <a:cubicBezTo>
                    <a:pt x="535" y="356"/>
                    <a:pt x="268" y="712"/>
                    <a:pt x="1" y="106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8735325" y="3991000"/>
              <a:ext cx="218850" cy="904675"/>
            </a:xfrm>
            <a:custGeom>
              <a:rect b="b" l="l" r="r" t="t"/>
              <a:pathLst>
                <a:path extrusionOk="0" fill="none" h="36187" w="8754">
                  <a:moveTo>
                    <a:pt x="8238" y="1"/>
                  </a:moveTo>
                  <a:cubicBezTo>
                    <a:pt x="6797" y="2046"/>
                    <a:pt x="5462" y="4181"/>
                    <a:pt x="4253" y="6387"/>
                  </a:cubicBezTo>
                  <a:cubicBezTo>
                    <a:pt x="1851" y="10782"/>
                    <a:pt x="1" y="15709"/>
                    <a:pt x="588" y="20673"/>
                  </a:cubicBezTo>
                  <a:cubicBezTo>
                    <a:pt x="1086" y="24889"/>
                    <a:pt x="3292" y="28679"/>
                    <a:pt x="5676" y="32166"/>
                  </a:cubicBezTo>
                  <a:cubicBezTo>
                    <a:pt x="6619" y="33571"/>
                    <a:pt x="7651" y="34905"/>
                    <a:pt x="8754" y="3618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8975950" y="4919650"/>
              <a:ext cx="23600" cy="24050"/>
            </a:xfrm>
            <a:custGeom>
              <a:rect b="b" l="l" r="r" t="t"/>
              <a:pathLst>
                <a:path extrusionOk="0" fill="none" h="962" w="944">
                  <a:moveTo>
                    <a:pt x="0" y="1"/>
                  </a:moveTo>
                  <a:cubicBezTo>
                    <a:pt x="303" y="339"/>
                    <a:pt x="623" y="641"/>
                    <a:pt x="943" y="962"/>
                  </a:cubicBezTo>
                </a:path>
              </a:pathLst>
            </a:custGeom>
            <a:noFill/>
            <a:ln cap="rnd" cmpd="sng" w="11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2622039" y="1100678"/>
            <a:ext cx="3795" cy="29230"/>
          </a:xfrm>
          <a:custGeom>
            <a:rect b="b" l="l" r="r" t="t"/>
            <a:pathLst>
              <a:path extrusionOk="0" fill="none" h="1240" w="161">
                <a:moveTo>
                  <a:pt x="1" y="1"/>
                </a:moveTo>
                <a:cubicBezTo>
                  <a:pt x="81" y="401"/>
                  <a:pt x="121" y="840"/>
                  <a:pt x="161" y="1240"/>
                </a:cubicBezTo>
              </a:path>
            </a:pathLst>
          </a:custGeom>
          <a:noFill/>
          <a:ln cap="rnd" cmpd="sng" w="6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1814633" y="4449034"/>
            <a:ext cx="29230" cy="2852"/>
          </a:xfrm>
          <a:custGeom>
            <a:rect b="b" l="l" r="r" t="t"/>
            <a:pathLst>
              <a:path extrusionOk="0" fill="none" h="121" w="1240">
                <a:moveTo>
                  <a:pt x="1" y="121"/>
                </a:moveTo>
                <a:cubicBezTo>
                  <a:pt x="400" y="121"/>
                  <a:pt x="800" y="81"/>
                  <a:pt x="1240" y="1"/>
                </a:cubicBezTo>
              </a:path>
            </a:pathLst>
          </a:custGeom>
          <a:noFill/>
          <a:ln cap="rnd" cmpd="sng" w="6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527820" y="440509"/>
            <a:ext cx="4357107" cy="3416054"/>
            <a:chOff x="-309862" y="807695"/>
            <a:chExt cx="4680532" cy="3669625"/>
          </a:xfrm>
        </p:grpSpPr>
        <p:sp>
          <p:nvSpPr>
            <p:cNvPr id="34" name="Google Shape;34;p3"/>
            <p:cNvSpPr/>
            <p:nvPr/>
          </p:nvSpPr>
          <p:spPr>
            <a:xfrm>
              <a:off x="1304949" y="834073"/>
              <a:ext cx="36773" cy="11315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31326" y="807695"/>
              <a:ext cx="36773" cy="11315"/>
            </a:xfrm>
            <a:custGeom>
              <a:rect b="b" l="l" r="r" t="t"/>
              <a:pathLst>
                <a:path extrusionOk="0" h="480" w="1560">
                  <a:moveTo>
                    <a:pt x="760" y="0"/>
                  </a:moveTo>
                  <a:cubicBezTo>
                    <a:pt x="320" y="0"/>
                    <a:pt x="0" y="120"/>
                    <a:pt x="0" y="240"/>
                  </a:cubicBezTo>
                  <a:cubicBezTo>
                    <a:pt x="0" y="400"/>
                    <a:pt x="32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368076" y="834073"/>
              <a:ext cx="36750" cy="11315"/>
            </a:xfrm>
            <a:custGeom>
              <a:rect b="b" l="l" r="r" t="t"/>
              <a:pathLst>
                <a:path extrusionOk="0" h="480" w="1559">
                  <a:moveTo>
                    <a:pt x="76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20" y="480"/>
                    <a:pt x="76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278770" y="4233298"/>
              <a:ext cx="37692" cy="11315"/>
            </a:xfrm>
            <a:custGeom>
              <a:rect b="b" l="l" r="r" t="t"/>
              <a:pathLst>
                <a:path extrusionOk="0" h="480" w="1599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252392" y="4206921"/>
              <a:ext cx="36750" cy="11315"/>
            </a:xfrm>
            <a:custGeom>
              <a:rect b="b" l="l" r="r" t="t"/>
              <a:pathLst>
                <a:path extrusionOk="0" h="480" w="1559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-215666" y="4233298"/>
              <a:ext cx="36773" cy="11315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385968" y="2720227"/>
              <a:ext cx="36773" cy="11315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360"/>
                    <a:pt x="360" y="480"/>
                    <a:pt x="800" y="480"/>
                  </a:cubicBezTo>
                  <a:cubicBezTo>
                    <a:pt x="1240" y="480"/>
                    <a:pt x="1559" y="360"/>
                    <a:pt x="1559" y="240"/>
                  </a:cubicBezTo>
                  <a:cubicBezTo>
                    <a:pt x="1559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412345" y="2693849"/>
              <a:ext cx="36773" cy="11315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49095" y="2720227"/>
              <a:ext cx="36773" cy="11315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239" y="480"/>
                    <a:pt x="1559" y="360"/>
                    <a:pt x="1559" y="240"/>
                  </a:cubicBezTo>
                  <a:cubicBezTo>
                    <a:pt x="1559" y="120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076698" y="938641"/>
              <a:ext cx="36773" cy="11338"/>
            </a:xfrm>
            <a:custGeom>
              <a:rect b="b" l="l" r="r" t="t"/>
              <a:pathLst>
                <a:path extrusionOk="0" h="481" w="156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103075" y="912263"/>
              <a:ext cx="36773" cy="12281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139825" y="938641"/>
              <a:ext cx="36773" cy="11338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270770" y="4466006"/>
              <a:ext cx="36773" cy="11315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297148" y="4440571"/>
              <a:ext cx="36773" cy="11315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333897" y="4466006"/>
              <a:ext cx="36773" cy="11315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210345" y="3919548"/>
              <a:ext cx="36750" cy="11338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236723" y="3894113"/>
              <a:ext cx="36750" cy="11338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273449" y="3919548"/>
              <a:ext cx="36773" cy="11338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309862" y="2041881"/>
              <a:ext cx="36750" cy="11338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-283484" y="2015503"/>
              <a:ext cx="36773" cy="12281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-246735" y="2041881"/>
              <a:ext cx="36750" cy="11338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221190">
            <a:off x="1637223" y="1053416"/>
            <a:ext cx="458746" cy="455427"/>
            <a:chOff x="3657533" y="3729124"/>
            <a:chExt cx="606916" cy="602525"/>
          </a:xfrm>
        </p:grpSpPr>
        <p:sp>
          <p:nvSpPr>
            <p:cNvPr id="56" name="Google Shape;56;p3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rect b="b" l="l" r="r" t="t"/>
              <a:pathLst>
                <a:path extrusionOk="0" h="11678" w="17206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rect b="b" l="l" r="r" t="t"/>
              <a:pathLst>
                <a:path extrusionOk="0" h="7337" w="12416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557711" y="4142909"/>
            <a:ext cx="311036" cy="312573"/>
            <a:chOff x="3733161" y="3987123"/>
            <a:chExt cx="458755" cy="461023"/>
          </a:xfrm>
        </p:grpSpPr>
        <p:sp>
          <p:nvSpPr>
            <p:cNvPr id="59" name="Google Shape;59;p3"/>
            <p:cNvSpPr/>
            <p:nvPr/>
          </p:nvSpPr>
          <p:spPr>
            <a:xfrm rot="621128">
              <a:off x="3759316" y="4021417"/>
              <a:ext cx="406445" cy="392435"/>
            </a:xfrm>
            <a:custGeom>
              <a:rect b="b" l="l" r="r" t="t"/>
              <a:pathLst>
                <a:path extrusionOk="0" h="9218" w="10419">
                  <a:moveTo>
                    <a:pt x="203" y="290"/>
                  </a:moveTo>
                  <a:cubicBezTo>
                    <a:pt x="1708" y="0"/>
                    <a:pt x="3488" y="246"/>
                    <a:pt x="4949" y="666"/>
                  </a:cubicBezTo>
                  <a:cubicBezTo>
                    <a:pt x="6150" y="999"/>
                    <a:pt x="7294" y="1534"/>
                    <a:pt x="8335" y="2258"/>
                  </a:cubicBezTo>
                  <a:cubicBezTo>
                    <a:pt x="9175" y="2865"/>
                    <a:pt x="9956" y="3719"/>
                    <a:pt x="10187" y="4775"/>
                  </a:cubicBezTo>
                  <a:cubicBezTo>
                    <a:pt x="10419" y="5861"/>
                    <a:pt x="9999" y="6859"/>
                    <a:pt x="9334" y="7698"/>
                  </a:cubicBezTo>
                  <a:cubicBezTo>
                    <a:pt x="8668" y="8538"/>
                    <a:pt x="7800" y="9174"/>
                    <a:pt x="6700" y="9203"/>
                  </a:cubicBezTo>
                  <a:cubicBezTo>
                    <a:pt x="5615" y="9218"/>
                    <a:pt x="4617" y="8653"/>
                    <a:pt x="3806" y="7973"/>
                  </a:cubicBezTo>
                  <a:cubicBezTo>
                    <a:pt x="2866" y="7134"/>
                    <a:pt x="2084" y="6150"/>
                    <a:pt x="1477" y="5050"/>
                  </a:cubicBezTo>
                  <a:cubicBezTo>
                    <a:pt x="739" y="3734"/>
                    <a:pt x="88" y="2055"/>
                    <a:pt x="15" y="536"/>
                  </a:cubicBezTo>
                  <a:cubicBezTo>
                    <a:pt x="1" y="406"/>
                    <a:pt x="88" y="304"/>
                    <a:pt x="203" y="29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621128">
              <a:off x="3816909" y="4089491"/>
              <a:ext cx="339309" cy="296987"/>
            </a:xfrm>
            <a:custGeom>
              <a:rect b="b" l="l" r="r" t="t"/>
              <a:pathLst>
                <a:path extrusionOk="0" h="6976" w="8698">
                  <a:moveTo>
                    <a:pt x="6744" y="5630"/>
                  </a:moveTo>
                  <a:lnTo>
                    <a:pt x="3778" y="5977"/>
                  </a:lnTo>
                  <a:cubicBezTo>
                    <a:pt x="3590" y="5991"/>
                    <a:pt x="3546" y="5702"/>
                    <a:pt x="3749" y="5673"/>
                  </a:cubicBezTo>
                  <a:lnTo>
                    <a:pt x="6411" y="5355"/>
                  </a:lnTo>
                  <a:lnTo>
                    <a:pt x="4356" y="3763"/>
                  </a:lnTo>
                  <a:lnTo>
                    <a:pt x="1245" y="4139"/>
                  </a:lnTo>
                  <a:cubicBezTo>
                    <a:pt x="1043" y="4154"/>
                    <a:pt x="1014" y="3864"/>
                    <a:pt x="1202" y="3835"/>
                  </a:cubicBezTo>
                  <a:lnTo>
                    <a:pt x="4024" y="3503"/>
                  </a:lnTo>
                  <a:lnTo>
                    <a:pt x="1868" y="1766"/>
                  </a:lnTo>
                  <a:lnTo>
                    <a:pt x="638" y="1911"/>
                  </a:lnTo>
                  <a:cubicBezTo>
                    <a:pt x="450" y="1940"/>
                    <a:pt x="406" y="1636"/>
                    <a:pt x="609" y="1621"/>
                  </a:cubicBezTo>
                  <a:lnTo>
                    <a:pt x="1535" y="1506"/>
                  </a:lnTo>
                  <a:lnTo>
                    <a:pt x="204" y="464"/>
                  </a:lnTo>
                  <a:cubicBezTo>
                    <a:pt x="1" y="305"/>
                    <a:pt x="247" y="1"/>
                    <a:pt x="450" y="160"/>
                  </a:cubicBezTo>
                  <a:lnTo>
                    <a:pt x="1766" y="1202"/>
                  </a:lnTo>
                  <a:lnTo>
                    <a:pt x="1665" y="276"/>
                  </a:lnTo>
                  <a:cubicBezTo>
                    <a:pt x="1651" y="189"/>
                    <a:pt x="1708" y="117"/>
                    <a:pt x="1795" y="117"/>
                  </a:cubicBezTo>
                  <a:cubicBezTo>
                    <a:pt x="1882" y="102"/>
                    <a:pt x="1954" y="160"/>
                    <a:pt x="1954" y="247"/>
                  </a:cubicBezTo>
                  <a:lnTo>
                    <a:pt x="2099" y="1462"/>
                  </a:lnTo>
                  <a:lnTo>
                    <a:pt x="4255" y="3199"/>
                  </a:lnTo>
                  <a:lnTo>
                    <a:pt x="3922" y="435"/>
                  </a:lnTo>
                  <a:cubicBezTo>
                    <a:pt x="3893" y="247"/>
                    <a:pt x="4197" y="203"/>
                    <a:pt x="4212" y="406"/>
                  </a:cubicBezTo>
                  <a:lnTo>
                    <a:pt x="4588" y="3459"/>
                  </a:lnTo>
                  <a:lnTo>
                    <a:pt x="6657" y="5065"/>
                  </a:lnTo>
                  <a:lnTo>
                    <a:pt x="6339" y="2388"/>
                  </a:lnTo>
                  <a:cubicBezTo>
                    <a:pt x="6310" y="2186"/>
                    <a:pt x="6614" y="2142"/>
                    <a:pt x="6643" y="2345"/>
                  </a:cubicBezTo>
                  <a:lnTo>
                    <a:pt x="6990" y="5326"/>
                  </a:lnTo>
                  <a:lnTo>
                    <a:pt x="8495" y="6512"/>
                  </a:lnTo>
                  <a:cubicBezTo>
                    <a:pt x="8697" y="6671"/>
                    <a:pt x="8466" y="6975"/>
                    <a:pt x="8263" y="6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rot="2976230">
            <a:off x="4317752" y="2920731"/>
            <a:ext cx="374593" cy="391229"/>
            <a:chOff x="3941912" y="3877117"/>
            <a:chExt cx="537560" cy="577447"/>
          </a:xfrm>
        </p:grpSpPr>
        <p:sp>
          <p:nvSpPr>
            <p:cNvPr id="62" name="Google Shape;62;p3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3647860">
            <a:off x="4170619" y="4226789"/>
            <a:ext cx="374610" cy="391244"/>
            <a:chOff x="3941912" y="3877117"/>
            <a:chExt cx="537560" cy="577447"/>
          </a:xfrm>
        </p:grpSpPr>
        <p:sp>
          <p:nvSpPr>
            <p:cNvPr id="65" name="Google Shape;65;p3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3"/>
          <p:cNvSpPr txBox="1"/>
          <p:nvPr>
            <p:ph hasCustomPrompt="1" type="title"/>
          </p:nvPr>
        </p:nvSpPr>
        <p:spPr>
          <a:xfrm>
            <a:off x="6281375" y="921225"/>
            <a:ext cx="17358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5795375" y="3624700"/>
            <a:ext cx="2707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3"/>
          <p:cNvSpPr txBox="1"/>
          <p:nvPr>
            <p:ph idx="2" type="title"/>
          </p:nvPr>
        </p:nvSpPr>
        <p:spPr>
          <a:xfrm>
            <a:off x="5307575" y="1938113"/>
            <a:ext cx="36834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/>
          <p:nvPr/>
        </p:nvSpPr>
        <p:spPr>
          <a:xfrm flipH="1">
            <a:off x="873415" y="654383"/>
            <a:ext cx="190575" cy="77507"/>
          </a:xfrm>
          <a:custGeom>
            <a:rect b="b" l="l" r="r" t="t"/>
            <a:pathLst>
              <a:path extrusionOk="0" h="4102" w="10086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607090" y="708045"/>
            <a:ext cx="230727" cy="75920"/>
          </a:xfrm>
          <a:custGeom>
            <a:rect b="b" l="l" r="r" t="t"/>
            <a:pathLst>
              <a:path extrusionOk="0" h="4018" w="12211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1"/>
          <p:cNvSpPr/>
          <p:nvPr/>
        </p:nvSpPr>
        <p:spPr>
          <a:xfrm flipH="1">
            <a:off x="8200040" y="4570620"/>
            <a:ext cx="230727" cy="75920"/>
          </a:xfrm>
          <a:custGeom>
            <a:rect b="b" l="l" r="r" t="t"/>
            <a:pathLst>
              <a:path extrusionOk="0" h="4018" w="12211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 flipH="1">
            <a:off x="907340" y="4767070"/>
            <a:ext cx="190575" cy="77507"/>
          </a:xfrm>
          <a:custGeom>
            <a:rect b="b" l="l" r="r" t="t"/>
            <a:pathLst>
              <a:path extrusionOk="0" h="4102" w="10086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21"/>
          <p:cNvGrpSpPr/>
          <p:nvPr/>
        </p:nvGrpSpPr>
        <p:grpSpPr>
          <a:xfrm flipH="1">
            <a:off x="355205" y="1084706"/>
            <a:ext cx="2011045" cy="542907"/>
            <a:chOff x="6782580" y="302418"/>
            <a:chExt cx="2011045" cy="542907"/>
          </a:xfrm>
        </p:grpSpPr>
        <p:sp>
          <p:nvSpPr>
            <p:cNvPr id="575" name="Google Shape;575;p21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 flipH="1" rot="-221190">
            <a:off x="8414773" y="3568304"/>
            <a:ext cx="458746" cy="455427"/>
            <a:chOff x="3657533" y="3729124"/>
            <a:chExt cx="606916" cy="602525"/>
          </a:xfrm>
        </p:grpSpPr>
        <p:sp>
          <p:nvSpPr>
            <p:cNvPr id="582" name="Google Shape;582;p21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rect b="b" l="l" r="r" t="t"/>
              <a:pathLst>
                <a:path extrusionOk="0" h="11678" w="17206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rect b="b" l="l" r="r" t="t"/>
              <a:pathLst>
                <a:path extrusionOk="0" h="7337" w="12416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1"/>
          <p:cNvGrpSpPr/>
          <p:nvPr/>
        </p:nvGrpSpPr>
        <p:grpSpPr>
          <a:xfrm flipH="1" rot="-2976230">
            <a:off x="377527" y="387556"/>
            <a:ext cx="374593" cy="391229"/>
            <a:chOff x="3941912" y="3877117"/>
            <a:chExt cx="537560" cy="577447"/>
          </a:xfrm>
        </p:grpSpPr>
        <p:sp>
          <p:nvSpPr>
            <p:cNvPr id="585" name="Google Shape;585;p2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1"/>
          <p:cNvGrpSpPr/>
          <p:nvPr/>
        </p:nvGrpSpPr>
        <p:grpSpPr>
          <a:xfrm flipH="1" rot="1167250">
            <a:off x="2446692" y="4412956"/>
            <a:ext cx="374618" cy="391238"/>
            <a:chOff x="3941912" y="3877117"/>
            <a:chExt cx="537560" cy="577447"/>
          </a:xfrm>
        </p:grpSpPr>
        <p:sp>
          <p:nvSpPr>
            <p:cNvPr id="588" name="Google Shape;588;p2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1"/>
          <p:cNvSpPr/>
          <p:nvPr/>
        </p:nvSpPr>
        <p:spPr>
          <a:xfrm flipH="1">
            <a:off x="8430765" y="372595"/>
            <a:ext cx="190575" cy="77507"/>
          </a:xfrm>
          <a:custGeom>
            <a:rect b="b" l="l" r="r" t="t"/>
            <a:pathLst>
              <a:path extrusionOk="0" h="4102" w="10086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21"/>
          <p:cNvGrpSpPr/>
          <p:nvPr/>
        </p:nvGrpSpPr>
        <p:grpSpPr>
          <a:xfrm>
            <a:off x="6782580" y="454818"/>
            <a:ext cx="2011045" cy="542907"/>
            <a:chOff x="6782580" y="302418"/>
            <a:chExt cx="2011045" cy="542907"/>
          </a:xfrm>
        </p:grpSpPr>
        <p:sp>
          <p:nvSpPr>
            <p:cNvPr id="592" name="Google Shape;592;p21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"/>
          <p:cNvSpPr/>
          <p:nvPr/>
        </p:nvSpPr>
        <p:spPr>
          <a:xfrm>
            <a:off x="7562548" y="2921528"/>
            <a:ext cx="628729" cy="233957"/>
          </a:xfrm>
          <a:custGeom>
            <a:rect b="b" l="l" r="r" t="t"/>
            <a:pathLst>
              <a:path extrusionOk="0" h="5908" w="15877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2"/>
          <p:cNvSpPr/>
          <p:nvPr/>
        </p:nvSpPr>
        <p:spPr>
          <a:xfrm>
            <a:off x="520477" y="2408547"/>
            <a:ext cx="483041" cy="181103"/>
          </a:xfrm>
          <a:custGeom>
            <a:rect b="b" l="l" r="r" t="t"/>
            <a:pathLst>
              <a:path extrusionOk="0" h="4261" w="11367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7830840" y="2589639"/>
            <a:ext cx="92123" cy="34788"/>
            <a:chOff x="4736324" y="1804332"/>
            <a:chExt cx="88691" cy="33492"/>
          </a:xfrm>
        </p:grpSpPr>
        <p:sp>
          <p:nvSpPr>
            <p:cNvPr id="602" name="Google Shape;602;p22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2"/>
          <p:cNvGrpSpPr/>
          <p:nvPr/>
        </p:nvGrpSpPr>
        <p:grpSpPr>
          <a:xfrm>
            <a:off x="1758702" y="1106514"/>
            <a:ext cx="92123" cy="34788"/>
            <a:chOff x="4736324" y="1804332"/>
            <a:chExt cx="88691" cy="33492"/>
          </a:xfrm>
        </p:grpSpPr>
        <p:sp>
          <p:nvSpPr>
            <p:cNvPr id="606" name="Google Shape;606;p22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486402" y="3209114"/>
            <a:ext cx="92123" cy="34788"/>
            <a:chOff x="4736324" y="1804332"/>
            <a:chExt cx="88691" cy="33492"/>
          </a:xfrm>
        </p:grpSpPr>
        <p:sp>
          <p:nvSpPr>
            <p:cNvPr id="610" name="Google Shape;610;p22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22"/>
          <p:cNvSpPr/>
          <p:nvPr/>
        </p:nvSpPr>
        <p:spPr>
          <a:xfrm rot="5399696">
            <a:off x="8253647" y="192107"/>
            <a:ext cx="766348" cy="694793"/>
          </a:xfrm>
          <a:custGeom>
            <a:rect b="b" l="l" r="r" t="t"/>
            <a:pathLst>
              <a:path extrusionOk="0" fill="none" h="34923" w="27149">
                <a:moveTo>
                  <a:pt x="26989" y="0"/>
                </a:moveTo>
                <a:cubicBezTo>
                  <a:pt x="27149" y="2829"/>
                  <a:pt x="26971" y="5675"/>
                  <a:pt x="26491" y="8451"/>
                </a:cubicBezTo>
                <a:cubicBezTo>
                  <a:pt x="26473" y="8540"/>
                  <a:pt x="26473" y="8629"/>
                  <a:pt x="26455" y="8718"/>
                </a:cubicBezTo>
                <a:cubicBezTo>
                  <a:pt x="24836" y="17542"/>
                  <a:pt x="19712" y="25832"/>
                  <a:pt x="12080" y="30546"/>
                </a:cubicBezTo>
                <a:cubicBezTo>
                  <a:pt x="8398" y="32806"/>
                  <a:pt x="4270" y="34193"/>
                  <a:pt x="1" y="34923"/>
                </a:cubicBezTo>
              </a:path>
            </a:pathLst>
          </a:custGeom>
          <a:solidFill>
            <a:schemeClr val="lt1"/>
          </a:solidFill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2"/>
          <p:cNvSpPr/>
          <p:nvPr/>
        </p:nvSpPr>
        <p:spPr>
          <a:xfrm flipH="1">
            <a:off x="130750" y="145900"/>
            <a:ext cx="1371225" cy="399850"/>
          </a:xfrm>
          <a:custGeom>
            <a:rect b="b" l="l" r="r" t="t"/>
            <a:pathLst>
              <a:path extrusionOk="0" fill="none" h="15994" w="54849">
                <a:moveTo>
                  <a:pt x="1" y="0"/>
                </a:moveTo>
                <a:cubicBezTo>
                  <a:pt x="2171" y="2953"/>
                  <a:pt x="4858" y="5480"/>
                  <a:pt x="7953" y="7454"/>
                </a:cubicBezTo>
                <a:cubicBezTo>
                  <a:pt x="21438" y="15994"/>
                  <a:pt x="39033" y="11439"/>
                  <a:pt x="54849" y="13770"/>
                </a:cubicBezTo>
              </a:path>
            </a:pathLst>
          </a:custGeom>
          <a:solidFill>
            <a:schemeClr val="lt1"/>
          </a:solidFill>
          <a:ln cap="rnd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22"/>
          <p:cNvGrpSpPr/>
          <p:nvPr/>
        </p:nvGrpSpPr>
        <p:grpSpPr>
          <a:xfrm rot="1436547">
            <a:off x="8031176" y="1261258"/>
            <a:ext cx="374605" cy="391243"/>
            <a:chOff x="3941912" y="3877117"/>
            <a:chExt cx="537560" cy="577447"/>
          </a:xfrm>
        </p:grpSpPr>
        <p:sp>
          <p:nvSpPr>
            <p:cNvPr id="616" name="Google Shape;616;p22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22"/>
          <p:cNvGrpSpPr/>
          <p:nvPr/>
        </p:nvGrpSpPr>
        <p:grpSpPr>
          <a:xfrm>
            <a:off x="275216" y="3410488"/>
            <a:ext cx="1481698" cy="1587377"/>
            <a:chOff x="1622767" y="3053400"/>
            <a:chExt cx="1802771" cy="1931350"/>
          </a:xfrm>
        </p:grpSpPr>
        <p:sp>
          <p:nvSpPr>
            <p:cNvPr id="619" name="Google Shape;619;p22"/>
            <p:cNvSpPr/>
            <p:nvPr/>
          </p:nvSpPr>
          <p:spPr>
            <a:xfrm flipH="1">
              <a:off x="2954724" y="3540683"/>
              <a:ext cx="435040" cy="880941"/>
            </a:xfrm>
            <a:custGeom>
              <a:rect b="b" l="l" r="r" t="t"/>
              <a:pathLst>
                <a:path extrusionOk="0" h="40531" w="19883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3045591" y="3605779"/>
              <a:ext cx="252670" cy="958926"/>
            </a:xfrm>
            <a:custGeom>
              <a:rect b="b" l="l" r="r" t="t"/>
              <a:pathLst>
                <a:path extrusionOk="0" h="44119" w="11548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 flipH="1">
              <a:off x="2307209" y="3268816"/>
              <a:ext cx="592379" cy="1200468"/>
            </a:xfrm>
            <a:custGeom>
              <a:rect b="b" l="l" r="r" t="t"/>
              <a:pathLst>
                <a:path extrusionOk="0" h="55232" w="27074">
                  <a:moveTo>
                    <a:pt x="17740" y="7757"/>
                  </a:moveTo>
                  <a:lnTo>
                    <a:pt x="15642" y="7757"/>
                  </a:lnTo>
                  <a:lnTo>
                    <a:pt x="18912" y="12908"/>
                  </a:lnTo>
                  <a:lnTo>
                    <a:pt x="16250" y="12908"/>
                  </a:lnTo>
                  <a:lnTo>
                    <a:pt x="20070" y="18956"/>
                  </a:lnTo>
                  <a:lnTo>
                    <a:pt x="17422" y="18956"/>
                  </a:lnTo>
                  <a:lnTo>
                    <a:pt x="21242" y="25004"/>
                  </a:lnTo>
                  <a:lnTo>
                    <a:pt x="18579" y="25004"/>
                  </a:lnTo>
                  <a:lnTo>
                    <a:pt x="22399" y="31053"/>
                  </a:lnTo>
                  <a:lnTo>
                    <a:pt x="19751" y="31053"/>
                  </a:lnTo>
                  <a:lnTo>
                    <a:pt x="23571" y="37101"/>
                  </a:lnTo>
                  <a:lnTo>
                    <a:pt x="20909" y="37101"/>
                  </a:lnTo>
                  <a:lnTo>
                    <a:pt x="24743" y="43135"/>
                  </a:lnTo>
                  <a:lnTo>
                    <a:pt x="22081" y="43135"/>
                  </a:lnTo>
                  <a:lnTo>
                    <a:pt x="25901" y="49183"/>
                  </a:lnTo>
                  <a:lnTo>
                    <a:pt x="23253" y="49183"/>
                  </a:lnTo>
                  <a:lnTo>
                    <a:pt x="27073" y="55232"/>
                  </a:lnTo>
                  <a:lnTo>
                    <a:pt x="0" y="55232"/>
                  </a:lnTo>
                  <a:lnTo>
                    <a:pt x="3617" y="49183"/>
                  </a:lnTo>
                  <a:lnTo>
                    <a:pt x="1158" y="49183"/>
                  </a:lnTo>
                  <a:lnTo>
                    <a:pt x="4790" y="43135"/>
                  </a:lnTo>
                  <a:lnTo>
                    <a:pt x="2330" y="43135"/>
                  </a:lnTo>
                  <a:lnTo>
                    <a:pt x="5962" y="37101"/>
                  </a:lnTo>
                  <a:lnTo>
                    <a:pt x="3502" y="37101"/>
                  </a:lnTo>
                  <a:lnTo>
                    <a:pt x="7119" y="31053"/>
                  </a:lnTo>
                  <a:lnTo>
                    <a:pt x="4659" y="31053"/>
                  </a:lnTo>
                  <a:lnTo>
                    <a:pt x="8291" y="25004"/>
                  </a:lnTo>
                  <a:lnTo>
                    <a:pt x="5831" y="25004"/>
                  </a:lnTo>
                  <a:lnTo>
                    <a:pt x="9463" y="18956"/>
                  </a:lnTo>
                  <a:lnTo>
                    <a:pt x="7003" y="18956"/>
                  </a:lnTo>
                  <a:lnTo>
                    <a:pt x="10621" y="12908"/>
                  </a:lnTo>
                  <a:lnTo>
                    <a:pt x="8161" y="12908"/>
                  </a:lnTo>
                  <a:lnTo>
                    <a:pt x="11258" y="7757"/>
                  </a:lnTo>
                  <a:lnTo>
                    <a:pt x="9333" y="7757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 flipH="1">
              <a:off x="2430993" y="3357516"/>
              <a:ext cx="344807" cy="1306752"/>
            </a:xfrm>
            <a:custGeom>
              <a:rect b="b" l="l" r="r" t="t"/>
              <a:pathLst>
                <a:path extrusionOk="0" h="60122" w="15759">
                  <a:moveTo>
                    <a:pt x="8292" y="59558"/>
                  </a:moveTo>
                  <a:cubicBezTo>
                    <a:pt x="8292" y="60122"/>
                    <a:pt x="7453" y="60122"/>
                    <a:pt x="7453" y="59558"/>
                  </a:cubicBezTo>
                  <a:lnTo>
                    <a:pt x="7453" y="47910"/>
                  </a:lnTo>
                  <a:lnTo>
                    <a:pt x="290" y="42512"/>
                  </a:lnTo>
                  <a:cubicBezTo>
                    <a:pt x="30" y="42237"/>
                    <a:pt x="420" y="41847"/>
                    <a:pt x="681" y="42107"/>
                  </a:cubicBezTo>
                  <a:lnTo>
                    <a:pt x="7453" y="47128"/>
                  </a:lnTo>
                  <a:lnTo>
                    <a:pt x="7453" y="43004"/>
                  </a:lnTo>
                  <a:lnTo>
                    <a:pt x="261" y="35813"/>
                  </a:lnTo>
                  <a:cubicBezTo>
                    <a:pt x="1" y="35552"/>
                    <a:pt x="406" y="35162"/>
                    <a:pt x="666" y="35422"/>
                  </a:cubicBezTo>
                  <a:lnTo>
                    <a:pt x="7453" y="42208"/>
                  </a:lnTo>
                  <a:lnTo>
                    <a:pt x="7453" y="36030"/>
                  </a:lnTo>
                  <a:lnTo>
                    <a:pt x="2113" y="30676"/>
                  </a:lnTo>
                  <a:cubicBezTo>
                    <a:pt x="1838" y="30416"/>
                    <a:pt x="2244" y="30010"/>
                    <a:pt x="2504" y="30285"/>
                  </a:cubicBezTo>
                  <a:lnTo>
                    <a:pt x="7453" y="35234"/>
                  </a:lnTo>
                  <a:lnTo>
                    <a:pt x="7453" y="29041"/>
                  </a:lnTo>
                  <a:lnTo>
                    <a:pt x="3546" y="25134"/>
                  </a:lnTo>
                  <a:cubicBezTo>
                    <a:pt x="3285" y="24859"/>
                    <a:pt x="3676" y="24469"/>
                    <a:pt x="3937" y="24729"/>
                  </a:cubicBezTo>
                  <a:lnTo>
                    <a:pt x="7453" y="28260"/>
                  </a:lnTo>
                  <a:lnTo>
                    <a:pt x="7453" y="22067"/>
                  </a:lnTo>
                  <a:lnTo>
                    <a:pt x="4443" y="19057"/>
                  </a:lnTo>
                  <a:cubicBezTo>
                    <a:pt x="4183" y="18796"/>
                    <a:pt x="4588" y="18391"/>
                    <a:pt x="4848" y="18652"/>
                  </a:cubicBezTo>
                  <a:lnTo>
                    <a:pt x="7453" y="21271"/>
                  </a:lnTo>
                  <a:lnTo>
                    <a:pt x="7453" y="14571"/>
                  </a:lnTo>
                  <a:lnTo>
                    <a:pt x="4443" y="11562"/>
                  </a:lnTo>
                  <a:cubicBezTo>
                    <a:pt x="4183" y="11301"/>
                    <a:pt x="4588" y="10896"/>
                    <a:pt x="4848" y="11171"/>
                  </a:cubicBezTo>
                  <a:lnTo>
                    <a:pt x="7453" y="13775"/>
                  </a:lnTo>
                  <a:lnTo>
                    <a:pt x="7453" y="7886"/>
                  </a:lnTo>
                  <a:lnTo>
                    <a:pt x="5557" y="5991"/>
                  </a:lnTo>
                  <a:cubicBezTo>
                    <a:pt x="5297" y="5730"/>
                    <a:pt x="5687" y="5325"/>
                    <a:pt x="5948" y="5600"/>
                  </a:cubicBezTo>
                  <a:lnTo>
                    <a:pt x="7453" y="7090"/>
                  </a:lnTo>
                  <a:lnTo>
                    <a:pt x="7453" y="565"/>
                  </a:lnTo>
                  <a:cubicBezTo>
                    <a:pt x="7453" y="0"/>
                    <a:pt x="8292" y="0"/>
                    <a:pt x="8292" y="565"/>
                  </a:cubicBezTo>
                  <a:lnTo>
                    <a:pt x="8292" y="7105"/>
                  </a:lnTo>
                  <a:lnTo>
                    <a:pt x="9667" y="5730"/>
                  </a:lnTo>
                  <a:cubicBezTo>
                    <a:pt x="9927" y="5470"/>
                    <a:pt x="10318" y="5860"/>
                    <a:pt x="10057" y="6121"/>
                  </a:cubicBezTo>
                  <a:lnTo>
                    <a:pt x="8292" y="7886"/>
                  </a:lnTo>
                  <a:lnTo>
                    <a:pt x="8292" y="13775"/>
                  </a:lnTo>
                  <a:lnTo>
                    <a:pt x="10911" y="11171"/>
                  </a:lnTo>
                  <a:cubicBezTo>
                    <a:pt x="11171" y="10910"/>
                    <a:pt x="11577" y="11301"/>
                    <a:pt x="11302" y="11562"/>
                  </a:cubicBezTo>
                  <a:lnTo>
                    <a:pt x="8292" y="14571"/>
                  </a:lnTo>
                  <a:lnTo>
                    <a:pt x="8292" y="21271"/>
                  </a:lnTo>
                  <a:lnTo>
                    <a:pt x="10911" y="18652"/>
                  </a:lnTo>
                  <a:cubicBezTo>
                    <a:pt x="11171" y="18391"/>
                    <a:pt x="11577" y="18796"/>
                    <a:pt x="11302" y="19057"/>
                  </a:cubicBezTo>
                  <a:lnTo>
                    <a:pt x="8292" y="22067"/>
                  </a:lnTo>
                  <a:lnTo>
                    <a:pt x="8292" y="28260"/>
                  </a:lnTo>
                  <a:lnTo>
                    <a:pt x="11591" y="24961"/>
                  </a:lnTo>
                  <a:cubicBezTo>
                    <a:pt x="11866" y="24686"/>
                    <a:pt x="12257" y="25091"/>
                    <a:pt x="11996" y="25351"/>
                  </a:cubicBezTo>
                  <a:lnTo>
                    <a:pt x="8292" y="29041"/>
                  </a:lnTo>
                  <a:lnTo>
                    <a:pt x="8292" y="35234"/>
                  </a:lnTo>
                  <a:lnTo>
                    <a:pt x="13024" y="30502"/>
                  </a:lnTo>
                  <a:cubicBezTo>
                    <a:pt x="13284" y="30242"/>
                    <a:pt x="13689" y="30633"/>
                    <a:pt x="13414" y="30908"/>
                  </a:cubicBezTo>
                  <a:lnTo>
                    <a:pt x="8292" y="36030"/>
                  </a:lnTo>
                  <a:lnTo>
                    <a:pt x="8292" y="42208"/>
                  </a:lnTo>
                  <a:lnTo>
                    <a:pt x="15093" y="35422"/>
                  </a:lnTo>
                  <a:cubicBezTo>
                    <a:pt x="15353" y="35162"/>
                    <a:pt x="15758" y="35552"/>
                    <a:pt x="15483" y="35813"/>
                  </a:cubicBezTo>
                  <a:lnTo>
                    <a:pt x="8292" y="43004"/>
                  </a:lnTo>
                  <a:lnTo>
                    <a:pt x="8292" y="47128"/>
                  </a:lnTo>
                  <a:lnTo>
                    <a:pt x="14442" y="42469"/>
                  </a:lnTo>
                  <a:cubicBezTo>
                    <a:pt x="14702" y="42208"/>
                    <a:pt x="15093" y="42599"/>
                    <a:pt x="14832" y="42874"/>
                  </a:cubicBezTo>
                  <a:lnTo>
                    <a:pt x="8292" y="47910"/>
                  </a:lnTo>
                  <a:lnTo>
                    <a:pt x="8292" y="595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 flipH="1">
              <a:off x="1692743" y="3053400"/>
              <a:ext cx="820019" cy="1661510"/>
            </a:xfrm>
            <a:custGeom>
              <a:rect b="b" l="l" r="r" t="t"/>
              <a:pathLst>
                <a:path extrusionOk="0" h="76444" w="37478">
                  <a:moveTo>
                    <a:pt x="24556" y="10722"/>
                  </a:moveTo>
                  <a:lnTo>
                    <a:pt x="21647" y="10722"/>
                  </a:lnTo>
                  <a:lnTo>
                    <a:pt x="26162" y="17870"/>
                  </a:lnTo>
                  <a:lnTo>
                    <a:pt x="22487" y="17870"/>
                  </a:lnTo>
                  <a:lnTo>
                    <a:pt x="27782" y="26234"/>
                  </a:lnTo>
                  <a:lnTo>
                    <a:pt x="24107" y="26234"/>
                  </a:lnTo>
                  <a:lnTo>
                    <a:pt x="29403" y="34612"/>
                  </a:lnTo>
                  <a:lnTo>
                    <a:pt x="25713" y="34612"/>
                  </a:lnTo>
                  <a:lnTo>
                    <a:pt x="31009" y="42975"/>
                  </a:lnTo>
                  <a:lnTo>
                    <a:pt x="27334" y="42975"/>
                  </a:lnTo>
                  <a:lnTo>
                    <a:pt x="32630" y="51339"/>
                  </a:lnTo>
                  <a:lnTo>
                    <a:pt x="28955" y="51339"/>
                  </a:lnTo>
                  <a:lnTo>
                    <a:pt x="34236" y="59702"/>
                  </a:lnTo>
                  <a:lnTo>
                    <a:pt x="30561" y="59702"/>
                  </a:lnTo>
                  <a:lnTo>
                    <a:pt x="35857" y="68080"/>
                  </a:lnTo>
                  <a:lnTo>
                    <a:pt x="32181" y="68080"/>
                  </a:lnTo>
                  <a:lnTo>
                    <a:pt x="37477" y="76444"/>
                  </a:lnTo>
                  <a:lnTo>
                    <a:pt x="0" y="76444"/>
                  </a:lnTo>
                  <a:lnTo>
                    <a:pt x="5021" y="68080"/>
                  </a:lnTo>
                  <a:lnTo>
                    <a:pt x="1607" y="68080"/>
                  </a:lnTo>
                  <a:lnTo>
                    <a:pt x="6628" y="59702"/>
                  </a:lnTo>
                  <a:lnTo>
                    <a:pt x="3227" y="59702"/>
                  </a:lnTo>
                  <a:lnTo>
                    <a:pt x="8248" y="51339"/>
                  </a:lnTo>
                  <a:lnTo>
                    <a:pt x="4848" y="51339"/>
                  </a:lnTo>
                  <a:lnTo>
                    <a:pt x="9854" y="42975"/>
                  </a:lnTo>
                  <a:lnTo>
                    <a:pt x="6454" y="42975"/>
                  </a:lnTo>
                  <a:lnTo>
                    <a:pt x="11475" y="34612"/>
                  </a:lnTo>
                  <a:lnTo>
                    <a:pt x="8075" y="34612"/>
                  </a:lnTo>
                  <a:lnTo>
                    <a:pt x="13096" y="26234"/>
                  </a:lnTo>
                  <a:lnTo>
                    <a:pt x="9681" y="26234"/>
                  </a:lnTo>
                  <a:lnTo>
                    <a:pt x="14702" y="17870"/>
                  </a:lnTo>
                  <a:lnTo>
                    <a:pt x="11301" y="17870"/>
                  </a:lnTo>
                  <a:lnTo>
                    <a:pt x="15584" y="10722"/>
                  </a:lnTo>
                  <a:lnTo>
                    <a:pt x="12922" y="10722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 flipH="1">
              <a:off x="1864347" y="3176355"/>
              <a:ext cx="476809" cy="1808395"/>
            </a:xfrm>
            <a:custGeom>
              <a:rect b="b" l="l" r="r" t="t"/>
              <a:pathLst>
                <a:path extrusionOk="0" h="83202" w="21792">
                  <a:moveTo>
                    <a:pt x="11475" y="82435"/>
                  </a:moveTo>
                  <a:cubicBezTo>
                    <a:pt x="11475" y="83202"/>
                    <a:pt x="10317" y="83202"/>
                    <a:pt x="10317" y="82435"/>
                  </a:cubicBezTo>
                  <a:lnTo>
                    <a:pt x="10317" y="66315"/>
                  </a:lnTo>
                  <a:lnTo>
                    <a:pt x="391" y="58820"/>
                  </a:lnTo>
                  <a:cubicBezTo>
                    <a:pt x="43" y="58458"/>
                    <a:pt x="579" y="57923"/>
                    <a:pt x="941" y="58270"/>
                  </a:cubicBezTo>
                  <a:lnTo>
                    <a:pt x="10317" y="65216"/>
                  </a:lnTo>
                  <a:lnTo>
                    <a:pt x="10317" y="59515"/>
                  </a:lnTo>
                  <a:lnTo>
                    <a:pt x="362" y="49559"/>
                  </a:lnTo>
                  <a:cubicBezTo>
                    <a:pt x="0" y="49198"/>
                    <a:pt x="535" y="48648"/>
                    <a:pt x="912" y="49010"/>
                  </a:cubicBezTo>
                  <a:lnTo>
                    <a:pt x="10317" y="58415"/>
                  </a:lnTo>
                  <a:lnTo>
                    <a:pt x="10317" y="49849"/>
                  </a:lnTo>
                  <a:lnTo>
                    <a:pt x="2908" y="42455"/>
                  </a:lnTo>
                  <a:cubicBezTo>
                    <a:pt x="2547" y="42093"/>
                    <a:pt x="3097" y="41543"/>
                    <a:pt x="3458" y="41905"/>
                  </a:cubicBezTo>
                  <a:lnTo>
                    <a:pt x="10317" y="48764"/>
                  </a:lnTo>
                  <a:lnTo>
                    <a:pt x="10317" y="40198"/>
                  </a:lnTo>
                  <a:lnTo>
                    <a:pt x="4891" y="34771"/>
                  </a:lnTo>
                  <a:cubicBezTo>
                    <a:pt x="4515" y="34410"/>
                    <a:pt x="5079" y="33845"/>
                    <a:pt x="5441" y="34222"/>
                  </a:cubicBezTo>
                  <a:lnTo>
                    <a:pt x="10317" y="39098"/>
                  </a:lnTo>
                  <a:lnTo>
                    <a:pt x="10317" y="30532"/>
                  </a:lnTo>
                  <a:lnTo>
                    <a:pt x="6150" y="26365"/>
                  </a:lnTo>
                  <a:cubicBezTo>
                    <a:pt x="5788" y="26003"/>
                    <a:pt x="6323" y="25467"/>
                    <a:pt x="6700" y="25815"/>
                  </a:cubicBezTo>
                  <a:lnTo>
                    <a:pt x="10317" y="29432"/>
                  </a:lnTo>
                  <a:lnTo>
                    <a:pt x="10317" y="20157"/>
                  </a:lnTo>
                  <a:lnTo>
                    <a:pt x="6150" y="15990"/>
                  </a:lnTo>
                  <a:cubicBezTo>
                    <a:pt x="5788" y="15628"/>
                    <a:pt x="6323" y="15093"/>
                    <a:pt x="6700" y="15440"/>
                  </a:cubicBezTo>
                  <a:lnTo>
                    <a:pt x="10317" y="19072"/>
                  </a:lnTo>
                  <a:lnTo>
                    <a:pt x="10317" y="10911"/>
                  </a:lnTo>
                  <a:lnTo>
                    <a:pt x="7684" y="8277"/>
                  </a:lnTo>
                  <a:cubicBezTo>
                    <a:pt x="7322" y="7916"/>
                    <a:pt x="7872" y="7366"/>
                    <a:pt x="8233" y="7728"/>
                  </a:cubicBezTo>
                  <a:lnTo>
                    <a:pt x="10317" y="9811"/>
                  </a:lnTo>
                  <a:lnTo>
                    <a:pt x="10317" y="768"/>
                  </a:lnTo>
                  <a:cubicBezTo>
                    <a:pt x="10317" y="1"/>
                    <a:pt x="11475" y="1"/>
                    <a:pt x="11475" y="768"/>
                  </a:cubicBezTo>
                  <a:lnTo>
                    <a:pt x="11475" y="9811"/>
                  </a:lnTo>
                  <a:lnTo>
                    <a:pt x="13370" y="7930"/>
                  </a:lnTo>
                  <a:cubicBezTo>
                    <a:pt x="13732" y="7554"/>
                    <a:pt x="14282" y="8104"/>
                    <a:pt x="13906" y="8480"/>
                  </a:cubicBezTo>
                  <a:lnTo>
                    <a:pt x="11475" y="10911"/>
                  </a:lnTo>
                  <a:lnTo>
                    <a:pt x="11475" y="19072"/>
                  </a:lnTo>
                  <a:lnTo>
                    <a:pt x="15092" y="15454"/>
                  </a:lnTo>
                  <a:cubicBezTo>
                    <a:pt x="15454" y="15078"/>
                    <a:pt x="16004" y="15628"/>
                    <a:pt x="15642" y="15990"/>
                  </a:cubicBezTo>
                  <a:lnTo>
                    <a:pt x="11475" y="20157"/>
                  </a:lnTo>
                  <a:lnTo>
                    <a:pt x="11475" y="29432"/>
                  </a:lnTo>
                  <a:lnTo>
                    <a:pt x="15092" y="25815"/>
                  </a:lnTo>
                  <a:cubicBezTo>
                    <a:pt x="15454" y="25453"/>
                    <a:pt x="16004" y="26003"/>
                    <a:pt x="15642" y="26365"/>
                  </a:cubicBezTo>
                  <a:lnTo>
                    <a:pt x="11475" y="30532"/>
                  </a:lnTo>
                  <a:lnTo>
                    <a:pt x="11475" y="39098"/>
                  </a:lnTo>
                  <a:lnTo>
                    <a:pt x="16033" y="34525"/>
                  </a:lnTo>
                  <a:cubicBezTo>
                    <a:pt x="16409" y="34164"/>
                    <a:pt x="16944" y="34714"/>
                    <a:pt x="16582" y="35075"/>
                  </a:cubicBezTo>
                  <a:lnTo>
                    <a:pt x="11475" y="40198"/>
                  </a:lnTo>
                  <a:lnTo>
                    <a:pt x="11475" y="48764"/>
                  </a:lnTo>
                  <a:lnTo>
                    <a:pt x="18015" y="42209"/>
                  </a:lnTo>
                  <a:cubicBezTo>
                    <a:pt x="18377" y="41847"/>
                    <a:pt x="18927" y="42397"/>
                    <a:pt x="18565" y="42759"/>
                  </a:cubicBezTo>
                  <a:lnTo>
                    <a:pt x="11475" y="49849"/>
                  </a:lnTo>
                  <a:lnTo>
                    <a:pt x="11475" y="58415"/>
                  </a:lnTo>
                  <a:lnTo>
                    <a:pt x="20880" y="49010"/>
                  </a:lnTo>
                  <a:cubicBezTo>
                    <a:pt x="21242" y="48648"/>
                    <a:pt x="21792" y="49198"/>
                    <a:pt x="21430" y="49559"/>
                  </a:cubicBezTo>
                  <a:lnTo>
                    <a:pt x="11475" y="59515"/>
                  </a:lnTo>
                  <a:lnTo>
                    <a:pt x="11475" y="65216"/>
                  </a:lnTo>
                  <a:lnTo>
                    <a:pt x="19968" y="58777"/>
                  </a:lnTo>
                  <a:cubicBezTo>
                    <a:pt x="20345" y="58415"/>
                    <a:pt x="20894" y="58965"/>
                    <a:pt x="20518" y="59327"/>
                  </a:cubicBezTo>
                  <a:lnTo>
                    <a:pt x="11475" y="66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 flipH="1">
              <a:off x="1622767" y="3715405"/>
              <a:ext cx="433136" cy="691303"/>
            </a:xfrm>
            <a:custGeom>
              <a:rect b="b" l="l" r="r" t="t"/>
              <a:pathLst>
                <a:path extrusionOk="0" h="31806" w="19796">
                  <a:moveTo>
                    <a:pt x="10332" y="218"/>
                  </a:moveTo>
                  <a:cubicBezTo>
                    <a:pt x="13414" y="2924"/>
                    <a:pt x="15859" y="7062"/>
                    <a:pt x="17408" y="10839"/>
                  </a:cubicBezTo>
                  <a:cubicBezTo>
                    <a:pt x="18652" y="13877"/>
                    <a:pt x="19578" y="17307"/>
                    <a:pt x="19694" y="20606"/>
                  </a:cubicBezTo>
                  <a:cubicBezTo>
                    <a:pt x="19795" y="23427"/>
                    <a:pt x="19318" y="26495"/>
                    <a:pt x="17465" y="28738"/>
                  </a:cubicBezTo>
                  <a:cubicBezTo>
                    <a:pt x="15570" y="31024"/>
                    <a:pt x="12777" y="31805"/>
                    <a:pt x="9898" y="31805"/>
                  </a:cubicBezTo>
                  <a:cubicBezTo>
                    <a:pt x="7018" y="31805"/>
                    <a:pt x="4226" y="31024"/>
                    <a:pt x="2344" y="28738"/>
                  </a:cubicBezTo>
                  <a:cubicBezTo>
                    <a:pt x="492" y="26495"/>
                    <a:pt x="0" y="23427"/>
                    <a:pt x="116" y="20606"/>
                  </a:cubicBezTo>
                  <a:cubicBezTo>
                    <a:pt x="232" y="17307"/>
                    <a:pt x="1158" y="13877"/>
                    <a:pt x="2402" y="10839"/>
                  </a:cubicBezTo>
                  <a:cubicBezTo>
                    <a:pt x="3936" y="7062"/>
                    <a:pt x="6396" y="2924"/>
                    <a:pt x="9478" y="218"/>
                  </a:cubicBezTo>
                  <a:cubicBezTo>
                    <a:pt x="9724" y="1"/>
                    <a:pt x="10086" y="1"/>
                    <a:pt x="10332" y="218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 flipH="1">
              <a:off x="1670903" y="3841533"/>
              <a:ext cx="336886" cy="791284"/>
            </a:xfrm>
            <a:custGeom>
              <a:rect b="b" l="l" r="r" t="t"/>
              <a:pathLst>
                <a:path extrusionOk="0" h="36406" w="15397">
                  <a:moveTo>
                    <a:pt x="8032" y="35957"/>
                  </a:moveTo>
                  <a:cubicBezTo>
                    <a:pt x="8032" y="36406"/>
                    <a:pt x="7366" y="36406"/>
                    <a:pt x="7366" y="35957"/>
                  </a:cubicBezTo>
                  <a:lnTo>
                    <a:pt x="7366" y="22761"/>
                  </a:lnTo>
                  <a:lnTo>
                    <a:pt x="1636" y="17031"/>
                  </a:lnTo>
                  <a:cubicBezTo>
                    <a:pt x="1433" y="16814"/>
                    <a:pt x="1737" y="16510"/>
                    <a:pt x="1954" y="16713"/>
                  </a:cubicBezTo>
                  <a:lnTo>
                    <a:pt x="7366" y="22124"/>
                  </a:lnTo>
                  <a:lnTo>
                    <a:pt x="7366" y="17190"/>
                  </a:lnTo>
                  <a:lnTo>
                    <a:pt x="203" y="10028"/>
                  </a:lnTo>
                  <a:cubicBezTo>
                    <a:pt x="1" y="9825"/>
                    <a:pt x="319" y="9507"/>
                    <a:pt x="522" y="9709"/>
                  </a:cubicBezTo>
                  <a:lnTo>
                    <a:pt x="7366" y="16554"/>
                  </a:lnTo>
                  <a:lnTo>
                    <a:pt x="7366" y="11619"/>
                  </a:lnTo>
                  <a:lnTo>
                    <a:pt x="2432" y="6685"/>
                  </a:lnTo>
                  <a:cubicBezTo>
                    <a:pt x="2229" y="6483"/>
                    <a:pt x="2533" y="6164"/>
                    <a:pt x="2750" y="6367"/>
                  </a:cubicBezTo>
                  <a:lnTo>
                    <a:pt x="7366" y="10997"/>
                  </a:lnTo>
                  <a:lnTo>
                    <a:pt x="7366" y="6063"/>
                  </a:lnTo>
                  <a:lnTo>
                    <a:pt x="4964" y="3661"/>
                  </a:lnTo>
                  <a:cubicBezTo>
                    <a:pt x="4761" y="3444"/>
                    <a:pt x="5080" y="3126"/>
                    <a:pt x="5282" y="3343"/>
                  </a:cubicBezTo>
                  <a:lnTo>
                    <a:pt x="7366" y="5426"/>
                  </a:lnTo>
                  <a:lnTo>
                    <a:pt x="7366" y="449"/>
                  </a:lnTo>
                  <a:cubicBezTo>
                    <a:pt x="7366" y="0"/>
                    <a:pt x="8032" y="0"/>
                    <a:pt x="8032" y="449"/>
                  </a:cubicBezTo>
                  <a:lnTo>
                    <a:pt x="8032" y="5426"/>
                  </a:lnTo>
                  <a:lnTo>
                    <a:pt x="10130" y="3343"/>
                  </a:lnTo>
                  <a:cubicBezTo>
                    <a:pt x="10332" y="3126"/>
                    <a:pt x="10651" y="3444"/>
                    <a:pt x="10434" y="3661"/>
                  </a:cubicBezTo>
                  <a:lnTo>
                    <a:pt x="8032" y="6063"/>
                  </a:lnTo>
                  <a:lnTo>
                    <a:pt x="8032" y="10997"/>
                  </a:lnTo>
                  <a:lnTo>
                    <a:pt x="12662" y="6367"/>
                  </a:lnTo>
                  <a:cubicBezTo>
                    <a:pt x="12879" y="6150"/>
                    <a:pt x="13197" y="6483"/>
                    <a:pt x="12980" y="6685"/>
                  </a:cubicBezTo>
                  <a:lnTo>
                    <a:pt x="8046" y="11619"/>
                  </a:lnTo>
                  <a:lnTo>
                    <a:pt x="8046" y="16554"/>
                  </a:lnTo>
                  <a:lnTo>
                    <a:pt x="14890" y="9709"/>
                  </a:lnTo>
                  <a:cubicBezTo>
                    <a:pt x="15093" y="9521"/>
                    <a:pt x="15397" y="9825"/>
                    <a:pt x="15194" y="10028"/>
                  </a:cubicBezTo>
                  <a:lnTo>
                    <a:pt x="8046" y="17190"/>
                  </a:lnTo>
                  <a:lnTo>
                    <a:pt x="8046" y="22124"/>
                  </a:lnTo>
                  <a:lnTo>
                    <a:pt x="13458" y="16713"/>
                  </a:lnTo>
                  <a:cubicBezTo>
                    <a:pt x="13675" y="16496"/>
                    <a:pt x="13993" y="16814"/>
                    <a:pt x="13776" y="17031"/>
                  </a:cubicBezTo>
                  <a:lnTo>
                    <a:pt x="8046" y="227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 flipH="1">
              <a:off x="2520341" y="4442033"/>
              <a:ext cx="905197" cy="413269"/>
            </a:xfrm>
            <a:custGeom>
              <a:rect b="b" l="l" r="r" t="t"/>
              <a:pathLst>
                <a:path extrusionOk="0" h="19014" w="41371">
                  <a:moveTo>
                    <a:pt x="37232" y="10737"/>
                  </a:moveTo>
                  <a:cubicBezTo>
                    <a:pt x="36147" y="10737"/>
                    <a:pt x="35119" y="11157"/>
                    <a:pt x="34338" y="11909"/>
                  </a:cubicBezTo>
                  <a:cubicBezTo>
                    <a:pt x="33962" y="11388"/>
                    <a:pt x="33368" y="11056"/>
                    <a:pt x="32732" y="11012"/>
                  </a:cubicBezTo>
                  <a:cubicBezTo>
                    <a:pt x="32630" y="8639"/>
                    <a:pt x="30691" y="6773"/>
                    <a:pt x="28318" y="6773"/>
                  </a:cubicBezTo>
                  <a:cubicBezTo>
                    <a:pt x="28072" y="6773"/>
                    <a:pt x="27826" y="6787"/>
                    <a:pt x="27595" y="6830"/>
                  </a:cubicBezTo>
                  <a:cubicBezTo>
                    <a:pt x="26799" y="3025"/>
                    <a:pt x="23514" y="261"/>
                    <a:pt x="19636" y="131"/>
                  </a:cubicBezTo>
                  <a:cubicBezTo>
                    <a:pt x="15759" y="1"/>
                    <a:pt x="12286" y="2533"/>
                    <a:pt x="11229" y="6266"/>
                  </a:cubicBezTo>
                  <a:cubicBezTo>
                    <a:pt x="7757" y="5326"/>
                    <a:pt x="4356" y="7945"/>
                    <a:pt x="4356" y="11533"/>
                  </a:cubicBezTo>
                  <a:cubicBezTo>
                    <a:pt x="4356" y="11678"/>
                    <a:pt x="4356" y="11822"/>
                    <a:pt x="4371" y="11967"/>
                  </a:cubicBezTo>
                  <a:cubicBezTo>
                    <a:pt x="2316" y="11591"/>
                    <a:pt x="377" y="13052"/>
                    <a:pt x="189" y="15136"/>
                  </a:cubicBezTo>
                  <a:cubicBezTo>
                    <a:pt x="1" y="17220"/>
                    <a:pt x="1636" y="19014"/>
                    <a:pt x="3720" y="19014"/>
                  </a:cubicBezTo>
                  <a:lnTo>
                    <a:pt x="37232" y="19014"/>
                  </a:lnTo>
                  <a:cubicBezTo>
                    <a:pt x="39518" y="19014"/>
                    <a:pt x="41370" y="17162"/>
                    <a:pt x="41370" y="14876"/>
                  </a:cubicBezTo>
                  <a:cubicBezTo>
                    <a:pt x="41370" y="12589"/>
                    <a:pt x="39518" y="10737"/>
                    <a:pt x="37232" y="107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 flipH="1">
              <a:off x="2448480" y="4652123"/>
              <a:ext cx="270699" cy="182118"/>
            </a:xfrm>
            <a:custGeom>
              <a:rect b="b" l="l" r="r" t="t"/>
              <a:pathLst>
                <a:path extrusionOk="0" h="8379" w="12372">
                  <a:moveTo>
                    <a:pt x="10867" y="4891"/>
                  </a:moveTo>
                  <a:cubicBezTo>
                    <a:pt x="9724" y="2996"/>
                    <a:pt x="7264" y="782"/>
                    <a:pt x="4891" y="435"/>
                  </a:cubicBezTo>
                  <a:cubicBezTo>
                    <a:pt x="2026" y="0"/>
                    <a:pt x="0" y="2388"/>
                    <a:pt x="3574" y="3705"/>
                  </a:cubicBezTo>
                  <a:cubicBezTo>
                    <a:pt x="5484" y="4399"/>
                    <a:pt x="8957" y="5094"/>
                    <a:pt x="10578" y="6743"/>
                  </a:cubicBezTo>
                  <a:cubicBezTo>
                    <a:pt x="12198" y="8378"/>
                    <a:pt x="12372" y="7221"/>
                    <a:pt x="10867" y="489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 flipH="1">
              <a:off x="2456072" y="4687986"/>
              <a:ext cx="195038" cy="114478"/>
            </a:xfrm>
            <a:custGeom>
              <a:rect b="b" l="l" r="r" t="t"/>
              <a:pathLst>
                <a:path extrusionOk="0" h="5267" w="8914">
                  <a:moveTo>
                    <a:pt x="188" y="304"/>
                  </a:moveTo>
                  <a:cubicBezTo>
                    <a:pt x="0" y="289"/>
                    <a:pt x="15" y="0"/>
                    <a:pt x="203" y="14"/>
                  </a:cubicBezTo>
                  <a:cubicBezTo>
                    <a:pt x="1621" y="116"/>
                    <a:pt x="3285" y="796"/>
                    <a:pt x="4790" y="1664"/>
                  </a:cubicBezTo>
                  <a:cubicBezTo>
                    <a:pt x="6743" y="2778"/>
                    <a:pt x="8407" y="4196"/>
                    <a:pt x="8827" y="4963"/>
                  </a:cubicBezTo>
                  <a:cubicBezTo>
                    <a:pt x="8913" y="5137"/>
                    <a:pt x="8682" y="5267"/>
                    <a:pt x="8581" y="5108"/>
                  </a:cubicBezTo>
                  <a:cubicBezTo>
                    <a:pt x="8176" y="4370"/>
                    <a:pt x="6555" y="2995"/>
                    <a:pt x="4645" y="1910"/>
                  </a:cubicBezTo>
                  <a:cubicBezTo>
                    <a:pt x="3183" y="1056"/>
                    <a:pt x="1548" y="391"/>
                    <a:pt x="188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 flipH="1">
              <a:off x="2428219" y="4467202"/>
              <a:ext cx="263435" cy="400380"/>
            </a:xfrm>
            <a:custGeom>
              <a:rect b="b" l="l" r="r" t="t"/>
              <a:pathLst>
                <a:path extrusionOk="0" h="18421" w="12040">
                  <a:moveTo>
                    <a:pt x="11837" y="13095"/>
                  </a:moveTo>
                  <a:cubicBezTo>
                    <a:pt x="11779" y="9898"/>
                    <a:pt x="10144" y="4761"/>
                    <a:pt x="7438" y="2605"/>
                  </a:cubicBezTo>
                  <a:cubicBezTo>
                    <a:pt x="4139" y="0"/>
                    <a:pt x="1" y="2142"/>
                    <a:pt x="3546" y="6352"/>
                  </a:cubicBezTo>
                  <a:cubicBezTo>
                    <a:pt x="5442" y="8610"/>
                    <a:pt x="9305" y="11967"/>
                    <a:pt x="10144" y="15193"/>
                  </a:cubicBezTo>
                  <a:cubicBezTo>
                    <a:pt x="10984" y="18420"/>
                    <a:pt x="12040" y="17089"/>
                    <a:pt x="11837" y="13095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 flipH="1">
              <a:off x="2440252" y="4531668"/>
              <a:ext cx="154188" cy="308224"/>
            </a:xfrm>
            <a:custGeom>
              <a:rect b="b" l="l" r="r" t="t"/>
              <a:pathLst>
                <a:path extrusionOk="0" h="14181" w="7047">
                  <a:moveTo>
                    <a:pt x="145" y="348"/>
                  </a:moveTo>
                  <a:cubicBezTo>
                    <a:pt x="0" y="232"/>
                    <a:pt x="174" y="1"/>
                    <a:pt x="319" y="131"/>
                  </a:cubicBezTo>
                  <a:cubicBezTo>
                    <a:pt x="2026" y="1491"/>
                    <a:pt x="3531" y="3835"/>
                    <a:pt x="4688" y="6251"/>
                  </a:cubicBezTo>
                  <a:cubicBezTo>
                    <a:pt x="6179" y="9377"/>
                    <a:pt x="7047" y="12633"/>
                    <a:pt x="6902" y="13993"/>
                  </a:cubicBezTo>
                  <a:cubicBezTo>
                    <a:pt x="6888" y="14181"/>
                    <a:pt x="6598" y="14152"/>
                    <a:pt x="6627" y="13964"/>
                  </a:cubicBezTo>
                  <a:cubicBezTo>
                    <a:pt x="6758" y="12647"/>
                    <a:pt x="5904" y="9464"/>
                    <a:pt x="4428" y="6367"/>
                  </a:cubicBezTo>
                  <a:cubicBezTo>
                    <a:pt x="3299" y="3980"/>
                    <a:pt x="1809" y="1679"/>
                    <a:pt x="145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22"/>
          <p:cNvGrpSpPr/>
          <p:nvPr/>
        </p:nvGrpSpPr>
        <p:grpSpPr>
          <a:xfrm flipH="1">
            <a:off x="7385585" y="3410504"/>
            <a:ext cx="1607262" cy="1587377"/>
            <a:chOff x="6928976" y="3410488"/>
            <a:chExt cx="1615826" cy="1587377"/>
          </a:xfrm>
        </p:grpSpPr>
        <p:grpSp>
          <p:nvGrpSpPr>
            <p:cNvPr id="633" name="Google Shape;633;p22"/>
            <p:cNvGrpSpPr/>
            <p:nvPr/>
          </p:nvGrpSpPr>
          <p:grpSpPr>
            <a:xfrm>
              <a:off x="7063104" y="3410488"/>
              <a:ext cx="1481698" cy="1587377"/>
              <a:chOff x="1622767" y="3053400"/>
              <a:chExt cx="1802771" cy="1931350"/>
            </a:xfrm>
          </p:grpSpPr>
          <p:sp>
            <p:nvSpPr>
              <p:cNvPr id="634" name="Google Shape;634;p22"/>
              <p:cNvSpPr/>
              <p:nvPr/>
            </p:nvSpPr>
            <p:spPr>
              <a:xfrm flipH="1">
                <a:off x="2954724" y="3540683"/>
                <a:ext cx="435040" cy="880941"/>
              </a:xfrm>
              <a:custGeom>
                <a:rect b="b" l="l" r="r" t="t"/>
                <a:pathLst>
                  <a:path extrusionOk="0" h="40531" w="19883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 flipH="1">
                <a:off x="3045591" y="3605779"/>
                <a:ext cx="252670" cy="958926"/>
              </a:xfrm>
              <a:custGeom>
                <a:rect b="b" l="l" r="r" t="t"/>
                <a:pathLst>
                  <a:path extrusionOk="0" h="44119" w="11548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 flipH="1">
                <a:off x="2307209" y="3268816"/>
                <a:ext cx="592379" cy="1200468"/>
              </a:xfrm>
              <a:custGeom>
                <a:rect b="b" l="l" r="r" t="t"/>
                <a:pathLst>
                  <a:path extrusionOk="0" h="55232" w="27074">
                    <a:moveTo>
                      <a:pt x="17740" y="7757"/>
                    </a:moveTo>
                    <a:lnTo>
                      <a:pt x="15642" y="7757"/>
                    </a:lnTo>
                    <a:lnTo>
                      <a:pt x="18912" y="12908"/>
                    </a:lnTo>
                    <a:lnTo>
                      <a:pt x="16250" y="12908"/>
                    </a:lnTo>
                    <a:lnTo>
                      <a:pt x="20070" y="18956"/>
                    </a:lnTo>
                    <a:lnTo>
                      <a:pt x="17422" y="18956"/>
                    </a:lnTo>
                    <a:lnTo>
                      <a:pt x="21242" y="25004"/>
                    </a:lnTo>
                    <a:lnTo>
                      <a:pt x="18579" y="25004"/>
                    </a:lnTo>
                    <a:lnTo>
                      <a:pt x="22399" y="31053"/>
                    </a:lnTo>
                    <a:lnTo>
                      <a:pt x="19751" y="31053"/>
                    </a:lnTo>
                    <a:lnTo>
                      <a:pt x="23571" y="37101"/>
                    </a:lnTo>
                    <a:lnTo>
                      <a:pt x="20909" y="37101"/>
                    </a:lnTo>
                    <a:lnTo>
                      <a:pt x="24743" y="43135"/>
                    </a:lnTo>
                    <a:lnTo>
                      <a:pt x="22081" y="43135"/>
                    </a:lnTo>
                    <a:lnTo>
                      <a:pt x="25901" y="49183"/>
                    </a:lnTo>
                    <a:lnTo>
                      <a:pt x="23253" y="49183"/>
                    </a:lnTo>
                    <a:lnTo>
                      <a:pt x="27073" y="55232"/>
                    </a:lnTo>
                    <a:lnTo>
                      <a:pt x="0" y="55232"/>
                    </a:lnTo>
                    <a:lnTo>
                      <a:pt x="3617" y="49183"/>
                    </a:lnTo>
                    <a:lnTo>
                      <a:pt x="1158" y="49183"/>
                    </a:lnTo>
                    <a:lnTo>
                      <a:pt x="4790" y="43135"/>
                    </a:lnTo>
                    <a:lnTo>
                      <a:pt x="2330" y="43135"/>
                    </a:lnTo>
                    <a:lnTo>
                      <a:pt x="5962" y="37101"/>
                    </a:lnTo>
                    <a:lnTo>
                      <a:pt x="3502" y="37101"/>
                    </a:lnTo>
                    <a:lnTo>
                      <a:pt x="7119" y="31053"/>
                    </a:lnTo>
                    <a:lnTo>
                      <a:pt x="4659" y="31053"/>
                    </a:lnTo>
                    <a:lnTo>
                      <a:pt x="8291" y="25004"/>
                    </a:lnTo>
                    <a:lnTo>
                      <a:pt x="5831" y="25004"/>
                    </a:lnTo>
                    <a:lnTo>
                      <a:pt x="9463" y="18956"/>
                    </a:lnTo>
                    <a:lnTo>
                      <a:pt x="7003" y="18956"/>
                    </a:lnTo>
                    <a:lnTo>
                      <a:pt x="10621" y="12908"/>
                    </a:lnTo>
                    <a:lnTo>
                      <a:pt x="8161" y="12908"/>
                    </a:lnTo>
                    <a:lnTo>
                      <a:pt x="11258" y="7757"/>
                    </a:lnTo>
                    <a:lnTo>
                      <a:pt x="9333" y="7757"/>
                    </a:lnTo>
                    <a:lnTo>
                      <a:pt x="134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 flipH="1">
                <a:off x="2430993" y="3357516"/>
                <a:ext cx="344807" cy="1306752"/>
              </a:xfrm>
              <a:custGeom>
                <a:rect b="b" l="l" r="r" t="t"/>
                <a:pathLst>
                  <a:path extrusionOk="0" h="60122" w="15759">
                    <a:moveTo>
                      <a:pt x="8292" y="59558"/>
                    </a:moveTo>
                    <a:cubicBezTo>
                      <a:pt x="8292" y="60122"/>
                      <a:pt x="7453" y="60122"/>
                      <a:pt x="7453" y="59558"/>
                    </a:cubicBezTo>
                    <a:lnTo>
                      <a:pt x="7453" y="47910"/>
                    </a:lnTo>
                    <a:lnTo>
                      <a:pt x="290" y="42512"/>
                    </a:lnTo>
                    <a:cubicBezTo>
                      <a:pt x="30" y="42237"/>
                      <a:pt x="420" y="41847"/>
                      <a:pt x="681" y="42107"/>
                    </a:cubicBezTo>
                    <a:lnTo>
                      <a:pt x="7453" y="47128"/>
                    </a:lnTo>
                    <a:lnTo>
                      <a:pt x="7453" y="43004"/>
                    </a:lnTo>
                    <a:lnTo>
                      <a:pt x="261" y="35813"/>
                    </a:lnTo>
                    <a:cubicBezTo>
                      <a:pt x="1" y="35552"/>
                      <a:pt x="406" y="35162"/>
                      <a:pt x="666" y="35422"/>
                    </a:cubicBezTo>
                    <a:lnTo>
                      <a:pt x="7453" y="42208"/>
                    </a:lnTo>
                    <a:lnTo>
                      <a:pt x="7453" y="36030"/>
                    </a:lnTo>
                    <a:lnTo>
                      <a:pt x="2113" y="30676"/>
                    </a:lnTo>
                    <a:cubicBezTo>
                      <a:pt x="1838" y="30416"/>
                      <a:pt x="2244" y="30010"/>
                      <a:pt x="2504" y="30285"/>
                    </a:cubicBezTo>
                    <a:lnTo>
                      <a:pt x="7453" y="35234"/>
                    </a:lnTo>
                    <a:lnTo>
                      <a:pt x="7453" y="29041"/>
                    </a:lnTo>
                    <a:lnTo>
                      <a:pt x="3546" y="25134"/>
                    </a:lnTo>
                    <a:cubicBezTo>
                      <a:pt x="3285" y="24859"/>
                      <a:pt x="3676" y="24469"/>
                      <a:pt x="3937" y="24729"/>
                    </a:cubicBezTo>
                    <a:lnTo>
                      <a:pt x="7453" y="28260"/>
                    </a:lnTo>
                    <a:lnTo>
                      <a:pt x="7453" y="22067"/>
                    </a:lnTo>
                    <a:lnTo>
                      <a:pt x="4443" y="19057"/>
                    </a:lnTo>
                    <a:cubicBezTo>
                      <a:pt x="4183" y="18796"/>
                      <a:pt x="4588" y="18391"/>
                      <a:pt x="4848" y="18652"/>
                    </a:cubicBezTo>
                    <a:lnTo>
                      <a:pt x="7453" y="21271"/>
                    </a:lnTo>
                    <a:lnTo>
                      <a:pt x="7453" y="14571"/>
                    </a:lnTo>
                    <a:lnTo>
                      <a:pt x="4443" y="11562"/>
                    </a:lnTo>
                    <a:cubicBezTo>
                      <a:pt x="4183" y="11301"/>
                      <a:pt x="4588" y="10896"/>
                      <a:pt x="4848" y="11171"/>
                    </a:cubicBezTo>
                    <a:lnTo>
                      <a:pt x="7453" y="13775"/>
                    </a:lnTo>
                    <a:lnTo>
                      <a:pt x="7453" y="7886"/>
                    </a:lnTo>
                    <a:lnTo>
                      <a:pt x="5557" y="5991"/>
                    </a:lnTo>
                    <a:cubicBezTo>
                      <a:pt x="5297" y="5730"/>
                      <a:pt x="5687" y="5325"/>
                      <a:pt x="5948" y="5600"/>
                    </a:cubicBezTo>
                    <a:lnTo>
                      <a:pt x="7453" y="7090"/>
                    </a:lnTo>
                    <a:lnTo>
                      <a:pt x="7453" y="565"/>
                    </a:lnTo>
                    <a:cubicBezTo>
                      <a:pt x="7453" y="0"/>
                      <a:pt x="8292" y="0"/>
                      <a:pt x="8292" y="565"/>
                    </a:cubicBezTo>
                    <a:lnTo>
                      <a:pt x="8292" y="7105"/>
                    </a:lnTo>
                    <a:lnTo>
                      <a:pt x="9667" y="5730"/>
                    </a:lnTo>
                    <a:cubicBezTo>
                      <a:pt x="9927" y="5470"/>
                      <a:pt x="10318" y="5860"/>
                      <a:pt x="10057" y="6121"/>
                    </a:cubicBezTo>
                    <a:lnTo>
                      <a:pt x="8292" y="7886"/>
                    </a:lnTo>
                    <a:lnTo>
                      <a:pt x="8292" y="13775"/>
                    </a:lnTo>
                    <a:lnTo>
                      <a:pt x="10911" y="11171"/>
                    </a:lnTo>
                    <a:cubicBezTo>
                      <a:pt x="11171" y="10910"/>
                      <a:pt x="11577" y="11301"/>
                      <a:pt x="11302" y="11562"/>
                    </a:cubicBezTo>
                    <a:lnTo>
                      <a:pt x="8292" y="14571"/>
                    </a:lnTo>
                    <a:lnTo>
                      <a:pt x="8292" y="21271"/>
                    </a:lnTo>
                    <a:lnTo>
                      <a:pt x="10911" y="18652"/>
                    </a:lnTo>
                    <a:cubicBezTo>
                      <a:pt x="11171" y="18391"/>
                      <a:pt x="11577" y="18796"/>
                      <a:pt x="11302" y="19057"/>
                    </a:cubicBezTo>
                    <a:lnTo>
                      <a:pt x="8292" y="22067"/>
                    </a:lnTo>
                    <a:lnTo>
                      <a:pt x="8292" y="28260"/>
                    </a:lnTo>
                    <a:lnTo>
                      <a:pt x="11591" y="24961"/>
                    </a:lnTo>
                    <a:cubicBezTo>
                      <a:pt x="11866" y="24686"/>
                      <a:pt x="12257" y="25091"/>
                      <a:pt x="11996" y="25351"/>
                    </a:cubicBezTo>
                    <a:lnTo>
                      <a:pt x="8292" y="29041"/>
                    </a:lnTo>
                    <a:lnTo>
                      <a:pt x="8292" y="35234"/>
                    </a:lnTo>
                    <a:lnTo>
                      <a:pt x="13024" y="30502"/>
                    </a:lnTo>
                    <a:cubicBezTo>
                      <a:pt x="13284" y="30242"/>
                      <a:pt x="13689" y="30633"/>
                      <a:pt x="13414" y="30908"/>
                    </a:cubicBezTo>
                    <a:lnTo>
                      <a:pt x="8292" y="36030"/>
                    </a:lnTo>
                    <a:lnTo>
                      <a:pt x="8292" y="42208"/>
                    </a:lnTo>
                    <a:lnTo>
                      <a:pt x="15093" y="35422"/>
                    </a:lnTo>
                    <a:cubicBezTo>
                      <a:pt x="15353" y="35162"/>
                      <a:pt x="15758" y="35552"/>
                      <a:pt x="15483" y="35813"/>
                    </a:cubicBezTo>
                    <a:lnTo>
                      <a:pt x="8292" y="43004"/>
                    </a:lnTo>
                    <a:lnTo>
                      <a:pt x="8292" y="47128"/>
                    </a:lnTo>
                    <a:lnTo>
                      <a:pt x="14442" y="42469"/>
                    </a:lnTo>
                    <a:cubicBezTo>
                      <a:pt x="14702" y="42208"/>
                      <a:pt x="15093" y="42599"/>
                      <a:pt x="14832" y="42874"/>
                    </a:cubicBezTo>
                    <a:lnTo>
                      <a:pt x="8292" y="47910"/>
                    </a:lnTo>
                    <a:lnTo>
                      <a:pt x="8292" y="59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 flipH="1">
                <a:off x="1692743" y="3053400"/>
                <a:ext cx="820019" cy="1661510"/>
              </a:xfrm>
              <a:custGeom>
                <a:rect b="b" l="l" r="r" t="t"/>
                <a:pathLst>
                  <a:path extrusionOk="0" h="76444" w="37478">
                    <a:moveTo>
                      <a:pt x="24556" y="10722"/>
                    </a:moveTo>
                    <a:lnTo>
                      <a:pt x="21647" y="10722"/>
                    </a:lnTo>
                    <a:lnTo>
                      <a:pt x="26162" y="17870"/>
                    </a:lnTo>
                    <a:lnTo>
                      <a:pt x="22487" y="17870"/>
                    </a:lnTo>
                    <a:lnTo>
                      <a:pt x="27782" y="26234"/>
                    </a:lnTo>
                    <a:lnTo>
                      <a:pt x="24107" y="26234"/>
                    </a:lnTo>
                    <a:lnTo>
                      <a:pt x="29403" y="34612"/>
                    </a:lnTo>
                    <a:lnTo>
                      <a:pt x="25713" y="34612"/>
                    </a:lnTo>
                    <a:lnTo>
                      <a:pt x="31009" y="42975"/>
                    </a:lnTo>
                    <a:lnTo>
                      <a:pt x="27334" y="42975"/>
                    </a:lnTo>
                    <a:lnTo>
                      <a:pt x="32630" y="51339"/>
                    </a:lnTo>
                    <a:lnTo>
                      <a:pt x="28955" y="51339"/>
                    </a:lnTo>
                    <a:lnTo>
                      <a:pt x="34236" y="59702"/>
                    </a:lnTo>
                    <a:lnTo>
                      <a:pt x="30561" y="59702"/>
                    </a:lnTo>
                    <a:lnTo>
                      <a:pt x="35857" y="68080"/>
                    </a:lnTo>
                    <a:lnTo>
                      <a:pt x="32181" y="68080"/>
                    </a:lnTo>
                    <a:lnTo>
                      <a:pt x="37477" y="76444"/>
                    </a:lnTo>
                    <a:lnTo>
                      <a:pt x="0" y="76444"/>
                    </a:lnTo>
                    <a:lnTo>
                      <a:pt x="5021" y="68080"/>
                    </a:lnTo>
                    <a:lnTo>
                      <a:pt x="1607" y="68080"/>
                    </a:lnTo>
                    <a:lnTo>
                      <a:pt x="6628" y="59702"/>
                    </a:lnTo>
                    <a:lnTo>
                      <a:pt x="3227" y="59702"/>
                    </a:lnTo>
                    <a:lnTo>
                      <a:pt x="8248" y="51339"/>
                    </a:lnTo>
                    <a:lnTo>
                      <a:pt x="4848" y="51339"/>
                    </a:lnTo>
                    <a:lnTo>
                      <a:pt x="9854" y="42975"/>
                    </a:lnTo>
                    <a:lnTo>
                      <a:pt x="6454" y="42975"/>
                    </a:lnTo>
                    <a:lnTo>
                      <a:pt x="11475" y="34612"/>
                    </a:lnTo>
                    <a:lnTo>
                      <a:pt x="8075" y="34612"/>
                    </a:lnTo>
                    <a:lnTo>
                      <a:pt x="13096" y="26234"/>
                    </a:lnTo>
                    <a:lnTo>
                      <a:pt x="9681" y="26234"/>
                    </a:lnTo>
                    <a:lnTo>
                      <a:pt x="14702" y="17870"/>
                    </a:lnTo>
                    <a:lnTo>
                      <a:pt x="11301" y="17870"/>
                    </a:lnTo>
                    <a:lnTo>
                      <a:pt x="15584" y="10722"/>
                    </a:lnTo>
                    <a:lnTo>
                      <a:pt x="12922" y="10722"/>
                    </a:lnTo>
                    <a:lnTo>
                      <a:pt x="185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 flipH="1">
                <a:off x="1864347" y="3176355"/>
                <a:ext cx="476809" cy="1808395"/>
              </a:xfrm>
              <a:custGeom>
                <a:rect b="b" l="l" r="r" t="t"/>
                <a:pathLst>
                  <a:path extrusionOk="0" h="83202" w="21792">
                    <a:moveTo>
                      <a:pt x="11475" y="82435"/>
                    </a:moveTo>
                    <a:cubicBezTo>
                      <a:pt x="11475" y="83202"/>
                      <a:pt x="10317" y="83202"/>
                      <a:pt x="10317" y="82435"/>
                    </a:cubicBezTo>
                    <a:lnTo>
                      <a:pt x="10317" y="66315"/>
                    </a:lnTo>
                    <a:lnTo>
                      <a:pt x="391" y="58820"/>
                    </a:lnTo>
                    <a:cubicBezTo>
                      <a:pt x="43" y="58458"/>
                      <a:pt x="579" y="57923"/>
                      <a:pt x="941" y="58270"/>
                    </a:cubicBezTo>
                    <a:lnTo>
                      <a:pt x="10317" y="65216"/>
                    </a:lnTo>
                    <a:lnTo>
                      <a:pt x="10317" y="59515"/>
                    </a:lnTo>
                    <a:lnTo>
                      <a:pt x="362" y="49559"/>
                    </a:lnTo>
                    <a:cubicBezTo>
                      <a:pt x="0" y="49198"/>
                      <a:pt x="535" y="48648"/>
                      <a:pt x="912" y="49010"/>
                    </a:cubicBezTo>
                    <a:lnTo>
                      <a:pt x="10317" y="58415"/>
                    </a:lnTo>
                    <a:lnTo>
                      <a:pt x="10317" y="49849"/>
                    </a:lnTo>
                    <a:lnTo>
                      <a:pt x="2908" y="42455"/>
                    </a:lnTo>
                    <a:cubicBezTo>
                      <a:pt x="2547" y="42093"/>
                      <a:pt x="3097" y="41543"/>
                      <a:pt x="3458" y="41905"/>
                    </a:cubicBezTo>
                    <a:lnTo>
                      <a:pt x="10317" y="48764"/>
                    </a:lnTo>
                    <a:lnTo>
                      <a:pt x="10317" y="40198"/>
                    </a:lnTo>
                    <a:lnTo>
                      <a:pt x="4891" y="34771"/>
                    </a:lnTo>
                    <a:cubicBezTo>
                      <a:pt x="4515" y="34410"/>
                      <a:pt x="5079" y="33845"/>
                      <a:pt x="5441" y="34222"/>
                    </a:cubicBezTo>
                    <a:lnTo>
                      <a:pt x="10317" y="39098"/>
                    </a:lnTo>
                    <a:lnTo>
                      <a:pt x="10317" y="30532"/>
                    </a:lnTo>
                    <a:lnTo>
                      <a:pt x="6150" y="26365"/>
                    </a:lnTo>
                    <a:cubicBezTo>
                      <a:pt x="5788" y="26003"/>
                      <a:pt x="6323" y="25467"/>
                      <a:pt x="6700" y="25815"/>
                    </a:cubicBezTo>
                    <a:lnTo>
                      <a:pt x="10317" y="29432"/>
                    </a:lnTo>
                    <a:lnTo>
                      <a:pt x="10317" y="20157"/>
                    </a:lnTo>
                    <a:lnTo>
                      <a:pt x="6150" y="15990"/>
                    </a:lnTo>
                    <a:cubicBezTo>
                      <a:pt x="5788" y="15628"/>
                      <a:pt x="6323" y="15093"/>
                      <a:pt x="6700" y="15440"/>
                    </a:cubicBezTo>
                    <a:lnTo>
                      <a:pt x="10317" y="19072"/>
                    </a:lnTo>
                    <a:lnTo>
                      <a:pt x="10317" y="10911"/>
                    </a:lnTo>
                    <a:lnTo>
                      <a:pt x="7684" y="8277"/>
                    </a:lnTo>
                    <a:cubicBezTo>
                      <a:pt x="7322" y="7916"/>
                      <a:pt x="7872" y="7366"/>
                      <a:pt x="8233" y="7728"/>
                    </a:cubicBezTo>
                    <a:lnTo>
                      <a:pt x="10317" y="9811"/>
                    </a:lnTo>
                    <a:lnTo>
                      <a:pt x="10317" y="768"/>
                    </a:lnTo>
                    <a:cubicBezTo>
                      <a:pt x="10317" y="1"/>
                      <a:pt x="11475" y="1"/>
                      <a:pt x="11475" y="768"/>
                    </a:cubicBezTo>
                    <a:lnTo>
                      <a:pt x="11475" y="9811"/>
                    </a:lnTo>
                    <a:lnTo>
                      <a:pt x="13370" y="7930"/>
                    </a:lnTo>
                    <a:cubicBezTo>
                      <a:pt x="13732" y="7554"/>
                      <a:pt x="14282" y="8104"/>
                      <a:pt x="13906" y="8480"/>
                    </a:cubicBezTo>
                    <a:lnTo>
                      <a:pt x="11475" y="10911"/>
                    </a:lnTo>
                    <a:lnTo>
                      <a:pt x="11475" y="19072"/>
                    </a:lnTo>
                    <a:lnTo>
                      <a:pt x="15092" y="15454"/>
                    </a:lnTo>
                    <a:cubicBezTo>
                      <a:pt x="15454" y="15078"/>
                      <a:pt x="16004" y="15628"/>
                      <a:pt x="15642" y="15990"/>
                    </a:cubicBezTo>
                    <a:lnTo>
                      <a:pt x="11475" y="20157"/>
                    </a:lnTo>
                    <a:lnTo>
                      <a:pt x="11475" y="29432"/>
                    </a:lnTo>
                    <a:lnTo>
                      <a:pt x="15092" y="25815"/>
                    </a:lnTo>
                    <a:cubicBezTo>
                      <a:pt x="15454" y="25453"/>
                      <a:pt x="16004" y="26003"/>
                      <a:pt x="15642" y="26365"/>
                    </a:cubicBezTo>
                    <a:lnTo>
                      <a:pt x="11475" y="30532"/>
                    </a:lnTo>
                    <a:lnTo>
                      <a:pt x="11475" y="39098"/>
                    </a:lnTo>
                    <a:lnTo>
                      <a:pt x="16033" y="34525"/>
                    </a:lnTo>
                    <a:cubicBezTo>
                      <a:pt x="16409" y="34164"/>
                      <a:pt x="16944" y="34714"/>
                      <a:pt x="16582" y="35075"/>
                    </a:cubicBezTo>
                    <a:lnTo>
                      <a:pt x="11475" y="40198"/>
                    </a:lnTo>
                    <a:lnTo>
                      <a:pt x="11475" y="48764"/>
                    </a:lnTo>
                    <a:lnTo>
                      <a:pt x="18015" y="42209"/>
                    </a:lnTo>
                    <a:cubicBezTo>
                      <a:pt x="18377" y="41847"/>
                      <a:pt x="18927" y="42397"/>
                      <a:pt x="18565" y="42759"/>
                    </a:cubicBezTo>
                    <a:lnTo>
                      <a:pt x="11475" y="49849"/>
                    </a:lnTo>
                    <a:lnTo>
                      <a:pt x="11475" y="58415"/>
                    </a:lnTo>
                    <a:lnTo>
                      <a:pt x="20880" y="49010"/>
                    </a:lnTo>
                    <a:cubicBezTo>
                      <a:pt x="21242" y="48648"/>
                      <a:pt x="21792" y="49198"/>
                      <a:pt x="21430" y="49559"/>
                    </a:cubicBezTo>
                    <a:lnTo>
                      <a:pt x="11475" y="59515"/>
                    </a:lnTo>
                    <a:lnTo>
                      <a:pt x="11475" y="65216"/>
                    </a:lnTo>
                    <a:lnTo>
                      <a:pt x="19968" y="58777"/>
                    </a:lnTo>
                    <a:cubicBezTo>
                      <a:pt x="20345" y="58415"/>
                      <a:pt x="20894" y="58965"/>
                      <a:pt x="20518" y="59327"/>
                    </a:cubicBezTo>
                    <a:lnTo>
                      <a:pt x="11475" y="663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 flipH="1">
                <a:off x="1622767" y="3715405"/>
                <a:ext cx="433136" cy="691303"/>
              </a:xfrm>
              <a:custGeom>
                <a:rect b="b" l="l" r="r" t="t"/>
                <a:pathLst>
                  <a:path extrusionOk="0" h="31806" w="19796">
                    <a:moveTo>
                      <a:pt x="10332" y="218"/>
                    </a:moveTo>
                    <a:cubicBezTo>
                      <a:pt x="13414" y="2924"/>
                      <a:pt x="15859" y="7062"/>
                      <a:pt x="17408" y="10839"/>
                    </a:cubicBezTo>
                    <a:cubicBezTo>
                      <a:pt x="18652" y="13877"/>
                      <a:pt x="19578" y="17307"/>
                      <a:pt x="19694" y="20606"/>
                    </a:cubicBezTo>
                    <a:cubicBezTo>
                      <a:pt x="19795" y="23427"/>
                      <a:pt x="19318" y="26495"/>
                      <a:pt x="17465" y="28738"/>
                    </a:cubicBezTo>
                    <a:cubicBezTo>
                      <a:pt x="15570" y="31024"/>
                      <a:pt x="12777" y="31805"/>
                      <a:pt x="9898" y="31805"/>
                    </a:cubicBezTo>
                    <a:cubicBezTo>
                      <a:pt x="7018" y="31805"/>
                      <a:pt x="4226" y="31024"/>
                      <a:pt x="2344" y="28738"/>
                    </a:cubicBezTo>
                    <a:cubicBezTo>
                      <a:pt x="492" y="26495"/>
                      <a:pt x="0" y="23427"/>
                      <a:pt x="116" y="20606"/>
                    </a:cubicBezTo>
                    <a:cubicBezTo>
                      <a:pt x="232" y="17307"/>
                      <a:pt x="1158" y="13877"/>
                      <a:pt x="2402" y="10839"/>
                    </a:cubicBezTo>
                    <a:cubicBezTo>
                      <a:pt x="3936" y="7062"/>
                      <a:pt x="6396" y="2924"/>
                      <a:pt x="9478" y="218"/>
                    </a:cubicBezTo>
                    <a:cubicBezTo>
                      <a:pt x="9724" y="1"/>
                      <a:pt x="10086" y="1"/>
                      <a:pt x="10332" y="218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 flipH="1">
                <a:off x="1670903" y="3841533"/>
                <a:ext cx="336886" cy="791284"/>
              </a:xfrm>
              <a:custGeom>
                <a:rect b="b" l="l" r="r" t="t"/>
                <a:pathLst>
                  <a:path extrusionOk="0" h="36406" w="15397">
                    <a:moveTo>
                      <a:pt x="8032" y="35957"/>
                    </a:moveTo>
                    <a:cubicBezTo>
                      <a:pt x="8032" y="36406"/>
                      <a:pt x="7366" y="36406"/>
                      <a:pt x="7366" y="35957"/>
                    </a:cubicBezTo>
                    <a:lnTo>
                      <a:pt x="7366" y="22761"/>
                    </a:lnTo>
                    <a:lnTo>
                      <a:pt x="1636" y="17031"/>
                    </a:lnTo>
                    <a:cubicBezTo>
                      <a:pt x="1433" y="16814"/>
                      <a:pt x="1737" y="16510"/>
                      <a:pt x="1954" y="16713"/>
                    </a:cubicBezTo>
                    <a:lnTo>
                      <a:pt x="7366" y="22124"/>
                    </a:lnTo>
                    <a:lnTo>
                      <a:pt x="7366" y="17190"/>
                    </a:lnTo>
                    <a:lnTo>
                      <a:pt x="203" y="10028"/>
                    </a:lnTo>
                    <a:cubicBezTo>
                      <a:pt x="1" y="9825"/>
                      <a:pt x="319" y="9507"/>
                      <a:pt x="522" y="9709"/>
                    </a:cubicBezTo>
                    <a:lnTo>
                      <a:pt x="7366" y="16554"/>
                    </a:lnTo>
                    <a:lnTo>
                      <a:pt x="7366" y="11619"/>
                    </a:lnTo>
                    <a:lnTo>
                      <a:pt x="2432" y="6685"/>
                    </a:lnTo>
                    <a:cubicBezTo>
                      <a:pt x="2229" y="6483"/>
                      <a:pt x="2533" y="6164"/>
                      <a:pt x="2750" y="6367"/>
                    </a:cubicBezTo>
                    <a:lnTo>
                      <a:pt x="7366" y="10997"/>
                    </a:lnTo>
                    <a:lnTo>
                      <a:pt x="7366" y="6063"/>
                    </a:lnTo>
                    <a:lnTo>
                      <a:pt x="4964" y="3661"/>
                    </a:lnTo>
                    <a:cubicBezTo>
                      <a:pt x="4761" y="3444"/>
                      <a:pt x="5080" y="3126"/>
                      <a:pt x="5282" y="3343"/>
                    </a:cubicBezTo>
                    <a:lnTo>
                      <a:pt x="7366" y="5426"/>
                    </a:lnTo>
                    <a:lnTo>
                      <a:pt x="7366" y="449"/>
                    </a:lnTo>
                    <a:cubicBezTo>
                      <a:pt x="7366" y="0"/>
                      <a:pt x="8032" y="0"/>
                      <a:pt x="8032" y="449"/>
                    </a:cubicBezTo>
                    <a:lnTo>
                      <a:pt x="8032" y="5426"/>
                    </a:lnTo>
                    <a:lnTo>
                      <a:pt x="10130" y="3343"/>
                    </a:lnTo>
                    <a:cubicBezTo>
                      <a:pt x="10332" y="3126"/>
                      <a:pt x="10651" y="3444"/>
                      <a:pt x="10434" y="3661"/>
                    </a:cubicBezTo>
                    <a:lnTo>
                      <a:pt x="8032" y="6063"/>
                    </a:lnTo>
                    <a:lnTo>
                      <a:pt x="8032" y="10997"/>
                    </a:lnTo>
                    <a:lnTo>
                      <a:pt x="12662" y="6367"/>
                    </a:lnTo>
                    <a:cubicBezTo>
                      <a:pt x="12879" y="6150"/>
                      <a:pt x="13197" y="6483"/>
                      <a:pt x="12980" y="6685"/>
                    </a:cubicBezTo>
                    <a:lnTo>
                      <a:pt x="8046" y="11619"/>
                    </a:lnTo>
                    <a:lnTo>
                      <a:pt x="8046" y="16554"/>
                    </a:lnTo>
                    <a:lnTo>
                      <a:pt x="14890" y="9709"/>
                    </a:lnTo>
                    <a:cubicBezTo>
                      <a:pt x="15093" y="9521"/>
                      <a:pt x="15397" y="9825"/>
                      <a:pt x="15194" y="10028"/>
                    </a:cubicBezTo>
                    <a:lnTo>
                      <a:pt x="8046" y="17190"/>
                    </a:lnTo>
                    <a:lnTo>
                      <a:pt x="8046" y="22124"/>
                    </a:lnTo>
                    <a:lnTo>
                      <a:pt x="13458" y="16713"/>
                    </a:lnTo>
                    <a:cubicBezTo>
                      <a:pt x="13675" y="16496"/>
                      <a:pt x="13993" y="16814"/>
                      <a:pt x="13776" y="17031"/>
                    </a:cubicBezTo>
                    <a:lnTo>
                      <a:pt x="8046" y="227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 flipH="1">
                <a:off x="2520341" y="4442033"/>
                <a:ext cx="905197" cy="413269"/>
              </a:xfrm>
              <a:custGeom>
                <a:rect b="b" l="l" r="r" t="t"/>
                <a:pathLst>
                  <a:path extrusionOk="0" h="19014" w="41371">
                    <a:moveTo>
                      <a:pt x="37232" y="10737"/>
                    </a:moveTo>
                    <a:cubicBezTo>
                      <a:pt x="36147" y="10737"/>
                      <a:pt x="35119" y="11157"/>
                      <a:pt x="34338" y="11909"/>
                    </a:cubicBezTo>
                    <a:cubicBezTo>
                      <a:pt x="33962" y="11388"/>
                      <a:pt x="33368" y="11056"/>
                      <a:pt x="32732" y="11012"/>
                    </a:cubicBezTo>
                    <a:cubicBezTo>
                      <a:pt x="32630" y="8639"/>
                      <a:pt x="30691" y="6773"/>
                      <a:pt x="28318" y="6773"/>
                    </a:cubicBezTo>
                    <a:cubicBezTo>
                      <a:pt x="28072" y="6773"/>
                      <a:pt x="27826" y="6787"/>
                      <a:pt x="27595" y="6830"/>
                    </a:cubicBezTo>
                    <a:cubicBezTo>
                      <a:pt x="26799" y="3025"/>
                      <a:pt x="23514" y="261"/>
                      <a:pt x="19636" y="131"/>
                    </a:cubicBezTo>
                    <a:cubicBezTo>
                      <a:pt x="15759" y="1"/>
                      <a:pt x="12286" y="2533"/>
                      <a:pt x="11229" y="6266"/>
                    </a:cubicBezTo>
                    <a:cubicBezTo>
                      <a:pt x="7757" y="5326"/>
                      <a:pt x="4356" y="7945"/>
                      <a:pt x="4356" y="11533"/>
                    </a:cubicBezTo>
                    <a:cubicBezTo>
                      <a:pt x="4356" y="11678"/>
                      <a:pt x="4356" y="11822"/>
                      <a:pt x="4371" y="11967"/>
                    </a:cubicBezTo>
                    <a:cubicBezTo>
                      <a:pt x="2316" y="11591"/>
                      <a:pt x="377" y="13052"/>
                      <a:pt x="189" y="15136"/>
                    </a:cubicBezTo>
                    <a:cubicBezTo>
                      <a:pt x="1" y="17220"/>
                      <a:pt x="1636" y="19014"/>
                      <a:pt x="3720" y="19014"/>
                    </a:cubicBezTo>
                    <a:lnTo>
                      <a:pt x="37232" y="19014"/>
                    </a:lnTo>
                    <a:cubicBezTo>
                      <a:pt x="39518" y="19014"/>
                      <a:pt x="41370" y="17162"/>
                      <a:pt x="41370" y="14876"/>
                    </a:cubicBezTo>
                    <a:cubicBezTo>
                      <a:pt x="41370" y="12589"/>
                      <a:pt x="39518" y="10737"/>
                      <a:pt x="37232" y="107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 flipH="1">
                <a:off x="2448480" y="4652123"/>
                <a:ext cx="270699" cy="182118"/>
              </a:xfrm>
              <a:custGeom>
                <a:rect b="b" l="l" r="r" t="t"/>
                <a:pathLst>
                  <a:path extrusionOk="0" h="8379" w="12372">
                    <a:moveTo>
                      <a:pt x="10867" y="4891"/>
                    </a:moveTo>
                    <a:cubicBezTo>
                      <a:pt x="9724" y="2996"/>
                      <a:pt x="7264" y="782"/>
                      <a:pt x="4891" y="435"/>
                    </a:cubicBezTo>
                    <a:cubicBezTo>
                      <a:pt x="2026" y="0"/>
                      <a:pt x="0" y="2388"/>
                      <a:pt x="3574" y="3705"/>
                    </a:cubicBezTo>
                    <a:cubicBezTo>
                      <a:pt x="5484" y="4399"/>
                      <a:pt x="8957" y="5094"/>
                      <a:pt x="10578" y="6743"/>
                    </a:cubicBezTo>
                    <a:cubicBezTo>
                      <a:pt x="12198" y="8378"/>
                      <a:pt x="12372" y="7221"/>
                      <a:pt x="10867" y="489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 flipH="1">
                <a:off x="2456072" y="4687986"/>
                <a:ext cx="195038" cy="114478"/>
              </a:xfrm>
              <a:custGeom>
                <a:rect b="b" l="l" r="r" t="t"/>
                <a:pathLst>
                  <a:path extrusionOk="0" h="5267" w="8914">
                    <a:moveTo>
                      <a:pt x="188" y="304"/>
                    </a:moveTo>
                    <a:cubicBezTo>
                      <a:pt x="0" y="289"/>
                      <a:pt x="15" y="0"/>
                      <a:pt x="203" y="14"/>
                    </a:cubicBezTo>
                    <a:cubicBezTo>
                      <a:pt x="1621" y="116"/>
                      <a:pt x="3285" y="796"/>
                      <a:pt x="4790" y="1664"/>
                    </a:cubicBezTo>
                    <a:cubicBezTo>
                      <a:pt x="6743" y="2778"/>
                      <a:pt x="8407" y="4196"/>
                      <a:pt x="8827" y="4963"/>
                    </a:cubicBezTo>
                    <a:cubicBezTo>
                      <a:pt x="8913" y="5137"/>
                      <a:pt x="8682" y="5267"/>
                      <a:pt x="8581" y="5108"/>
                    </a:cubicBezTo>
                    <a:cubicBezTo>
                      <a:pt x="8176" y="4370"/>
                      <a:pt x="6555" y="2995"/>
                      <a:pt x="4645" y="1910"/>
                    </a:cubicBezTo>
                    <a:cubicBezTo>
                      <a:pt x="3183" y="1056"/>
                      <a:pt x="1548" y="391"/>
                      <a:pt x="188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 flipH="1">
                <a:off x="2428219" y="4467202"/>
                <a:ext cx="263435" cy="400380"/>
              </a:xfrm>
              <a:custGeom>
                <a:rect b="b" l="l" r="r" t="t"/>
                <a:pathLst>
                  <a:path extrusionOk="0" h="18421" w="12040">
                    <a:moveTo>
                      <a:pt x="11837" y="13095"/>
                    </a:moveTo>
                    <a:cubicBezTo>
                      <a:pt x="11779" y="9898"/>
                      <a:pt x="10144" y="4761"/>
                      <a:pt x="7438" y="2605"/>
                    </a:cubicBezTo>
                    <a:cubicBezTo>
                      <a:pt x="4139" y="0"/>
                      <a:pt x="1" y="2142"/>
                      <a:pt x="3546" y="6352"/>
                    </a:cubicBezTo>
                    <a:cubicBezTo>
                      <a:pt x="5442" y="8610"/>
                      <a:pt x="9305" y="11967"/>
                      <a:pt x="10144" y="15193"/>
                    </a:cubicBezTo>
                    <a:cubicBezTo>
                      <a:pt x="10984" y="18420"/>
                      <a:pt x="12040" y="17089"/>
                      <a:pt x="11837" y="13095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 flipH="1">
                <a:off x="2440252" y="4531668"/>
                <a:ext cx="154188" cy="308224"/>
              </a:xfrm>
              <a:custGeom>
                <a:rect b="b" l="l" r="r" t="t"/>
                <a:pathLst>
                  <a:path extrusionOk="0" h="14181" w="7047">
                    <a:moveTo>
                      <a:pt x="145" y="348"/>
                    </a:moveTo>
                    <a:cubicBezTo>
                      <a:pt x="0" y="232"/>
                      <a:pt x="174" y="1"/>
                      <a:pt x="319" y="131"/>
                    </a:cubicBezTo>
                    <a:cubicBezTo>
                      <a:pt x="2026" y="1491"/>
                      <a:pt x="3531" y="3835"/>
                      <a:pt x="4688" y="6251"/>
                    </a:cubicBezTo>
                    <a:cubicBezTo>
                      <a:pt x="6179" y="9377"/>
                      <a:pt x="7047" y="12633"/>
                      <a:pt x="6902" y="13993"/>
                    </a:cubicBezTo>
                    <a:cubicBezTo>
                      <a:pt x="6888" y="14181"/>
                      <a:pt x="6598" y="14152"/>
                      <a:pt x="6627" y="13964"/>
                    </a:cubicBezTo>
                    <a:cubicBezTo>
                      <a:pt x="6758" y="12647"/>
                      <a:pt x="5904" y="9464"/>
                      <a:pt x="4428" y="6367"/>
                    </a:cubicBezTo>
                    <a:cubicBezTo>
                      <a:pt x="3299" y="3980"/>
                      <a:pt x="1809" y="1679"/>
                      <a:pt x="145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7" name="Google Shape;647;p22"/>
            <p:cNvSpPr/>
            <p:nvPr/>
          </p:nvSpPr>
          <p:spPr>
            <a:xfrm flipH="1">
              <a:off x="6928976" y="4570882"/>
              <a:ext cx="1241812" cy="426967"/>
            </a:xfrm>
            <a:custGeom>
              <a:rect b="b" l="l" r="r" t="t"/>
              <a:pathLst>
                <a:path extrusionOk="0" h="8633" w="14872">
                  <a:moveTo>
                    <a:pt x="14871" y="1"/>
                  </a:moveTo>
                  <a:cubicBezTo>
                    <a:pt x="14871" y="1"/>
                    <a:pt x="12990" y="251"/>
                    <a:pt x="10585" y="1739"/>
                  </a:cubicBezTo>
                  <a:cubicBezTo>
                    <a:pt x="8168" y="3215"/>
                    <a:pt x="8085" y="3930"/>
                    <a:pt x="6644" y="4823"/>
                  </a:cubicBezTo>
                  <a:cubicBezTo>
                    <a:pt x="5191" y="5716"/>
                    <a:pt x="3751" y="5835"/>
                    <a:pt x="2310" y="6466"/>
                  </a:cubicBezTo>
                  <a:cubicBezTo>
                    <a:pt x="869" y="7109"/>
                    <a:pt x="0" y="8633"/>
                    <a:pt x="0" y="8633"/>
                  </a:cubicBezTo>
                  <a:lnTo>
                    <a:pt x="14871" y="8633"/>
                  </a:lnTo>
                  <a:lnTo>
                    <a:pt x="148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22"/>
          <p:cNvSpPr/>
          <p:nvPr/>
        </p:nvSpPr>
        <p:spPr>
          <a:xfrm flipH="1">
            <a:off x="141088" y="4570882"/>
            <a:ext cx="1241812" cy="426967"/>
          </a:xfrm>
          <a:custGeom>
            <a:rect b="b" l="l" r="r" t="t"/>
            <a:pathLst>
              <a:path extrusionOk="0" h="8633" w="14872">
                <a:moveTo>
                  <a:pt x="14871" y="1"/>
                </a:moveTo>
                <a:cubicBezTo>
                  <a:pt x="14871" y="1"/>
                  <a:pt x="12990" y="251"/>
                  <a:pt x="10585" y="1739"/>
                </a:cubicBezTo>
                <a:cubicBezTo>
                  <a:pt x="8168" y="3215"/>
                  <a:pt x="8085" y="3930"/>
                  <a:pt x="6644" y="4823"/>
                </a:cubicBezTo>
                <a:cubicBezTo>
                  <a:pt x="5191" y="5716"/>
                  <a:pt x="3751" y="5835"/>
                  <a:pt x="2310" y="6466"/>
                </a:cubicBezTo>
                <a:cubicBezTo>
                  <a:pt x="869" y="7109"/>
                  <a:pt x="0" y="8633"/>
                  <a:pt x="0" y="8633"/>
                </a:cubicBezTo>
                <a:lnTo>
                  <a:pt x="14871" y="8633"/>
                </a:lnTo>
                <a:lnTo>
                  <a:pt x="148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7945780" y="260471"/>
            <a:ext cx="829932" cy="142840"/>
            <a:chOff x="1973350" y="1241613"/>
            <a:chExt cx="1033925" cy="177950"/>
          </a:xfrm>
        </p:grpSpPr>
        <p:sp>
          <p:nvSpPr>
            <p:cNvPr id="74" name="Google Shape;74;p4"/>
            <p:cNvSpPr/>
            <p:nvPr/>
          </p:nvSpPr>
          <p:spPr>
            <a:xfrm>
              <a:off x="1973350" y="1241613"/>
              <a:ext cx="208375" cy="84775"/>
            </a:xfrm>
            <a:custGeom>
              <a:rect b="b" l="l" r="r" t="t"/>
              <a:pathLst>
                <a:path extrusionOk="0" h="3391" w="8335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315575" y="1285988"/>
              <a:ext cx="364900" cy="133575"/>
            </a:xfrm>
            <a:custGeom>
              <a:rect b="b" l="l" r="r" t="t"/>
              <a:pathLst>
                <a:path extrusionOk="0" h="5343" w="14596">
                  <a:moveTo>
                    <a:pt x="5700" y="1"/>
                  </a:moveTo>
                  <a:cubicBezTo>
                    <a:pt x="5132" y="1"/>
                    <a:pt x="4568" y="145"/>
                    <a:pt x="4069" y="434"/>
                  </a:cubicBezTo>
                  <a:cubicBezTo>
                    <a:pt x="3465" y="749"/>
                    <a:pt x="3282" y="1090"/>
                    <a:pt x="2888" y="1615"/>
                  </a:cubicBezTo>
                  <a:cubicBezTo>
                    <a:pt x="2730" y="1825"/>
                    <a:pt x="2625" y="2114"/>
                    <a:pt x="2573" y="2376"/>
                  </a:cubicBezTo>
                  <a:cubicBezTo>
                    <a:pt x="2547" y="2481"/>
                    <a:pt x="2520" y="2586"/>
                    <a:pt x="2520" y="2665"/>
                  </a:cubicBezTo>
                  <a:lnTo>
                    <a:pt x="2389" y="2665"/>
                  </a:lnTo>
                  <a:cubicBezTo>
                    <a:pt x="1077" y="2665"/>
                    <a:pt x="1" y="3741"/>
                    <a:pt x="1" y="5054"/>
                  </a:cubicBezTo>
                  <a:cubicBezTo>
                    <a:pt x="1" y="5159"/>
                    <a:pt x="1" y="5238"/>
                    <a:pt x="1" y="5343"/>
                  </a:cubicBezTo>
                  <a:lnTo>
                    <a:pt x="14595" y="5343"/>
                  </a:lnTo>
                  <a:cubicBezTo>
                    <a:pt x="14543" y="5264"/>
                    <a:pt x="14490" y="5185"/>
                    <a:pt x="14411" y="5106"/>
                  </a:cubicBezTo>
                  <a:cubicBezTo>
                    <a:pt x="13913" y="4634"/>
                    <a:pt x="13256" y="4345"/>
                    <a:pt x="12574" y="4345"/>
                  </a:cubicBezTo>
                  <a:cubicBezTo>
                    <a:pt x="12364" y="4345"/>
                    <a:pt x="12180" y="4371"/>
                    <a:pt x="11997" y="4424"/>
                  </a:cubicBezTo>
                  <a:cubicBezTo>
                    <a:pt x="11647" y="3213"/>
                    <a:pt x="10534" y="2416"/>
                    <a:pt x="9316" y="2416"/>
                  </a:cubicBezTo>
                  <a:cubicBezTo>
                    <a:pt x="9161" y="2416"/>
                    <a:pt x="9004" y="2428"/>
                    <a:pt x="8847" y="2455"/>
                  </a:cubicBezTo>
                  <a:cubicBezTo>
                    <a:pt x="8847" y="2429"/>
                    <a:pt x="8847" y="2429"/>
                    <a:pt x="8847" y="2403"/>
                  </a:cubicBezTo>
                  <a:cubicBezTo>
                    <a:pt x="8847" y="2403"/>
                    <a:pt x="8847" y="2403"/>
                    <a:pt x="8847" y="2376"/>
                  </a:cubicBezTo>
                  <a:cubicBezTo>
                    <a:pt x="8689" y="1851"/>
                    <a:pt x="8400" y="1353"/>
                    <a:pt x="8007" y="959"/>
                  </a:cubicBezTo>
                  <a:cubicBezTo>
                    <a:pt x="7797" y="775"/>
                    <a:pt x="7560" y="591"/>
                    <a:pt x="7350" y="434"/>
                  </a:cubicBezTo>
                  <a:cubicBezTo>
                    <a:pt x="6839" y="145"/>
                    <a:pt x="626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723100" y="1252663"/>
              <a:ext cx="284175" cy="106525"/>
            </a:xfrm>
            <a:custGeom>
              <a:rect b="b" l="l" r="r" t="t"/>
              <a:pathLst>
                <a:path extrusionOk="0" h="4261" w="11367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631660" y="964640"/>
            <a:ext cx="144051" cy="54401"/>
            <a:chOff x="4736324" y="1804332"/>
            <a:chExt cx="88691" cy="33492"/>
          </a:xfrm>
        </p:grpSpPr>
        <p:sp>
          <p:nvSpPr>
            <p:cNvPr id="78" name="Google Shape;78;p4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>
            <a:off x="6698060" y="414715"/>
            <a:ext cx="144051" cy="54401"/>
            <a:chOff x="4736324" y="1804332"/>
            <a:chExt cx="88691" cy="33492"/>
          </a:xfrm>
        </p:grpSpPr>
        <p:sp>
          <p:nvSpPr>
            <p:cNvPr id="82" name="Google Shape;82;p4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3140460" y="414715"/>
            <a:ext cx="144051" cy="54401"/>
            <a:chOff x="4736324" y="1804332"/>
            <a:chExt cx="88691" cy="33492"/>
          </a:xfrm>
        </p:grpSpPr>
        <p:sp>
          <p:nvSpPr>
            <p:cNvPr id="86" name="Google Shape;86;p4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368260" y="964640"/>
            <a:ext cx="144051" cy="54401"/>
            <a:chOff x="4736324" y="1804332"/>
            <a:chExt cx="88691" cy="33492"/>
          </a:xfrm>
        </p:grpSpPr>
        <p:sp>
          <p:nvSpPr>
            <p:cNvPr id="90" name="Google Shape;90;p4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4"/>
          <p:cNvSpPr txBox="1"/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13225" y="1234075"/>
            <a:ext cx="7717500" cy="3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95" name="Google Shape;95;p4"/>
          <p:cNvGrpSpPr/>
          <p:nvPr/>
        </p:nvGrpSpPr>
        <p:grpSpPr>
          <a:xfrm>
            <a:off x="512305" y="258965"/>
            <a:ext cx="677532" cy="211579"/>
            <a:chOff x="1973350" y="1157733"/>
            <a:chExt cx="844066" cy="263584"/>
          </a:xfrm>
        </p:grpSpPr>
        <p:sp>
          <p:nvSpPr>
            <p:cNvPr id="96" name="Google Shape;96;p4"/>
            <p:cNvSpPr/>
            <p:nvPr/>
          </p:nvSpPr>
          <p:spPr>
            <a:xfrm>
              <a:off x="1973350" y="1336542"/>
              <a:ext cx="208375" cy="84775"/>
            </a:xfrm>
            <a:custGeom>
              <a:rect b="b" l="l" r="r" t="t"/>
              <a:pathLst>
                <a:path extrusionOk="0" h="3391" w="8335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533241" y="1157733"/>
              <a:ext cx="284175" cy="106525"/>
            </a:xfrm>
            <a:custGeom>
              <a:rect b="b" l="l" r="r" t="t"/>
              <a:pathLst>
                <a:path extrusionOk="0" h="4261" w="11367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 flipH="1">
            <a:off x="8307915" y="474708"/>
            <a:ext cx="190575" cy="77507"/>
          </a:xfrm>
          <a:custGeom>
            <a:rect b="b" l="l" r="r" t="t"/>
            <a:pathLst>
              <a:path extrusionOk="0" h="4102" w="10086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 flipH="1">
            <a:off x="8041590" y="528370"/>
            <a:ext cx="230727" cy="75920"/>
          </a:xfrm>
          <a:custGeom>
            <a:rect b="b" l="l" r="r" t="t"/>
            <a:pathLst>
              <a:path extrusionOk="0" h="4018" w="12211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125900" y="108100"/>
            <a:ext cx="55005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713225" y="539500"/>
            <a:ext cx="3611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1" type="subTitle"/>
          </p:nvPr>
        </p:nvSpPr>
        <p:spPr>
          <a:xfrm>
            <a:off x="713225" y="3076250"/>
            <a:ext cx="16866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5"/>
          <p:cNvSpPr txBox="1"/>
          <p:nvPr>
            <p:ph idx="2" type="subTitle"/>
          </p:nvPr>
        </p:nvSpPr>
        <p:spPr>
          <a:xfrm>
            <a:off x="713237" y="2668175"/>
            <a:ext cx="1686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" name="Google Shape;105;p5"/>
          <p:cNvSpPr txBox="1"/>
          <p:nvPr>
            <p:ph idx="3" type="subTitle"/>
          </p:nvPr>
        </p:nvSpPr>
        <p:spPr>
          <a:xfrm>
            <a:off x="3156850" y="3076250"/>
            <a:ext cx="16866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5"/>
          <p:cNvSpPr txBox="1"/>
          <p:nvPr>
            <p:ph idx="4" type="subTitle"/>
          </p:nvPr>
        </p:nvSpPr>
        <p:spPr>
          <a:xfrm>
            <a:off x="3156854" y="2668175"/>
            <a:ext cx="1686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07" name="Google Shape;107;p5"/>
          <p:cNvGrpSpPr/>
          <p:nvPr/>
        </p:nvGrpSpPr>
        <p:grpSpPr>
          <a:xfrm>
            <a:off x="5791980" y="607218"/>
            <a:ext cx="2881257" cy="4136279"/>
            <a:chOff x="5791980" y="607218"/>
            <a:chExt cx="2881257" cy="4136279"/>
          </a:xfrm>
        </p:grpSpPr>
        <p:sp>
          <p:nvSpPr>
            <p:cNvPr id="108" name="Google Shape;108;p5"/>
            <p:cNvSpPr/>
            <p:nvPr/>
          </p:nvSpPr>
          <p:spPr>
            <a:xfrm>
              <a:off x="8580263" y="4732965"/>
              <a:ext cx="35086" cy="10532"/>
            </a:xfrm>
            <a:custGeom>
              <a:rect b="b" l="l" r="r" t="t"/>
              <a:pathLst>
                <a:path extrusionOk="0" h="480" w="1599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604818" y="4708410"/>
              <a:ext cx="34208" cy="10532"/>
            </a:xfrm>
            <a:custGeom>
              <a:rect b="b" l="l" r="r" t="t"/>
              <a:pathLst>
                <a:path extrusionOk="0" h="480" w="1559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639006" y="4732965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710030" y="11395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34585" y="11159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7768795" y="11395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5791980" y="6308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816535" y="6072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850723" y="6308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19" name="Google Shape;119;p6"/>
          <p:cNvGrpSpPr/>
          <p:nvPr/>
        </p:nvGrpSpPr>
        <p:grpSpPr>
          <a:xfrm>
            <a:off x="6782580" y="1445418"/>
            <a:ext cx="2011045" cy="542907"/>
            <a:chOff x="6782580" y="302418"/>
            <a:chExt cx="2011045" cy="542907"/>
          </a:xfrm>
        </p:grpSpPr>
        <p:sp>
          <p:nvSpPr>
            <p:cNvPr id="120" name="Google Shape;120;p6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6"/>
          <p:cNvGrpSpPr/>
          <p:nvPr/>
        </p:nvGrpSpPr>
        <p:grpSpPr>
          <a:xfrm>
            <a:off x="518105" y="4172668"/>
            <a:ext cx="2011045" cy="542907"/>
            <a:chOff x="6782580" y="302418"/>
            <a:chExt cx="2011045" cy="542907"/>
          </a:xfrm>
        </p:grpSpPr>
        <p:sp>
          <p:nvSpPr>
            <p:cNvPr id="127" name="Google Shape;127;p6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6"/>
          <p:cNvGrpSpPr/>
          <p:nvPr/>
        </p:nvGrpSpPr>
        <p:grpSpPr>
          <a:xfrm flipH="1">
            <a:off x="6800730" y="4311068"/>
            <a:ext cx="2011045" cy="542907"/>
            <a:chOff x="6782580" y="302418"/>
            <a:chExt cx="2011045" cy="542907"/>
          </a:xfrm>
        </p:grpSpPr>
        <p:sp>
          <p:nvSpPr>
            <p:cNvPr id="134" name="Google Shape;134;p6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6"/>
          <p:cNvGrpSpPr/>
          <p:nvPr/>
        </p:nvGrpSpPr>
        <p:grpSpPr>
          <a:xfrm flipH="1">
            <a:off x="289505" y="218518"/>
            <a:ext cx="2011045" cy="542907"/>
            <a:chOff x="6782580" y="302418"/>
            <a:chExt cx="2011045" cy="542907"/>
          </a:xfrm>
        </p:grpSpPr>
        <p:sp>
          <p:nvSpPr>
            <p:cNvPr id="141" name="Google Shape;141;p6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 rot="221190">
            <a:off x="434498" y="232791"/>
            <a:ext cx="458746" cy="455427"/>
            <a:chOff x="3657533" y="3729124"/>
            <a:chExt cx="606916" cy="602525"/>
          </a:xfrm>
        </p:grpSpPr>
        <p:sp>
          <p:nvSpPr>
            <p:cNvPr id="148" name="Google Shape;148;p6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rect b="b" l="l" r="r" t="t"/>
              <a:pathLst>
                <a:path extrusionOk="0" h="11678" w="17206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rect b="b" l="l" r="r" t="t"/>
              <a:pathLst>
                <a:path extrusionOk="0" h="7337" w="12416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6"/>
          <p:cNvGrpSpPr/>
          <p:nvPr/>
        </p:nvGrpSpPr>
        <p:grpSpPr>
          <a:xfrm rot="-3504778">
            <a:off x="605976" y="4386745"/>
            <a:ext cx="374593" cy="391229"/>
            <a:chOff x="3941912" y="3877117"/>
            <a:chExt cx="537560" cy="577447"/>
          </a:xfrm>
        </p:grpSpPr>
        <p:sp>
          <p:nvSpPr>
            <p:cNvPr id="151" name="Google Shape;151;p6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 rot="2976230">
            <a:off x="8518802" y="3093956"/>
            <a:ext cx="374593" cy="391229"/>
            <a:chOff x="3941912" y="3877117"/>
            <a:chExt cx="537560" cy="577447"/>
          </a:xfrm>
        </p:grpSpPr>
        <p:sp>
          <p:nvSpPr>
            <p:cNvPr id="154" name="Google Shape;154;p6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rect b="b" l="l" r="r" t="t"/>
              <a:pathLst>
                <a:path extrusionOk="0" h="9218" w="10405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rect b="b" l="l" r="r" t="t"/>
              <a:pathLst>
                <a:path extrusionOk="0" h="7005" w="8712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81075" y="860850"/>
            <a:ext cx="8971800" cy="342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7"/>
          <p:cNvGrpSpPr/>
          <p:nvPr/>
        </p:nvGrpSpPr>
        <p:grpSpPr>
          <a:xfrm>
            <a:off x="141950" y="141850"/>
            <a:ext cx="2039700" cy="889000"/>
            <a:chOff x="141950" y="141850"/>
            <a:chExt cx="2039700" cy="889000"/>
          </a:xfrm>
        </p:grpSpPr>
        <p:sp>
          <p:nvSpPr>
            <p:cNvPr id="159" name="Google Shape;159;p7"/>
            <p:cNvSpPr/>
            <p:nvPr/>
          </p:nvSpPr>
          <p:spPr>
            <a:xfrm>
              <a:off x="141950" y="157775"/>
              <a:ext cx="678725" cy="873075"/>
            </a:xfrm>
            <a:custGeom>
              <a:rect b="b" l="l" r="r" t="t"/>
              <a:pathLst>
                <a:path extrusionOk="0" fill="none" h="34923" w="27149">
                  <a:moveTo>
                    <a:pt x="26989" y="0"/>
                  </a:moveTo>
                  <a:cubicBezTo>
                    <a:pt x="27149" y="2829"/>
                    <a:pt x="26971" y="5675"/>
                    <a:pt x="26491" y="8451"/>
                  </a:cubicBezTo>
                  <a:cubicBezTo>
                    <a:pt x="26473" y="8540"/>
                    <a:pt x="26473" y="8629"/>
                    <a:pt x="26455" y="8718"/>
                  </a:cubicBezTo>
                  <a:cubicBezTo>
                    <a:pt x="24836" y="17542"/>
                    <a:pt x="19712" y="25832"/>
                    <a:pt x="12080" y="30546"/>
                  </a:cubicBezTo>
                  <a:cubicBezTo>
                    <a:pt x="8398" y="32806"/>
                    <a:pt x="4270" y="34193"/>
                    <a:pt x="1" y="3492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364775" y="141850"/>
              <a:ext cx="1816875" cy="397650"/>
            </a:xfrm>
            <a:custGeom>
              <a:rect b="b" l="l" r="r" t="t"/>
              <a:pathLst>
                <a:path extrusionOk="0" fill="none" h="15906" w="72675">
                  <a:moveTo>
                    <a:pt x="1" y="1104"/>
                  </a:moveTo>
                  <a:cubicBezTo>
                    <a:pt x="5142" y="5569"/>
                    <a:pt x="11084" y="8967"/>
                    <a:pt x="17542" y="11138"/>
                  </a:cubicBezTo>
                  <a:cubicBezTo>
                    <a:pt x="31490" y="15905"/>
                    <a:pt x="47430" y="15140"/>
                    <a:pt x="60488" y="8202"/>
                  </a:cubicBezTo>
                  <a:cubicBezTo>
                    <a:pt x="64829" y="5907"/>
                    <a:pt x="68796" y="3043"/>
                    <a:pt x="72675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7"/>
          <p:cNvSpPr/>
          <p:nvPr/>
        </p:nvSpPr>
        <p:spPr>
          <a:xfrm>
            <a:off x="7628325" y="205975"/>
            <a:ext cx="1371225" cy="399850"/>
          </a:xfrm>
          <a:custGeom>
            <a:rect b="b" l="l" r="r" t="t"/>
            <a:pathLst>
              <a:path extrusionOk="0" fill="none" h="15994" w="54849">
                <a:moveTo>
                  <a:pt x="1" y="0"/>
                </a:moveTo>
                <a:cubicBezTo>
                  <a:pt x="2171" y="2953"/>
                  <a:pt x="4858" y="5480"/>
                  <a:pt x="7953" y="7454"/>
                </a:cubicBezTo>
                <a:cubicBezTo>
                  <a:pt x="21438" y="15994"/>
                  <a:pt x="39033" y="11439"/>
                  <a:pt x="54849" y="13770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8735325" y="3911400"/>
            <a:ext cx="264225" cy="1032300"/>
            <a:chOff x="8735325" y="3911400"/>
            <a:chExt cx="264225" cy="1032300"/>
          </a:xfrm>
        </p:grpSpPr>
        <p:sp>
          <p:nvSpPr>
            <p:cNvPr id="163" name="Google Shape;163;p7"/>
            <p:cNvSpPr/>
            <p:nvPr/>
          </p:nvSpPr>
          <p:spPr>
            <a:xfrm>
              <a:off x="8979050" y="3911400"/>
              <a:ext cx="20500" cy="26700"/>
            </a:xfrm>
            <a:custGeom>
              <a:rect b="b" l="l" r="r" t="t"/>
              <a:pathLst>
                <a:path extrusionOk="0" fill="none" h="1068" w="820">
                  <a:moveTo>
                    <a:pt x="819" y="0"/>
                  </a:moveTo>
                  <a:cubicBezTo>
                    <a:pt x="535" y="356"/>
                    <a:pt x="268" y="712"/>
                    <a:pt x="1" y="106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735325" y="3991000"/>
              <a:ext cx="218850" cy="904675"/>
            </a:xfrm>
            <a:custGeom>
              <a:rect b="b" l="l" r="r" t="t"/>
              <a:pathLst>
                <a:path extrusionOk="0" fill="none" h="36187" w="8754">
                  <a:moveTo>
                    <a:pt x="8238" y="1"/>
                  </a:moveTo>
                  <a:cubicBezTo>
                    <a:pt x="6797" y="2046"/>
                    <a:pt x="5462" y="4181"/>
                    <a:pt x="4253" y="6387"/>
                  </a:cubicBezTo>
                  <a:cubicBezTo>
                    <a:pt x="1851" y="10782"/>
                    <a:pt x="1" y="15709"/>
                    <a:pt x="588" y="20673"/>
                  </a:cubicBezTo>
                  <a:cubicBezTo>
                    <a:pt x="1086" y="24889"/>
                    <a:pt x="3292" y="28679"/>
                    <a:pt x="5676" y="32166"/>
                  </a:cubicBezTo>
                  <a:cubicBezTo>
                    <a:pt x="6619" y="33571"/>
                    <a:pt x="7651" y="34905"/>
                    <a:pt x="8754" y="3618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975950" y="4919650"/>
              <a:ext cx="23600" cy="24050"/>
            </a:xfrm>
            <a:custGeom>
              <a:rect b="b" l="l" r="r" t="t"/>
              <a:pathLst>
                <a:path extrusionOk="0" fill="none" h="962" w="944">
                  <a:moveTo>
                    <a:pt x="0" y="1"/>
                  </a:moveTo>
                  <a:cubicBezTo>
                    <a:pt x="303" y="339"/>
                    <a:pt x="623" y="641"/>
                    <a:pt x="943" y="962"/>
                  </a:cubicBezTo>
                </a:path>
              </a:pathLst>
            </a:custGeom>
            <a:noFill/>
            <a:ln cap="rnd" cmpd="sng" w="111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7"/>
          <p:cNvGrpSpPr/>
          <p:nvPr/>
        </p:nvGrpSpPr>
        <p:grpSpPr>
          <a:xfrm>
            <a:off x="3235384" y="605834"/>
            <a:ext cx="2673216" cy="132451"/>
            <a:chOff x="-2427878" y="1527634"/>
            <a:chExt cx="2673216" cy="132451"/>
          </a:xfrm>
        </p:grpSpPr>
        <p:sp>
          <p:nvSpPr>
            <p:cNvPr id="167" name="Google Shape;167;p7"/>
            <p:cNvSpPr/>
            <p:nvPr/>
          </p:nvSpPr>
          <p:spPr>
            <a:xfrm>
              <a:off x="-2427878" y="1552189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2403323" y="1527634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760" y="0"/>
                  </a:moveTo>
                  <a:cubicBezTo>
                    <a:pt x="320" y="0"/>
                    <a:pt x="0" y="120"/>
                    <a:pt x="0" y="240"/>
                  </a:cubicBezTo>
                  <a:cubicBezTo>
                    <a:pt x="0" y="400"/>
                    <a:pt x="32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2369113" y="1552189"/>
              <a:ext cx="34208" cy="10532"/>
            </a:xfrm>
            <a:custGeom>
              <a:rect b="b" l="l" r="r" t="t"/>
              <a:pathLst>
                <a:path extrusionOk="0" h="480" w="1559">
                  <a:moveTo>
                    <a:pt x="76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20" y="480"/>
                    <a:pt x="76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52343" y="1649531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76898" y="1624976"/>
              <a:ext cx="34230" cy="11432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11108" y="1649531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7"/>
          <p:cNvSpPr/>
          <p:nvPr/>
        </p:nvSpPr>
        <p:spPr>
          <a:xfrm>
            <a:off x="1439513" y="4640340"/>
            <a:ext cx="35086" cy="10532"/>
          </a:xfrm>
          <a:custGeom>
            <a:rect b="b" l="l" r="r" t="t"/>
            <a:pathLst>
              <a:path extrusionOk="0" h="480" w="1599">
                <a:moveTo>
                  <a:pt x="799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60" y="480"/>
                  <a:pt x="799" y="480"/>
                </a:cubicBezTo>
                <a:cubicBezTo>
                  <a:pt x="1239" y="480"/>
                  <a:pt x="1599" y="360"/>
                  <a:pt x="1599" y="240"/>
                </a:cubicBezTo>
                <a:cubicBezTo>
                  <a:pt x="1599" y="120"/>
                  <a:pt x="1239" y="0"/>
                  <a:pt x="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1464068" y="4615785"/>
            <a:ext cx="34208" cy="10532"/>
          </a:xfrm>
          <a:custGeom>
            <a:rect b="b" l="l" r="r" t="t"/>
            <a:pathLst>
              <a:path extrusionOk="0" h="480" w="1559">
                <a:moveTo>
                  <a:pt x="80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400"/>
                  <a:pt x="360" y="480"/>
                  <a:pt x="800" y="480"/>
                </a:cubicBezTo>
                <a:cubicBezTo>
                  <a:pt x="1199" y="480"/>
                  <a:pt x="1559" y="400"/>
                  <a:pt x="1559" y="240"/>
                </a:cubicBezTo>
                <a:cubicBezTo>
                  <a:pt x="1559" y="120"/>
                  <a:pt x="1199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1498256" y="4640340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40" y="480"/>
                  <a:pt x="1560" y="36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5674680" y="4856968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400"/>
                  <a:pt x="361" y="480"/>
                  <a:pt x="800" y="480"/>
                </a:cubicBezTo>
                <a:cubicBezTo>
                  <a:pt x="1240" y="480"/>
                  <a:pt x="1560" y="40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5699235" y="4833291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1" y="0"/>
                  <a:pt x="1" y="8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00" y="480"/>
                  <a:pt x="1560" y="360"/>
                  <a:pt x="1560" y="240"/>
                </a:cubicBezTo>
                <a:cubicBezTo>
                  <a:pt x="1560" y="8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5733445" y="4856968"/>
            <a:ext cx="34230" cy="10532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3756630" y="4576871"/>
            <a:ext cx="34208" cy="10554"/>
          </a:xfrm>
          <a:custGeom>
            <a:rect b="b" l="l" r="r" t="t"/>
            <a:pathLst>
              <a:path extrusionOk="0" h="481" w="1559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3781185" y="4553193"/>
            <a:ext cx="34208" cy="10554"/>
          </a:xfrm>
          <a:custGeom>
            <a:rect b="b" l="l" r="r" t="t"/>
            <a:pathLst>
              <a:path extrusionOk="0" h="481" w="1559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3815373" y="4576871"/>
            <a:ext cx="34230" cy="10554"/>
          </a:xfrm>
          <a:custGeom>
            <a:rect b="b" l="l" r="r" t="t"/>
            <a:pathLst>
              <a:path extrusionOk="0" h="481" w="156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6484916" y="539508"/>
            <a:ext cx="124087" cy="50484"/>
          </a:xfrm>
          <a:custGeom>
            <a:rect b="b" l="l" r="r" t="t"/>
            <a:pathLst>
              <a:path extrusionOk="0" h="3391" w="8335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688711" y="565933"/>
            <a:ext cx="217298" cy="79544"/>
          </a:xfrm>
          <a:custGeom>
            <a:rect b="b" l="l" r="r" t="t"/>
            <a:pathLst>
              <a:path extrusionOk="0" h="5343" w="14596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6931393" y="546088"/>
            <a:ext cx="169226" cy="63436"/>
          </a:xfrm>
          <a:custGeom>
            <a:rect b="b" l="l" r="r" t="t"/>
            <a:pathLst>
              <a:path extrusionOk="0" h="4261" w="11367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>
            <p:ph idx="1" type="subTitle"/>
          </p:nvPr>
        </p:nvSpPr>
        <p:spPr>
          <a:xfrm>
            <a:off x="713213" y="2524863"/>
            <a:ext cx="2815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713225" y="1538175"/>
            <a:ext cx="21387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126100" y="3099575"/>
            <a:ext cx="8971800" cy="19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 txBox="1"/>
          <p:nvPr>
            <p:ph idx="1" type="subTitle"/>
          </p:nvPr>
        </p:nvSpPr>
        <p:spPr>
          <a:xfrm>
            <a:off x="1756350" y="3756475"/>
            <a:ext cx="56313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90" name="Google Shape;190;p8"/>
          <p:cNvSpPr txBox="1"/>
          <p:nvPr>
            <p:ph type="title"/>
          </p:nvPr>
        </p:nvSpPr>
        <p:spPr>
          <a:xfrm>
            <a:off x="1756350" y="4334100"/>
            <a:ext cx="5631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1" name="Google Shape;191;p8"/>
          <p:cNvGrpSpPr/>
          <p:nvPr/>
        </p:nvGrpSpPr>
        <p:grpSpPr>
          <a:xfrm>
            <a:off x="338430" y="275743"/>
            <a:ext cx="2011045" cy="542907"/>
            <a:chOff x="6782580" y="302418"/>
            <a:chExt cx="2011045" cy="542907"/>
          </a:xfrm>
        </p:grpSpPr>
        <p:sp>
          <p:nvSpPr>
            <p:cNvPr id="192" name="Google Shape;192;p8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 flipH="1">
            <a:off x="6621055" y="414143"/>
            <a:ext cx="2011045" cy="542907"/>
            <a:chOff x="6782580" y="302418"/>
            <a:chExt cx="2011045" cy="542907"/>
          </a:xfrm>
        </p:grpSpPr>
        <p:sp>
          <p:nvSpPr>
            <p:cNvPr id="199" name="Google Shape;199;p8"/>
            <p:cNvSpPr/>
            <p:nvPr/>
          </p:nvSpPr>
          <p:spPr>
            <a:xfrm>
              <a:off x="8700630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725185" y="811116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759395" y="834793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82580" y="326096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807135" y="302418"/>
              <a:ext cx="34208" cy="10554"/>
            </a:xfrm>
            <a:custGeom>
              <a:rect b="b" l="l" r="r" t="t"/>
              <a:pathLst>
                <a:path extrusionOk="0" h="481" w="1559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841323" y="326096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>
            <a:off x="6042785" y="519652"/>
            <a:ext cx="33918" cy="10436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60" y="480"/>
                  <a:pt x="800" y="480"/>
                </a:cubicBezTo>
                <a:cubicBezTo>
                  <a:pt x="1199" y="480"/>
                  <a:pt x="1559" y="360"/>
                  <a:pt x="1559" y="240"/>
                </a:cubicBezTo>
                <a:cubicBezTo>
                  <a:pt x="1559" y="120"/>
                  <a:pt x="1199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6067115" y="495322"/>
            <a:ext cx="33918" cy="10436"/>
          </a:xfrm>
          <a:custGeom>
            <a:rect b="b" l="l" r="r" t="t"/>
            <a:pathLst>
              <a:path extrusionOk="0" h="480" w="1560">
                <a:moveTo>
                  <a:pt x="760" y="0"/>
                </a:moveTo>
                <a:cubicBezTo>
                  <a:pt x="320" y="0"/>
                  <a:pt x="0" y="120"/>
                  <a:pt x="0" y="240"/>
                </a:cubicBezTo>
                <a:cubicBezTo>
                  <a:pt x="0" y="400"/>
                  <a:pt x="320" y="480"/>
                  <a:pt x="760" y="480"/>
                </a:cubicBezTo>
                <a:cubicBezTo>
                  <a:pt x="1199" y="480"/>
                  <a:pt x="1559" y="400"/>
                  <a:pt x="1559" y="240"/>
                </a:cubicBezTo>
                <a:cubicBezTo>
                  <a:pt x="1559" y="120"/>
                  <a:pt x="1199" y="0"/>
                  <a:pt x="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6101012" y="519652"/>
            <a:ext cx="33897" cy="10436"/>
          </a:xfrm>
          <a:custGeom>
            <a:rect b="b" l="l" r="r" t="t"/>
            <a:pathLst>
              <a:path extrusionOk="0" h="480" w="1559">
                <a:moveTo>
                  <a:pt x="76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20" y="480"/>
                  <a:pt x="760" y="480"/>
                </a:cubicBezTo>
                <a:cubicBezTo>
                  <a:pt x="1199" y="480"/>
                  <a:pt x="1559" y="360"/>
                  <a:pt x="1559" y="240"/>
                </a:cubicBezTo>
                <a:cubicBezTo>
                  <a:pt x="1559" y="120"/>
                  <a:pt x="1199" y="0"/>
                  <a:pt x="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5681222" y="4775532"/>
            <a:ext cx="92123" cy="34766"/>
            <a:chOff x="4763934" y="3750311"/>
            <a:chExt cx="88691" cy="33471"/>
          </a:xfrm>
        </p:grpSpPr>
        <p:sp>
          <p:nvSpPr>
            <p:cNvPr id="210" name="Google Shape;210;p9"/>
            <p:cNvSpPr/>
            <p:nvPr/>
          </p:nvSpPr>
          <p:spPr>
            <a:xfrm>
              <a:off x="4763934" y="3773734"/>
              <a:ext cx="33471" cy="10048"/>
            </a:xfrm>
            <a:custGeom>
              <a:rect b="b" l="l" r="r" t="t"/>
              <a:pathLst>
                <a:path extrusionOk="0" h="480" w="1599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787357" y="3750311"/>
              <a:ext cx="32634" cy="10048"/>
            </a:xfrm>
            <a:custGeom>
              <a:rect b="b" l="l" r="r" t="t"/>
              <a:pathLst>
                <a:path extrusionOk="0" h="480" w="1559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4819970" y="3773734"/>
              <a:ext cx="32655" cy="10048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9"/>
          <p:cNvSpPr/>
          <p:nvPr/>
        </p:nvSpPr>
        <p:spPr>
          <a:xfrm>
            <a:off x="6117514" y="2259375"/>
            <a:ext cx="33918" cy="10436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360"/>
                  <a:pt x="360" y="480"/>
                  <a:pt x="800" y="480"/>
                </a:cubicBezTo>
                <a:cubicBezTo>
                  <a:pt x="1240" y="480"/>
                  <a:pt x="1559" y="360"/>
                  <a:pt x="1559" y="240"/>
                </a:cubicBezTo>
                <a:cubicBezTo>
                  <a:pt x="1559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6141844" y="2235046"/>
            <a:ext cx="33918" cy="10436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6175740" y="2259375"/>
            <a:ext cx="33918" cy="10436"/>
          </a:xfrm>
          <a:custGeom>
            <a:rect b="b" l="l" r="r" t="t"/>
            <a:pathLst>
              <a:path extrusionOk="0" h="480" w="1560">
                <a:moveTo>
                  <a:pt x="80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60" y="480"/>
                  <a:pt x="800" y="480"/>
                </a:cubicBezTo>
                <a:cubicBezTo>
                  <a:pt x="1239" y="480"/>
                  <a:pt x="1559" y="360"/>
                  <a:pt x="1559" y="240"/>
                </a:cubicBezTo>
                <a:cubicBezTo>
                  <a:pt x="1559" y="120"/>
                  <a:pt x="1239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9"/>
          <p:cNvGrpSpPr/>
          <p:nvPr/>
        </p:nvGrpSpPr>
        <p:grpSpPr>
          <a:xfrm>
            <a:off x="8599351" y="972772"/>
            <a:ext cx="92145" cy="34788"/>
            <a:chOff x="8599351" y="591772"/>
            <a:chExt cx="92145" cy="34788"/>
          </a:xfrm>
        </p:grpSpPr>
        <p:sp>
          <p:nvSpPr>
            <p:cNvPr id="217" name="Google Shape;217;p9"/>
            <p:cNvSpPr/>
            <p:nvPr/>
          </p:nvSpPr>
          <p:spPr>
            <a:xfrm>
              <a:off x="8599351" y="616102"/>
              <a:ext cx="33918" cy="10458"/>
            </a:xfrm>
            <a:custGeom>
              <a:rect b="b" l="l" r="r" t="t"/>
              <a:pathLst>
                <a:path extrusionOk="0" h="481" w="156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623681" y="591772"/>
              <a:ext cx="33918" cy="11328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657577" y="616102"/>
              <a:ext cx="33918" cy="10458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9"/>
          <p:cNvSpPr/>
          <p:nvPr/>
        </p:nvSpPr>
        <p:spPr>
          <a:xfrm>
            <a:off x="5469952" y="3452945"/>
            <a:ext cx="166658" cy="67803"/>
          </a:xfrm>
          <a:custGeom>
            <a:rect b="b" l="l" r="r" t="t"/>
            <a:pathLst>
              <a:path extrusionOk="0" h="3391" w="8335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743664" y="3488436"/>
            <a:ext cx="291847" cy="106833"/>
          </a:xfrm>
          <a:custGeom>
            <a:rect b="b" l="l" r="r" t="t"/>
            <a:pathLst>
              <a:path extrusionOk="0" h="5343" w="14596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6069602" y="3461783"/>
            <a:ext cx="227283" cy="85199"/>
          </a:xfrm>
          <a:custGeom>
            <a:rect b="b" l="l" r="r" t="t"/>
            <a:pathLst>
              <a:path extrusionOk="0" h="4261" w="11367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8778357" y="4074762"/>
            <a:ext cx="92145" cy="33897"/>
            <a:chOff x="8778357" y="3846162"/>
            <a:chExt cx="92145" cy="33897"/>
          </a:xfrm>
        </p:grpSpPr>
        <p:sp>
          <p:nvSpPr>
            <p:cNvPr id="224" name="Google Shape;224;p9"/>
            <p:cNvSpPr/>
            <p:nvPr/>
          </p:nvSpPr>
          <p:spPr>
            <a:xfrm>
              <a:off x="8778357" y="3869622"/>
              <a:ext cx="33918" cy="10436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8802687" y="3846162"/>
              <a:ext cx="33918" cy="10436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836583" y="3869622"/>
              <a:ext cx="33918" cy="10436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6877891" y="3365588"/>
            <a:ext cx="33897" cy="10458"/>
          </a:xfrm>
          <a:custGeom>
            <a:rect b="b" l="l" r="r" t="t"/>
            <a:pathLst>
              <a:path extrusionOk="0" h="481" w="1559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6902221" y="3342128"/>
            <a:ext cx="33897" cy="10458"/>
          </a:xfrm>
          <a:custGeom>
            <a:rect b="b" l="l" r="r" t="t"/>
            <a:pathLst>
              <a:path extrusionOk="0" h="481" w="1559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6936096" y="3365588"/>
            <a:ext cx="33918" cy="10458"/>
          </a:xfrm>
          <a:custGeom>
            <a:rect b="b" l="l" r="r" t="t"/>
            <a:pathLst>
              <a:path extrusionOk="0" h="481" w="156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5082177" y="1747651"/>
            <a:ext cx="92123" cy="34788"/>
            <a:chOff x="4736324" y="1804332"/>
            <a:chExt cx="88691" cy="33492"/>
          </a:xfrm>
        </p:grpSpPr>
        <p:sp>
          <p:nvSpPr>
            <p:cNvPr id="231" name="Google Shape;231;p9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9"/>
          <p:cNvSpPr/>
          <p:nvPr/>
        </p:nvSpPr>
        <p:spPr>
          <a:xfrm flipH="1">
            <a:off x="117025" y="90075"/>
            <a:ext cx="4792500" cy="49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06275" y="144950"/>
            <a:ext cx="4720800" cy="17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9"/>
          <p:cNvGrpSpPr/>
          <p:nvPr/>
        </p:nvGrpSpPr>
        <p:grpSpPr>
          <a:xfrm>
            <a:off x="4298190" y="981689"/>
            <a:ext cx="92123" cy="34788"/>
            <a:chOff x="4736324" y="1804332"/>
            <a:chExt cx="88691" cy="33492"/>
          </a:xfrm>
        </p:grpSpPr>
        <p:sp>
          <p:nvSpPr>
            <p:cNvPr id="237" name="Google Shape;237;p9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625040" y="1505539"/>
            <a:ext cx="92123" cy="34788"/>
            <a:chOff x="4736324" y="1804332"/>
            <a:chExt cx="88691" cy="33492"/>
          </a:xfrm>
        </p:grpSpPr>
        <p:sp>
          <p:nvSpPr>
            <p:cNvPr id="241" name="Google Shape;241;p9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4608040" y="1663839"/>
            <a:ext cx="92123" cy="34788"/>
            <a:chOff x="4736324" y="1804332"/>
            <a:chExt cx="88691" cy="33492"/>
          </a:xfrm>
        </p:grpSpPr>
        <p:sp>
          <p:nvSpPr>
            <p:cNvPr id="245" name="Google Shape;245;p9"/>
            <p:cNvSpPr/>
            <p:nvPr/>
          </p:nvSpPr>
          <p:spPr>
            <a:xfrm>
              <a:off x="4736324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759748" y="1804332"/>
              <a:ext cx="32655" cy="10906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792381" y="1827755"/>
              <a:ext cx="32634" cy="10069"/>
            </a:xfrm>
            <a:custGeom>
              <a:rect b="b" l="l" r="r" t="t"/>
              <a:pathLst>
                <a:path extrusionOk="0" h="481" w="1559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9"/>
          <p:cNvSpPr/>
          <p:nvPr/>
        </p:nvSpPr>
        <p:spPr>
          <a:xfrm>
            <a:off x="3701443" y="374197"/>
            <a:ext cx="323018" cy="120198"/>
          </a:xfrm>
          <a:custGeom>
            <a:rect b="b" l="l" r="r" t="t"/>
            <a:pathLst>
              <a:path extrusionOk="0" h="5908" w="15877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557477" y="572708"/>
            <a:ext cx="227283" cy="85199"/>
          </a:xfrm>
          <a:custGeom>
            <a:rect b="b" l="l" r="r" t="t"/>
            <a:pathLst>
              <a:path extrusionOk="0" h="4261" w="11367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 txBox="1"/>
          <p:nvPr>
            <p:ph type="title"/>
          </p:nvPr>
        </p:nvSpPr>
        <p:spPr>
          <a:xfrm>
            <a:off x="713225" y="2363275"/>
            <a:ext cx="34761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9"/>
          <p:cNvSpPr txBox="1"/>
          <p:nvPr>
            <p:ph idx="1" type="subTitle"/>
          </p:nvPr>
        </p:nvSpPr>
        <p:spPr>
          <a:xfrm>
            <a:off x="713225" y="3242375"/>
            <a:ext cx="3476100" cy="1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/>
          <p:nvPr/>
        </p:nvSpPr>
        <p:spPr>
          <a:xfrm>
            <a:off x="135125" y="515475"/>
            <a:ext cx="8868900" cy="56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142225" y="142275"/>
            <a:ext cx="8862000" cy="8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10"/>
          <p:cNvGrpSpPr/>
          <p:nvPr/>
        </p:nvGrpSpPr>
        <p:grpSpPr>
          <a:xfrm>
            <a:off x="130750" y="1072175"/>
            <a:ext cx="8868800" cy="3887975"/>
            <a:chOff x="130750" y="1072175"/>
            <a:chExt cx="8868800" cy="3887975"/>
          </a:xfrm>
        </p:grpSpPr>
        <p:sp>
          <p:nvSpPr>
            <p:cNvPr id="256" name="Google Shape;256;p10"/>
            <p:cNvSpPr/>
            <p:nvPr/>
          </p:nvSpPr>
          <p:spPr>
            <a:xfrm>
              <a:off x="197900" y="1132675"/>
              <a:ext cx="678725" cy="873075"/>
            </a:xfrm>
            <a:custGeom>
              <a:rect b="b" l="l" r="r" t="t"/>
              <a:pathLst>
                <a:path extrusionOk="0" fill="none" h="34923" w="27149">
                  <a:moveTo>
                    <a:pt x="26989" y="0"/>
                  </a:moveTo>
                  <a:cubicBezTo>
                    <a:pt x="27149" y="2829"/>
                    <a:pt x="26971" y="5675"/>
                    <a:pt x="26491" y="8451"/>
                  </a:cubicBezTo>
                  <a:cubicBezTo>
                    <a:pt x="26473" y="8540"/>
                    <a:pt x="26473" y="8629"/>
                    <a:pt x="26455" y="8718"/>
                  </a:cubicBezTo>
                  <a:cubicBezTo>
                    <a:pt x="24836" y="17542"/>
                    <a:pt x="19712" y="25832"/>
                    <a:pt x="12080" y="30546"/>
                  </a:cubicBezTo>
                  <a:cubicBezTo>
                    <a:pt x="8398" y="32806"/>
                    <a:pt x="4270" y="34193"/>
                    <a:pt x="1" y="3492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130750" y="1934875"/>
              <a:ext cx="32925" cy="4025"/>
            </a:xfrm>
            <a:custGeom>
              <a:rect b="b" l="l" r="r" t="t"/>
              <a:pathLst>
                <a:path extrusionOk="0" fill="none" h="161" w="1317">
                  <a:moveTo>
                    <a:pt x="1317" y="0"/>
                  </a:moveTo>
                  <a:cubicBezTo>
                    <a:pt x="872" y="72"/>
                    <a:pt x="427" y="125"/>
                    <a:pt x="0" y="16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420725" y="1072175"/>
              <a:ext cx="1816875" cy="397650"/>
            </a:xfrm>
            <a:custGeom>
              <a:rect b="b" l="l" r="r" t="t"/>
              <a:pathLst>
                <a:path extrusionOk="0" fill="none" h="15906" w="72675">
                  <a:moveTo>
                    <a:pt x="1" y="1104"/>
                  </a:moveTo>
                  <a:cubicBezTo>
                    <a:pt x="5142" y="5569"/>
                    <a:pt x="11084" y="8967"/>
                    <a:pt x="17542" y="11138"/>
                  </a:cubicBezTo>
                  <a:cubicBezTo>
                    <a:pt x="31490" y="15905"/>
                    <a:pt x="47430" y="15140"/>
                    <a:pt x="60488" y="8202"/>
                  </a:cubicBezTo>
                  <a:cubicBezTo>
                    <a:pt x="64829" y="5907"/>
                    <a:pt x="68796" y="3043"/>
                    <a:pt x="72675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30750" y="2706075"/>
              <a:ext cx="2820250" cy="2254075"/>
            </a:xfrm>
            <a:custGeom>
              <a:rect b="b" l="l" r="r" t="t"/>
              <a:pathLst>
                <a:path extrusionOk="0" fill="none" h="90163" w="112810">
                  <a:moveTo>
                    <a:pt x="107739" y="52162"/>
                  </a:moveTo>
                  <a:cubicBezTo>
                    <a:pt x="109999" y="55151"/>
                    <a:pt x="111404" y="58692"/>
                    <a:pt x="111760" y="62428"/>
                  </a:cubicBezTo>
                  <a:cubicBezTo>
                    <a:pt x="112809" y="73048"/>
                    <a:pt x="104875" y="83296"/>
                    <a:pt x="94770" y="86729"/>
                  </a:cubicBezTo>
                  <a:cubicBezTo>
                    <a:pt x="84683" y="90163"/>
                    <a:pt x="73208" y="87583"/>
                    <a:pt x="64259" y="81784"/>
                  </a:cubicBezTo>
                  <a:cubicBezTo>
                    <a:pt x="56485" y="76731"/>
                    <a:pt x="50365" y="69490"/>
                    <a:pt x="46682" y="60987"/>
                  </a:cubicBezTo>
                  <a:cubicBezTo>
                    <a:pt x="43445" y="53479"/>
                    <a:pt x="42235" y="45260"/>
                    <a:pt x="39673" y="37503"/>
                  </a:cubicBezTo>
                  <a:cubicBezTo>
                    <a:pt x="36488" y="27914"/>
                    <a:pt x="31311" y="19108"/>
                    <a:pt x="24462" y="11671"/>
                  </a:cubicBezTo>
                  <a:cubicBezTo>
                    <a:pt x="20459" y="7348"/>
                    <a:pt x="15798" y="3452"/>
                    <a:pt x="10230" y="1531"/>
                  </a:cubicBezTo>
                  <a:cubicBezTo>
                    <a:pt x="6939" y="392"/>
                    <a:pt x="3452" y="1"/>
                    <a:pt x="0" y="35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7561600" y="1115775"/>
              <a:ext cx="1371225" cy="399850"/>
            </a:xfrm>
            <a:custGeom>
              <a:rect b="b" l="l" r="r" t="t"/>
              <a:pathLst>
                <a:path extrusionOk="0" fill="none" h="15994" w="54849">
                  <a:moveTo>
                    <a:pt x="1" y="0"/>
                  </a:moveTo>
                  <a:cubicBezTo>
                    <a:pt x="2171" y="2953"/>
                    <a:pt x="4858" y="5480"/>
                    <a:pt x="7953" y="7454"/>
                  </a:cubicBezTo>
                  <a:cubicBezTo>
                    <a:pt x="21438" y="15994"/>
                    <a:pt x="39033" y="11439"/>
                    <a:pt x="54849" y="1377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10"/>
            <p:cNvGrpSpPr/>
            <p:nvPr/>
          </p:nvGrpSpPr>
          <p:grpSpPr>
            <a:xfrm>
              <a:off x="8735325" y="3911400"/>
              <a:ext cx="264225" cy="1032300"/>
              <a:chOff x="8735325" y="3911400"/>
              <a:chExt cx="264225" cy="1032300"/>
            </a:xfrm>
          </p:grpSpPr>
          <p:sp>
            <p:nvSpPr>
              <p:cNvPr id="262" name="Google Shape;262;p10"/>
              <p:cNvSpPr/>
              <p:nvPr/>
            </p:nvSpPr>
            <p:spPr>
              <a:xfrm>
                <a:off x="8979050" y="3911400"/>
                <a:ext cx="20500" cy="26700"/>
              </a:xfrm>
              <a:custGeom>
                <a:rect b="b" l="l" r="r" t="t"/>
                <a:pathLst>
                  <a:path extrusionOk="0" fill="none" h="1068" w="820">
                    <a:moveTo>
                      <a:pt x="819" y="0"/>
                    </a:moveTo>
                    <a:cubicBezTo>
                      <a:pt x="535" y="356"/>
                      <a:pt x="268" y="712"/>
                      <a:pt x="1" y="1067"/>
                    </a:cubicBez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0"/>
              <p:cNvSpPr/>
              <p:nvPr/>
            </p:nvSpPr>
            <p:spPr>
              <a:xfrm>
                <a:off x="8735325" y="3991000"/>
                <a:ext cx="218850" cy="904675"/>
              </a:xfrm>
              <a:custGeom>
                <a:rect b="b" l="l" r="r" t="t"/>
                <a:pathLst>
                  <a:path extrusionOk="0" fill="none" h="36187" w="8754">
                    <a:moveTo>
                      <a:pt x="8238" y="1"/>
                    </a:moveTo>
                    <a:cubicBezTo>
                      <a:pt x="6797" y="2046"/>
                      <a:pt x="5462" y="4181"/>
                      <a:pt x="4253" y="6387"/>
                    </a:cubicBezTo>
                    <a:cubicBezTo>
                      <a:pt x="1851" y="10782"/>
                      <a:pt x="1" y="15709"/>
                      <a:pt x="588" y="20673"/>
                    </a:cubicBezTo>
                    <a:cubicBezTo>
                      <a:pt x="1086" y="24889"/>
                      <a:pt x="3292" y="28679"/>
                      <a:pt x="5676" y="32166"/>
                    </a:cubicBezTo>
                    <a:cubicBezTo>
                      <a:pt x="6619" y="33571"/>
                      <a:pt x="7651" y="34905"/>
                      <a:pt x="8754" y="36186"/>
                    </a:cubicBez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8975950" y="4919650"/>
                <a:ext cx="23600" cy="24050"/>
              </a:xfrm>
              <a:custGeom>
                <a:rect b="b" l="l" r="r" t="t"/>
                <a:pathLst>
                  <a:path extrusionOk="0" fill="none" h="962" w="944">
                    <a:moveTo>
                      <a:pt x="0" y="1"/>
                    </a:moveTo>
                    <a:cubicBezTo>
                      <a:pt x="303" y="339"/>
                      <a:pt x="623" y="641"/>
                      <a:pt x="943" y="962"/>
                    </a:cubicBezTo>
                  </a:path>
                </a:pathLst>
              </a:custGeom>
              <a:noFill/>
              <a:ln cap="rnd" cmpd="sng" w="111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10"/>
            <p:cNvSpPr/>
            <p:nvPr/>
          </p:nvSpPr>
          <p:spPr>
            <a:xfrm>
              <a:off x="2665070" y="3542320"/>
              <a:ext cx="319897" cy="469950"/>
            </a:xfrm>
            <a:custGeom>
              <a:rect b="b" l="l" r="r" t="t"/>
              <a:pathLst>
                <a:path extrusionOk="0" h="5859" w="3988">
                  <a:moveTo>
                    <a:pt x="1997" y="851"/>
                  </a:moveTo>
                  <a:cubicBezTo>
                    <a:pt x="2552" y="851"/>
                    <a:pt x="3082" y="1281"/>
                    <a:pt x="3082" y="1927"/>
                  </a:cubicBezTo>
                  <a:cubicBezTo>
                    <a:pt x="3073" y="2528"/>
                    <a:pt x="2574" y="3002"/>
                    <a:pt x="1981" y="3002"/>
                  </a:cubicBezTo>
                  <a:cubicBezTo>
                    <a:pt x="1033" y="2976"/>
                    <a:pt x="576" y="1817"/>
                    <a:pt x="1253" y="1156"/>
                  </a:cubicBezTo>
                  <a:cubicBezTo>
                    <a:pt x="1472" y="946"/>
                    <a:pt x="1737" y="851"/>
                    <a:pt x="1997" y="851"/>
                  </a:cubicBezTo>
                  <a:close/>
                  <a:moveTo>
                    <a:pt x="1971" y="1"/>
                  </a:moveTo>
                  <a:cubicBezTo>
                    <a:pt x="882" y="1"/>
                    <a:pt x="1" y="862"/>
                    <a:pt x="1" y="1927"/>
                  </a:cubicBezTo>
                  <a:cubicBezTo>
                    <a:pt x="1" y="2223"/>
                    <a:pt x="68" y="2519"/>
                    <a:pt x="212" y="2790"/>
                  </a:cubicBezTo>
                  <a:lnTo>
                    <a:pt x="221" y="2807"/>
                  </a:lnTo>
                  <a:cubicBezTo>
                    <a:pt x="229" y="2832"/>
                    <a:pt x="246" y="2858"/>
                    <a:pt x="255" y="2875"/>
                  </a:cubicBezTo>
                  <a:lnTo>
                    <a:pt x="1880" y="5795"/>
                  </a:lnTo>
                  <a:cubicBezTo>
                    <a:pt x="1901" y="5837"/>
                    <a:pt x="1939" y="5859"/>
                    <a:pt x="1977" y="5859"/>
                  </a:cubicBezTo>
                  <a:cubicBezTo>
                    <a:pt x="2015" y="5859"/>
                    <a:pt x="2053" y="5837"/>
                    <a:pt x="2074" y="5795"/>
                  </a:cubicBezTo>
                  <a:lnTo>
                    <a:pt x="3598" y="3036"/>
                  </a:lnTo>
                  <a:cubicBezTo>
                    <a:pt x="3861" y="2672"/>
                    <a:pt x="3988" y="2223"/>
                    <a:pt x="3954" y="1774"/>
                  </a:cubicBezTo>
                  <a:cubicBezTo>
                    <a:pt x="3861" y="809"/>
                    <a:pt x="3073" y="56"/>
                    <a:pt x="2108" y="5"/>
                  </a:cubicBezTo>
                  <a:cubicBezTo>
                    <a:pt x="2062" y="2"/>
                    <a:pt x="2016" y="1"/>
                    <a:pt x="1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0"/>
          <p:cNvSpPr txBox="1"/>
          <p:nvPr>
            <p:ph type="title"/>
          </p:nvPr>
        </p:nvSpPr>
        <p:spPr>
          <a:xfrm>
            <a:off x="1185650" y="2068675"/>
            <a:ext cx="18591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67" name="Google Shape;267;p10"/>
          <p:cNvGrpSpPr/>
          <p:nvPr/>
        </p:nvGrpSpPr>
        <p:grpSpPr>
          <a:xfrm>
            <a:off x="3235384" y="605834"/>
            <a:ext cx="2673216" cy="132451"/>
            <a:chOff x="-2427878" y="1527634"/>
            <a:chExt cx="2673216" cy="132451"/>
          </a:xfrm>
        </p:grpSpPr>
        <p:sp>
          <p:nvSpPr>
            <p:cNvPr id="268" name="Google Shape;268;p10"/>
            <p:cNvSpPr/>
            <p:nvPr/>
          </p:nvSpPr>
          <p:spPr>
            <a:xfrm>
              <a:off x="-2427878" y="1552189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-2403323" y="1527634"/>
              <a:ext cx="34230" cy="10532"/>
            </a:xfrm>
            <a:custGeom>
              <a:rect b="b" l="l" r="r" t="t"/>
              <a:pathLst>
                <a:path extrusionOk="0" h="480" w="1560">
                  <a:moveTo>
                    <a:pt x="760" y="0"/>
                  </a:moveTo>
                  <a:cubicBezTo>
                    <a:pt x="320" y="0"/>
                    <a:pt x="0" y="120"/>
                    <a:pt x="0" y="240"/>
                  </a:cubicBezTo>
                  <a:cubicBezTo>
                    <a:pt x="0" y="400"/>
                    <a:pt x="32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-2369113" y="1552189"/>
              <a:ext cx="34208" cy="10532"/>
            </a:xfrm>
            <a:custGeom>
              <a:rect b="b" l="l" r="r" t="t"/>
              <a:pathLst>
                <a:path extrusionOk="0" h="480" w="1559">
                  <a:moveTo>
                    <a:pt x="76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20" y="480"/>
                    <a:pt x="76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152343" y="1649531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176898" y="1624976"/>
              <a:ext cx="34230" cy="11432"/>
            </a:xfrm>
            <a:custGeom>
              <a:rect b="b" l="l" r="r" t="t"/>
              <a:pathLst>
                <a:path extrusionOk="0" h="521" w="156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11108" y="1649531"/>
              <a:ext cx="34230" cy="10554"/>
            </a:xfrm>
            <a:custGeom>
              <a:rect b="b" l="l" r="r" t="t"/>
              <a:pathLst>
                <a:path extrusionOk="0" h="481" w="156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10"/>
          <p:cNvSpPr/>
          <p:nvPr/>
        </p:nvSpPr>
        <p:spPr>
          <a:xfrm>
            <a:off x="6484916" y="539508"/>
            <a:ext cx="124087" cy="50484"/>
          </a:xfrm>
          <a:custGeom>
            <a:rect b="b" l="l" r="r" t="t"/>
            <a:pathLst>
              <a:path extrusionOk="0" h="3391" w="8335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6688711" y="565933"/>
            <a:ext cx="217298" cy="79544"/>
          </a:xfrm>
          <a:custGeom>
            <a:rect b="b" l="l" r="r" t="t"/>
            <a:pathLst>
              <a:path extrusionOk="0" h="5343" w="14596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6931393" y="546088"/>
            <a:ext cx="169226" cy="63436"/>
          </a:xfrm>
          <a:custGeom>
            <a:rect b="b" l="l" r="r" t="t"/>
            <a:pathLst>
              <a:path extrusionOk="0" h="4261" w="11367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364936" y="292608"/>
            <a:ext cx="217298" cy="79544"/>
          </a:xfrm>
          <a:custGeom>
            <a:rect b="b" l="l" r="r" t="t"/>
            <a:pathLst>
              <a:path extrusionOk="0" h="5343" w="14596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607618" y="272763"/>
            <a:ext cx="169226" cy="63436"/>
          </a:xfrm>
          <a:custGeom>
            <a:rect b="b" l="l" r="r" t="t"/>
            <a:pathLst>
              <a:path extrusionOk="0" h="4261" w="11367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00" y="0"/>
            <a:ext cx="9144150" cy="5143500"/>
            <a:chOff x="-100" y="0"/>
            <a:chExt cx="9144150" cy="5143500"/>
          </a:xfrm>
        </p:grpSpPr>
        <p:sp>
          <p:nvSpPr>
            <p:cNvPr id="7" name="Google Shape;7;p1"/>
            <p:cNvSpPr/>
            <p:nvPr/>
          </p:nvSpPr>
          <p:spPr>
            <a:xfrm>
              <a:off x="-100" y="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00" y="499950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-249985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-5400000">
              <a:off x="650030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esalazarl@deacer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3"/>
          <p:cNvSpPr txBox="1"/>
          <p:nvPr>
            <p:ph type="ctrTitle"/>
          </p:nvPr>
        </p:nvSpPr>
        <p:spPr>
          <a:xfrm>
            <a:off x="236775" y="539500"/>
            <a:ext cx="4033500" cy="28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Caso de Estudio: 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City Hotel &amp; Resort Hotel</a:t>
            </a:r>
            <a:r>
              <a:rPr lang="en" sz="4900"/>
              <a:t> </a:t>
            </a:r>
            <a:endParaRPr sz="4900"/>
          </a:p>
        </p:txBody>
      </p:sp>
      <p:sp>
        <p:nvSpPr>
          <p:cNvPr id="654" name="Google Shape;654;p23"/>
          <p:cNvSpPr txBox="1"/>
          <p:nvPr>
            <p:ph idx="1" type="subTitle"/>
          </p:nvPr>
        </p:nvSpPr>
        <p:spPr>
          <a:xfrm>
            <a:off x="272350" y="3161625"/>
            <a:ext cx="30588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Realizado por: Emily Salazar</a:t>
            </a:r>
            <a:endParaRPr/>
          </a:p>
        </p:txBody>
      </p:sp>
      <p:grpSp>
        <p:nvGrpSpPr>
          <p:cNvPr id="655" name="Google Shape;655;p23"/>
          <p:cNvGrpSpPr/>
          <p:nvPr/>
        </p:nvGrpSpPr>
        <p:grpSpPr>
          <a:xfrm>
            <a:off x="4735042" y="1475008"/>
            <a:ext cx="3979787" cy="3497596"/>
            <a:chOff x="4004450" y="2706750"/>
            <a:chExt cx="2338850" cy="2055475"/>
          </a:xfrm>
        </p:grpSpPr>
        <p:sp>
          <p:nvSpPr>
            <p:cNvPr id="656" name="Google Shape;656;p23"/>
            <p:cNvSpPr/>
            <p:nvPr/>
          </p:nvSpPr>
          <p:spPr>
            <a:xfrm>
              <a:off x="4004450" y="4268650"/>
              <a:ext cx="428775" cy="268850"/>
            </a:xfrm>
            <a:custGeom>
              <a:rect b="b" l="l" r="r" t="t"/>
              <a:pathLst>
                <a:path extrusionOk="0" h="10754" w="17151">
                  <a:moveTo>
                    <a:pt x="0" y="0"/>
                  </a:moveTo>
                  <a:lnTo>
                    <a:pt x="0" y="10753"/>
                  </a:lnTo>
                  <a:lnTo>
                    <a:pt x="17150" y="1075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4042400" y="4184325"/>
              <a:ext cx="428775" cy="84350"/>
            </a:xfrm>
            <a:custGeom>
              <a:rect b="b" l="l" r="r" t="t"/>
              <a:pathLst>
                <a:path extrusionOk="0" h="3374" w="17151">
                  <a:moveTo>
                    <a:pt x="1" y="1"/>
                  </a:moveTo>
                  <a:lnTo>
                    <a:pt x="1" y="3373"/>
                  </a:lnTo>
                  <a:lnTo>
                    <a:pt x="17151" y="3373"/>
                  </a:lnTo>
                  <a:lnTo>
                    <a:pt x="17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4033075" y="4537475"/>
              <a:ext cx="428775" cy="84350"/>
            </a:xfrm>
            <a:custGeom>
              <a:rect b="b" l="l" r="r" t="t"/>
              <a:pathLst>
                <a:path extrusionOk="0" h="3374" w="17151">
                  <a:moveTo>
                    <a:pt x="0" y="0"/>
                  </a:moveTo>
                  <a:lnTo>
                    <a:pt x="0" y="3373"/>
                  </a:lnTo>
                  <a:lnTo>
                    <a:pt x="17150" y="337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rgbClr val="AF7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4047075" y="4621175"/>
              <a:ext cx="394250" cy="45450"/>
            </a:xfrm>
            <a:custGeom>
              <a:rect b="b" l="l" r="r" t="t"/>
              <a:pathLst>
                <a:path extrusionOk="0" h="1818" w="15770">
                  <a:moveTo>
                    <a:pt x="1" y="0"/>
                  </a:moveTo>
                  <a:lnTo>
                    <a:pt x="1" y="1817"/>
                  </a:lnTo>
                  <a:lnTo>
                    <a:pt x="15769" y="1817"/>
                  </a:lnTo>
                  <a:lnTo>
                    <a:pt x="15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4226600" y="4179750"/>
              <a:ext cx="169900" cy="492375"/>
            </a:xfrm>
            <a:custGeom>
              <a:rect b="b" l="l" r="r" t="t"/>
              <a:pathLst>
                <a:path extrusionOk="0" h="19695" w="6796">
                  <a:moveTo>
                    <a:pt x="554" y="0"/>
                  </a:moveTo>
                  <a:cubicBezTo>
                    <a:pt x="427" y="0"/>
                    <a:pt x="296" y="19"/>
                    <a:pt x="162" y="59"/>
                  </a:cubicBezTo>
                  <a:cubicBezTo>
                    <a:pt x="100" y="84"/>
                    <a:pt x="38" y="122"/>
                    <a:pt x="1" y="184"/>
                  </a:cubicBezTo>
                  <a:lnTo>
                    <a:pt x="88" y="184"/>
                  </a:lnTo>
                  <a:cubicBezTo>
                    <a:pt x="96" y="184"/>
                    <a:pt x="105" y="184"/>
                    <a:pt x="113" y="184"/>
                  </a:cubicBezTo>
                  <a:cubicBezTo>
                    <a:pt x="1083" y="184"/>
                    <a:pt x="1772" y="887"/>
                    <a:pt x="2266" y="1640"/>
                  </a:cubicBezTo>
                  <a:cubicBezTo>
                    <a:pt x="2950" y="2685"/>
                    <a:pt x="3423" y="3855"/>
                    <a:pt x="3809" y="5038"/>
                  </a:cubicBezTo>
                  <a:cubicBezTo>
                    <a:pt x="4157" y="6145"/>
                    <a:pt x="4444" y="7278"/>
                    <a:pt x="4643" y="8423"/>
                  </a:cubicBezTo>
                  <a:cubicBezTo>
                    <a:pt x="4979" y="10302"/>
                    <a:pt x="5402" y="12156"/>
                    <a:pt x="5713" y="14048"/>
                  </a:cubicBezTo>
                  <a:cubicBezTo>
                    <a:pt x="5887" y="15081"/>
                    <a:pt x="6074" y="16102"/>
                    <a:pt x="6236" y="17135"/>
                  </a:cubicBezTo>
                  <a:cubicBezTo>
                    <a:pt x="6311" y="17645"/>
                    <a:pt x="6721" y="19076"/>
                    <a:pt x="6273" y="19474"/>
                  </a:cubicBezTo>
                  <a:lnTo>
                    <a:pt x="5999" y="19474"/>
                  </a:lnTo>
                  <a:cubicBezTo>
                    <a:pt x="6037" y="19561"/>
                    <a:pt x="6086" y="19624"/>
                    <a:pt x="6161" y="19673"/>
                  </a:cubicBezTo>
                  <a:cubicBezTo>
                    <a:pt x="6198" y="19687"/>
                    <a:pt x="6238" y="19694"/>
                    <a:pt x="6276" y="19694"/>
                  </a:cubicBezTo>
                  <a:cubicBezTo>
                    <a:pt x="6341" y="19694"/>
                    <a:pt x="6405" y="19675"/>
                    <a:pt x="6460" y="19636"/>
                  </a:cubicBezTo>
                  <a:cubicBezTo>
                    <a:pt x="6796" y="19375"/>
                    <a:pt x="6721" y="18690"/>
                    <a:pt x="6671" y="18230"/>
                  </a:cubicBezTo>
                  <a:cubicBezTo>
                    <a:pt x="6572" y="17371"/>
                    <a:pt x="6447" y="16525"/>
                    <a:pt x="6298" y="15666"/>
                  </a:cubicBezTo>
                  <a:cubicBezTo>
                    <a:pt x="5937" y="13538"/>
                    <a:pt x="5539" y="11434"/>
                    <a:pt x="5128" y="9306"/>
                  </a:cubicBezTo>
                  <a:cubicBezTo>
                    <a:pt x="4605" y="6593"/>
                    <a:pt x="4070" y="3644"/>
                    <a:pt x="2440" y="1329"/>
                  </a:cubicBezTo>
                  <a:cubicBezTo>
                    <a:pt x="1980" y="687"/>
                    <a:pt x="1328" y="0"/>
                    <a:pt x="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4108375" y="4180900"/>
              <a:ext cx="81225" cy="493875"/>
            </a:xfrm>
            <a:custGeom>
              <a:rect b="b" l="l" r="r" t="t"/>
              <a:pathLst>
                <a:path extrusionOk="0" h="19755" w="3249">
                  <a:moveTo>
                    <a:pt x="2871" y="0"/>
                  </a:moveTo>
                  <a:cubicBezTo>
                    <a:pt x="2167" y="0"/>
                    <a:pt x="1877" y="625"/>
                    <a:pt x="1768" y="1370"/>
                  </a:cubicBezTo>
                  <a:cubicBezTo>
                    <a:pt x="1643" y="2129"/>
                    <a:pt x="1544" y="2888"/>
                    <a:pt x="1444" y="3647"/>
                  </a:cubicBezTo>
                  <a:cubicBezTo>
                    <a:pt x="1195" y="5539"/>
                    <a:pt x="996" y="7443"/>
                    <a:pt x="809" y="9347"/>
                  </a:cubicBezTo>
                  <a:cubicBezTo>
                    <a:pt x="498" y="12421"/>
                    <a:pt x="187" y="15520"/>
                    <a:pt x="75" y="18619"/>
                  </a:cubicBezTo>
                  <a:cubicBezTo>
                    <a:pt x="63" y="18843"/>
                    <a:pt x="0" y="19217"/>
                    <a:pt x="87" y="19453"/>
                  </a:cubicBezTo>
                  <a:cubicBezTo>
                    <a:pt x="174" y="19670"/>
                    <a:pt x="421" y="19754"/>
                    <a:pt x="697" y="19754"/>
                  </a:cubicBezTo>
                  <a:cubicBezTo>
                    <a:pt x="1057" y="19754"/>
                    <a:pt x="1467" y="19611"/>
                    <a:pt x="1643" y="19428"/>
                  </a:cubicBezTo>
                  <a:lnTo>
                    <a:pt x="1183" y="19428"/>
                  </a:lnTo>
                  <a:cubicBezTo>
                    <a:pt x="1183" y="19428"/>
                    <a:pt x="958" y="19488"/>
                    <a:pt x="744" y="19488"/>
                  </a:cubicBezTo>
                  <a:cubicBezTo>
                    <a:pt x="591" y="19488"/>
                    <a:pt x="443" y="19457"/>
                    <a:pt x="386" y="19354"/>
                  </a:cubicBezTo>
                  <a:cubicBezTo>
                    <a:pt x="374" y="19279"/>
                    <a:pt x="374" y="19204"/>
                    <a:pt x="374" y="19130"/>
                  </a:cubicBezTo>
                  <a:cubicBezTo>
                    <a:pt x="374" y="18806"/>
                    <a:pt x="399" y="18482"/>
                    <a:pt x="411" y="18171"/>
                  </a:cubicBezTo>
                  <a:cubicBezTo>
                    <a:pt x="461" y="17026"/>
                    <a:pt x="548" y="15881"/>
                    <a:pt x="635" y="14736"/>
                  </a:cubicBezTo>
                  <a:cubicBezTo>
                    <a:pt x="884" y="11588"/>
                    <a:pt x="1195" y="8439"/>
                    <a:pt x="1556" y="5303"/>
                  </a:cubicBezTo>
                  <a:cubicBezTo>
                    <a:pt x="1656" y="4444"/>
                    <a:pt x="1755" y="3585"/>
                    <a:pt x="1867" y="2739"/>
                  </a:cubicBezTo>
                  <a:cubicBezTo>
                    <a:pt x="1917" y="2341"/>
                    <a:pt x="1979" y="1955"/>
                    <a:pt x="2029" y="1557"/>
                  </a:cubicBezTo>
                  <a:cubicBezTo>
                    <a:pt x="2127" y="907"/>
                    <a:pt x="2249" y="137"/>
                    <a:pt x="3084" y="137"/>
                  </a:cubicBezTo>
                  <a:cubicBezTo>
                    <a:pt x="3097" y="137"/>
                    <a:pt x="3111" y="137"/>
                    <a:pt x="3124" y="138"/>
                  </a:cubicBezTo>
                  <a:lnTo>
                    <a:pt x="3236" y="138"/>
                  </a:lnTo>
                  <a:cubicBezTo>
                    <a:pt x="3236" y="138"/>
                    <a:pt x="3249" y="13"/>
                    <a:pt x="2913" y="1"/>
                  </a:cubicBezTo>
                  <a:cubicBezTo>
                    <a:pt x="2899" y="0"/>
                    <a:pt x="2885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4641650" y="4601150"/>
              <a:ext cx="101775" cy="107575"/>
            </a:xfrm>
            <a:custGeom>
              <a:rect b="b" l="l" r="r" t="t"/>
              <a:pathLst>
                <a:path extrusionOk="0" h="4303" w="4071">
                  <a:moveTo>
                    <a:pt x="2067" y="0"/>
                  </a:moveTo>
                  <a:cubicBezTo>
                    <a:pt x="1049" y="0"/>
                    <a:pt x="172" y="873"/>
                    <a:pt x="88" y="2021"/>
                  </a:cubicBezTo>
                  <a:cubicBezTo>
                    <a:pt x="1" y="3203"/>
                    <a:pt x="810" y="4224"/>
                    <a:pt x="1880" y="4298"/>
                  </a:cubicBezTo>
                  <a:cubicBezTo>
                    <a:pt x="1922" y="4301"/>
                    <a:pt x="1964" y="4303"/>
                    <a:pt x="2005" y="4303"/>
                  </a:cubicBezTo>
                  <a:cubicBezTo>
                    <a:pt x="3023" y="4303"/>
                    <a:pt x="3900" y="3431"/>
                    <a:pt x="3984" y="2295"/>
                  </a:cubicBezTo>
                  <a:cubicBezTo>
                    <a:pt x="4071" y="1100"/>
                    <a:pt x="3274" y="79"/>
                    <a:pt x="2191" y="5"/>
                  </a:cubicBezTo>
                  <a:cubicBezTo>
                    <a:pt x="2150" y="2"/>
                    <a:pt x="2108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4677750" y="4620825"/>
              <a:ext cx="51050" cy="68850"/>
            </a:xfrm>
            <a:custGeom>
              <a:rect b="b" l="l" r="r" t="t"/>
              <a:pathLst>
                <a:path extrusionOk="0" h="2754" w="2042">
                  <a:moveTo>
                    <a:pt x="1072" y="0"/>
                  </a:moveTo>
                  <a:cubicBezTo>
                    <a:pt x="557" y="0"/>
                    <a:pt x="99" y="572"/>
                    <a:pt x="50" y="1309"/>
                  </a:cubicBezTo>
                  <a:cubicBezTo>
                    <a:pt x="1" y="2068"/>
                    <a:pt x="386" y="2715"/>
                    <a:pt x="922" y="2752"/>
                  </a:cubicBezTo>
                  <a:cubicBezTo>
                    <a:pt x="938" y="2753"/>
                    <a:pt x="954" y="2754"/>
                    <a:pt x="970" y="2754"/>
                  </a:cubicBezTo>
                  <a:cubicBezTo>
                    <a:pt x="1485" y="2754"/>
                    <a:pt x="1932" y="2182"/>
                    <a:pt x="1992" y="1445"/>
                  </a:cubicBezTo>
                  <a:cubicBezTo>
                    <a:pt x="2042" y="686"/>
                    <a:pt x="1656" y="39"/>
                    <a:pt x="1121" y="2"/>
                  </a:cubicBezTo>
                  <a:cubicBezTo>
                    <a:pt x="1105" y="1"/>
                    <a:pt x="1088" y="0"/>
                    <a:pt x="107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4435700" y="4599650"/>
              <a:ext cx="91500" cy="97825"/>
            </a:xfrm>
            <a:custGeom>
              <a:rect b="b" l="l" r="r" t="t"/>
              <a:pathLst>
                <a:path extrusionOk="0" h="3913" w="3660">
                  <a:moveTo>
                    <a:pt x="1846" y="0"/>
                  </a:moveTo>
                  <a:cubicBezTo>
                    <a:pt x="899" y="0"/>
                    <a:pt x="110" y="817"/>
                    <a:pt x="50" y="1869"/>
                  </a:cubicBezTo>
                  <a:cubicBezTo>
                    <a:pt x="0" y="2952"/>
                    <a:pt x="747" y="3861"/>
                    <a:pt x="1730" y="3910"/>
                  </a:cubicBezTo>
                  <a:cubicBezTo>
                    <a:pt x="1758" y="3912"/>
                    <a:pt x="1786" y="3912"/>
                    <a:pt x="1814" y="3912"/>
                  </a:cubicBezTo>
                  <a:cubicBezTo>
                    <a:pt x="2760" y="3912"/>
                    <a:pt x="3549" y="3095"/>
                    <a:pt x="3609" y="2044"/>
                  </a:cubicBezTo>
                  <a:cubicBezTo>
                    <a:pt x="3659" y="961"/>
                    <a:pt x="2912" y="52"/>
                    <a:pt x="1929" y="2"/>
                  </a:cubicBezTo>
                  <a:cubicBezTo>
                    <a:pt x="1901" y="1"/>
                    <a:pt x="1873" y="0"/>
                    <a:pt x="1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4468050" y="4617100"/>
              <a:ext cx="43575" cy="62925"/>
            </a:xfrm>
            <a:custGeom>
              <a:rect b="b" l="l" r="r" t="t"/>
              <a:pathLst>
                <a:path extrusionOk="0" h="2517" w="1743">
                  <a:moveTo>
                    <a:pt x="915" y="1"/>
                  </a:moveTo>
                  <a:cubicBezTo>
                    <a:pt x="456" y="1"/>
                    <a:pt x="74" y="539"/>
                    <a:pt x="38" y="1209"/>
                  </a:cubicBezTo>
                  <a:cubicBezTo>
                    <a:pt x="0" y="1906"/>
                    <a:pt x="349" y="2491"/>
                    <a:pt x="809" y="2515"/>
                  </a:cubicBezTo>
                  <a:cubicBezTo>
                    <a:pt x="819" y="2516"/>
                    <a:pt x="829" y="2516"/>
                    <a:pt x="840" y="2516"/>
                  </a:cubicBezTo>
                  <a:cubicBezTo>
                    <a:pt x="1288" y="2516"/>
                    <a:pt x="1681" y="1977"/>
                    <a:pt x="1705" y="1296"/>
                  </a:cubicBezTo>
                  <a:cubicBezTo>
                    <a:pt x="1743" y="599"/>
                    <a:pt x="1407" y="26"/>
                    <a:pt x="946" y="1"/>
                  </a:cubicBezTo>
                  <a:cubicBezTo>
                    <a:pt x="936" y="1"/>
                    <a:pt x="926" y="1"/>
                    <a:pt x="915" y="1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4583950" y="3594300"/>
              <a:ext cx="108275" cy="487525"/>
            </a:xfrm>
            <a:custGeom>
              <a:rect b="b" l="l" r="r" t="t"/>
              <a:pathLst>
                <a:path extrusionOk="0" h="19501" w="4331">
                  <a:moveTo>
                    <a:pt x="2423" y="0"/>
                  </a:moveTo>
                  <a:cubicBezTo>
                    <a:pt x="2283" y="0"/>
                    <a:pt x="2145" y="13"/>
                    <a:pt x="2010" y="42"/>
                  </a:cubicBezTo>
                  <a:cubicBezTo>
                    <a:pt x="1550" y="130"/>
                    <a:pt x="1301" y="503"/>
                    <a:pt x="1214" y="951"/>
                  </a:cubicBezTo>
                  <a:cubicBezTo>
                    <a:pt x="1164" y="1337"/>
                    <a:pt x="1127" y="1735"/>
                    <a:pt x="1127" y="2121"/>
                  </a:cubicBezTo>
                  <a:cubicBezTo>
                    <a:pt x="1089" y="2631"/>
                    <a:pt x="1052" y="3129"/>
                    <a:pt x="1027" y="3639"/>
                  </a:cubicBezTo>
                  <a:cubicBezTo>
                    <a:pt x="952" y="4660"/>
                    <a:pt x="890" y="5693"/>
                    <a:pt x="816" y="6713"/>
                  </a:cubicBezTo>
                  <a:cubicBezTo>
                    <a:pt x="591" y="10223"/>
                    <a:pt x="367" y="13732"/>
                    <a:pt x="143" y="17230"/>
                  </a:cubicBezTo>
                  <a:cubicBezTo>
                    <a:pt x="94" y="17952"/>
                    <a:pt x="44" y="18661"/>
                    <a:pt x="7" y="19370"/>
                  </a:cubicBezTo>
                  <a:cubicBezTo>
                    <a:pt x="0" y="19457"/>
                    <a:pt x="63" y="19501"/>
                    <a:pt x="128" y="19501"/>
                  </a:cubicBezTo>
                  <a:cubicBezTo>
                    <a:pt x="193" y="19501"/>
                    <a:pt x="262" y="19457"/>
                    <a:pt x="268" y="19370"/>
                  </a:cubicBezTo>
                  <a:cubicBezTo>
                    <a:pt x="392" y="17454"/>
                    <a:pt x="504" y="15550"/>
                    <a:pt x="616" y="13633"/>
                  </a:cubicBezTo>
                  <a:cubicBezTo>
                    <a:pt x="853" y="9825"/>
                    <a:pt x="1102" y="6004"/>
                    <a:pt x="1338" y="2196"/>
                  </a:cubicBezTo>
                  <a:cubicBezTo>
                    <a:pt x="1351" y="1760"/>
                    <a:pt x="1388" y="1324"/>
                    <a:pt x="1463" y="901"/>
                  </a:cubicBezTo>
                  <a:cubicBezTo>
                    <a:pt x="1500" y="665"/>
                    <a:pt x="1624" y="466"/>
                    <a:pt x="1811" y="329"/>
                  </a:cubicBezTo>
                  <a:cubicBezTo>
                    <a:pt x="1976" y="235"/>
                    <a:pt x="2169" y="205"/>
                    <a:pt x="2362" y="205"/>
                  </a:cubicBezTo>
                  <a:cubicBezTo>
                    <a:pt x="2475" y="205"/>
                    <a:pt x="2589" y="215"/>
                    <a:pt x="2695" y="229"/>
                  </a:cubicBezTo>
                  <a:cubicBezTo>
                    <a:pt x="3218" y="316"/>
                    <a:pt x="3728" y="441"/>
                    <a:pt x="4226" y="615"/>
                  </a:cubicBezTo>
                  <a:cubicBezTo>
                    <a:pt x="4234" y="617"/>
                    <a:pt x="4242" y="619"/>
                    <a:pt x="4249" y="619"/>
                  </a:cubicBezTo>
                  <a:cubicBezTo>
                    <a:pt x="4317" y="619"/>
                    <a:pt x="4330" y="524"/>
                    <a:pt x="4263" y="491"/>
                  </a:cubicBezTo>
                  <a:cubicBezTo>
                    <a:pt x="3712" y="266"/>
                    <a:pt x="3053" y="0"/>
                    <a:pt x="2423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4636050" y="3592250"/>
              <a:ext cx="83100" cy="525850"/>
            </a:xfrm>
            <a:custGeom>
              <a:rect b="b" l="l" r="r" t="t"/>
              <a:pathLst>
                <a:path extrusionOk="0" h="21034" w="3324">
                  <a:moveTo>
                    <a:pt x="125" y="0"/>
                  </a:moveTo>
                  <a:cubicBezTo>
                    <a:pt x="26" y="0"/>
                    <a:pt x="1" y="149"/>
                    <a:pt x="101" y="187"/>
                  </a:cubicBezTo>
                  <a:cubicBezTo>
                    <a:pt x="437" y="274"/>
                    <a:pt x="785" y="336"/>
                    <a:pt x="1121" y="398"/>
                  </a:cubicBezTo>
                  <a:cubicBezTo>
                    <a:pt x="1631" y="485"/>
                    <a:pt x="2216" y="560"/>
                    <a:pt x="2664" y="809"/>
                  </a:cubicBezTo>
                  <a:cubicBezTo>
                    <a:pt x="2876" y="921"/>
                    <a:pt x="2938" y="1145"/>
                    <a:pt x="2975" y="1357"/>
                  </a:cubicBezTo>
                  <a:cubicBezTo>
                    <a:pt x="3025" y="1730"/>
                    <a:pt x="3050" y="2116"/>
                    <a:pt x="3013" y="2489"/>
                  </a:cubicBezTo>
                  <a:cubicBezTo>
                    <a:pt x="2988" y="3236"/>
                    <a:pt x="2988" y="3970"/>
                    <a:pt x="2988" y="4717"/>
                  </a:cubicBezTo>
                  <a:cubicBezTo>
                    <a:pt x="2988" y="8264"/>
                    <a:pt x="2739" y="11811"/>
                    <a:pt x="2602" y="15358"/>
                  </a:cubicBezTo>
                  <a:cubicBezTo>
                    <a:pt x="2565" y="16328"/>
                    <a:pt x="2527" y="17287"/>
                    <a:pt x="2515" y="18258"/>
                  </a:cubicBezTo>
                  <a:cubicBezTo>
                    <a:pt x="2515" y="18693"/>
                    <a:pt x="2515" y="19129"/>
                    <a:pt x="2515" y="19577"/>
                  </a:cubicBezTo>
                  <a:cubicBezTo>
                    <a:pt x="2515" y="19900"/>
                    <a:pt x="2652" y="20635"/>
                    <a:pt x="2254" y="20796"/>
                  </a:cubicBezTo>
                  <a:cubicBezTo>
                    <a:pt x="2145" y="20833"/>
                    <a:pt x="2142" y="21033"/>
                    <a:pt x="2267" y="21033"/>
                  </a:cubicBezTo>
                  <a:cubicBezTo>
                    <a:pt x="2271" y="21033"/>
                    <a:pt x="2275" y="21033"/>
                    <a:pt x="2278" y="21033"/>
                  </a:cubicBezTo>
                  <a:cubicBezTo>
                    <a:pt x="2639" y="20996"/>
                    <a:pt x="2776" y="20684"/>
                    <a:pt x="2814" y="20361"/>
                  </a:cubicBezTo>
                  <a:cubicBezTo>
                    <a:pt x="2839" y="19963"/>
                    <a:pt x="2839" y="19564"/>
                    <a:pt x="2814" y="19166"/>
                  </a:cubicBezTo>
                  <a:cubicBezTo>
                    <a:pt x="2814" y="18295"/>
                    <a:pt x="2826" y="17424"/>
                    <a:pt x="2851" y="16553"/>
                  </a:cubicBezTo>
                  <a:cubicBezTo>
                    <a:pt x="2913" y="14611"/>
                    <a:pt x="3013" y="12670"/>
                    <a:pt x="3100" y="10740"/>
                  </a:cubicBezTo>
                  <a:cubicBezTo>
                    <a:pt x="3187" y="8886"/>
                    <a:pt x="3274" y="7019"/>
                    <a:pt x="3287" y="5165"/>
                  </a:cubicBezTo>
                  <a:cubicBezTo>
                    <a:pt x="3287" y="4381"/>
                    <a:pt x="3262" y="3584"/>
                    <a:pt x="3299" y="2800"/>
                  </a:cubicBezTo>
                  <a:cubicBezTo>
                    <a:pt x="3324" y="2402"/>
                    <a:pt x="3324" y="2004"/>
                    <a:pt x="3299" y="1605"/>
                  </a:cubicBezTo>
                  <a:cubicBezTo>
                    <a:pt x="3274" y="1319"/>
                    <a:pt x="3237" y="983"/>
                    <a:pt x="3050" y="747"/>
                  </a:cubicBezTo>
                  <a:cubicBezTo>
                    <a:pt x="2888" y="585"/>
                    <a:pt x="2689" y="473"/>
                    <a:pt x="2465" y="423"/>
                  </a:cubicBezTo>
                  <a:cubicBezTo>
                    <a:pt x="2154" y="311"/>
                    <a:pt x="1830" y="236"/>
                    <a:pt x="1507" y="174"/>
                  </a:cubicBezTo>
                  <a:cubicBezTo>
                    <a:pt x="1046" y="62"/>
                    <a:pt x="586" y="12"/>
                    <a:pt x="125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03025" y="4025925"/>
              <a:ext cx="433125" cy="638525"/>
            </a:xfrm>
            <a:custGeom>
              <a:rect b="b" l="l" r="r" t="t"/>
              <a:pathLst>
                <a:path extrusionOk="0" h="25541" w="17325">
                  <a:moveTo>
                    <a:pt x="7417" y="1"/>
                  </a:moveTo>
                  <a:cubicBezTo>
                    <a:pt x="5342" y="1"/>
                    <a:pt x="3197" y="280"/>
                    <a:pt x="2265" y="2317"/>
                  </a:cubicBezTo>
                  <a:cubicBezTo>
                    <a:pt x="0" y="7220"/>
                    <a:pt x="125" y="17239"/>
                    <a:pt x="224" y="19591"/>
                  </a:cubicBezTo>
                  <a:cubicBezTo>
                    <a:pt x="473" y="25540"/>
                    <a:pt x="2079" y="24532"/>
                    <a:pt x="5912" y="25092"/>
                  </a:cubicBezTo>
                  <a:cubicBezTo>
                    <a:pt x="7953" y="25391"/>
                    <a:pt x="10293" y="25217"/>
                    <a:pt x="12371" y="25341"/>
                  </a:cubicBezTo>
                  <a:cubicBezTo>
                    <a:pt x="12579" y="25353"/>
                    <a:pt x="12775" y="25360"/>
                    <a:pt x="12959" y="25360"/>
                  </a:cubicBezTo>
                  <a:cubicBezTo>
                    <a:pt x="14804" y="25360"/>
                    <a:pt x="15487" y="24721"/>
                    <a:pt x="15532" y="23126"/>
                  </a:cubicBezTo>
                  <a:cubicBezTo>
                    <a:pt x="15644" y="19915"/>
                    <a:pt x="17324" y="1446"/>
                    <a:pt x="15321" y="599"/>
                  </a:cubicBezTo>
                  <a:cubicBezTo>
                    <a:pt x="15010" y="462"/>
                    <a:pt x="13740" y="201"/>
                    <a:pt x="13280" y="164"/>
                  </a:cubicBezTo>
                  <a:cubicBezTo>
                    <a:pt x="13118" y="151"/>
                    <a:pt x="12944" y="139"/>
                    <a:pt x="12769" y="126"/>
                  </a:cubicBezTo>
                  <a:cubicBezTo>
                    <a:pt x="11450" y="39"/>
                    <a:pt x="10131" y="52"/>
                    <a:pt x="8812" y="27"/>
                  </a:cubicBezTo>
                  <a:cubicBezTo>
                    <a:pt x="8361" y="15"/>
                    <a:pt x="7890" y="1"/>
                    <a:pt x="7417" y="1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4403025" y="4025825"/>
              <a:ext cx="337925" cy="593575"/>
            </a:xfrm>
            <a:custGeom>
              <a:rect b="b" l="l" r="r" t="t"/>
              <a:pathLst>
                <a:path extrusionOk="0" h="23743" w="13517">
                  <a:moveTo>
                    <a:pt x="7378" y="0"/>
                  </a:moveTo>
                  <a:cubicBezTo>
                    <a:pt x="5316" y="0"/>
                    <a:pt x="3192" y="297"/>
                    <a:pt x="2265" y="2321"/>
                  </a:cubicBezTo>
                  <a:cubicBezTo>
                    <a:pt x="0" y="7224"/>
                    <a:pt x="125" y="17243"/>
                    <a:pt x="224" y="19595"/>
                  </a:cubicBezTo>
                  <a:cubicBezTo>
                    <a:pt x="274" y="20628"/>
                    <a:pt x="299" y="22483"/>
                    <a:pt x="784" y="23204"/>
                  </a:cubicBezTo>
                  <a:cubicBezTo>
                    <a:pt x="1409" y="23282"/>
                    <a:pt x="5165" y="23743"/>
                    <a:pt x="8209" y="23743"/>
                  </a:cubicBezTo>
                  <a:cubicBezTo>
                    <a:pt x="10016" y="23743"/>
                    <a:pt x="11572" y="23581"/>
                    <a:pt x="12072" y="23080"/>
                  </a:cubicBezTo>
                  <a:cubicBezTo>
                    <a:pt x="13118" y="22035"/>
                    <a:pt x="13305" y="9788"/>
                    <a:pt x="13479" y="3018"/>
                  </a:cubicBezTo>
                  <a:cubicBezTo>
                    <a:pt x="13516" y="1300"/>
                    <a:pt x="12794" y="155"/>
                    <a:pt x="12309" y="93"/>
                  </a:cubicBezTo>
                  <a:cubicBezTo>
                    <a:pt x="11276" y="68"/>
                    <a:pt x="9583" y="43"/>
                    <a:pt x="8812" y="31"/>
                  </a:cubicBezTo>
                  <a:cubicBezTo>
                    <a:pt x="8348" y="17"/>
                    <a:pt x="7865" y="0"/>
                    <a:pt x="7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4660325" y="4026900"/>
              <a:ext cx="47325" cy="332150"/>
            </a:xfrm>
            <a:custGeom>
              <a:rect b="b" l="l" r="r" t="t"/>
              <a:pathLst>
                <a:path extrusionOk="0" h="13286" w="1893">
                  <a:moveTo>
                    <a:pt x="38" y="0"/>
                  </a:moveTo>
                  <a:cubicBezTo>
                    <a:pt x="13" y="0"/>
                    <a:pt x="1" y="38"/>
                    <a:pt x="26" y="50"/>
                  </a:cubicBezTo>
                  <a:cubicBezTo>
                    <a:pt x="1892" y="548"/>
                    <a:pt x="1581" y="2987"/>
                    <a:pt x="1556" y="4456"/>
                  </a:cubicBezTo>
                  <a:cubicBezTo>
                    <a:pt x="1532" y="6310"/>
                    <a:pt x="1494" y="8177"/>
                    <a:pt x="1469" y="10031"/>
                  </a:cubicBezTo>
                  <a:lnTo>
                    <a:pt x="1420" y="13230"/>
                  </a:lnTo>
                  <a:cubicBezTo>
                    <a:pt x="1420" y="13267"/>
                    <a:pt x="1448" y="13286"/>
                    <a:pt x="1476" y="13286"/>
                  </a:cubicBezTo>
                  <a:cubicBezTo>
                    <a:pt x="1504" y="13286"/>
                    <a:pt x="1532" y="13267"/>
                    <a:pt x="1532" y="13230"/>
                  </a:cubicBezTo>
                  <a:cubicBezTo>
                    <a:pt x="1569" y="11226"/>
                    <a:pt x="1594" y="9222"/>
                    <a:pt x="1631" y="7219"/>
                  </a:cubicBezTo>
                  <a:lnTo>
                    <a:pt x="1668" y="4269"/>
                  </a:lnTo>
                  <a:cubicBezTo>
                    <a:pt x="1681" y="3373"/>
                    <a:pt x="1780" y="2415"/>
                    <a:pt x="1544" y="1544"/>
                  </a:cubicBezTo>
                  <a:cubicBezTo>
                    <a:pt x="1345" y="822"/>
                    <a:pt x="810" y="125"/>
                    <a:pt x="38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4693625" y="4356350"/>
              <a:ext cx="17450" cy="37725"/>
            </a:xfrm>
            <a:custGeom>
              <a:rect b="b" l="l" r="r" t="t"/>
              <a:pathLst>
                <a:path extrusionOk="0" h="1509" w="698">
                  <a:moveTo>
                    <a:pt x="114" y="0"/>
                  </a:moveTo>
                  <a:cubicBezTo>
                    <a:pt x="107" y="0"/>
                    <a:pt x="100" y="4"/>
                    <a:pt x="100" y="15"/>
                  </a:cubicBezTo>
                  <a:cubicBezTo>
                    <a:pt x="25" y="363"/>
                    <a:pt x="0" y="724"/>
                    <a:pt x="25" y="1072"/>
                  </a:cubicBezTo>
                  <a:cubicBezTo>
                    <a:pt x="25" y="1272"/>
                    <a:pt x="137" y="1433"/>
                    <a:pt x="324" y="1508"/>
                  </a:cubicBezTo>
                  <a:cubicBezTo>
                    <a:pt x="349" y="1508"/>
                    <a:pt x="374" y="1496"/>
                    <a:pt x="386" y="1483"/>
                  </a:cubicBezTo>
                  <a:cubicBezTo>
                    <a:pt x="697" y="1035"/>
                    <a:pt x="399" y="450"/>
                    <a:pt x="187" y="27"/>
                  </a:cubicBezTo>
                  <a:cubicBezTo>
                    <a:pt x="187" y="21"/>
                    <a:pt x="181" y="18"/>
                    <a:pt x="175" y="18"/>
                  </a:cubicBezTo>
                  <a:cubicBezTo>
                    <a:pt x="168" y="18"/>
                    <a:pt x="162" y="21"/>
                    <a:pt x="162" y="27"/>
                  </a:cubicBezTo>
                  <a:cubicBezTo>
                    <a:pt x="187" y="226"/>
                    <a:pt x="237" y="413"/>
                    <a:pt x="312" y="587"/>
                  </a:cubicBezTo>
                  <a:cubicBezTo>
                    <a:pt x="374" y="774"/>
                    <a:pt x="498" y="1135"/>
                    <a:pt x="349" y="1309"/>
                  </a:cubicBezTo>
                  <a:cubicBezTo>
                    <a:pt x="326" y="1337"/>
                    <a:pt x="308" y="1349"/>
                    <a:pt x="292" y="1349"/>
                  </a:cubicBezTo>
                  <a:cubicBezTo>
                    <a:pt x="265" y="1349"/>
                    <a:pt x="243" y="1314"/>
                    <a:pt x="212" y="1259"/>
                  </a:cubicBezTo>
                  <a:cubicBezTo>
                    <a:pt x="175" y="1222"/>
                    <a:pt x="162" y="1172"/>
                    <a:pt x="150" y="1122"/>
                  </a:cubicBezTo>
                  <a:cubicBezTo>
                    <a:pt x="125" y="1010"/>
                    <a:pt x="125" y="898"/>
                    <a:pt x="137" y="786"/>
                  </a:cubicBezTo>
                  <a:cubicBezTo>
                    <a:pt x="137" y="537"/>
                    <a:pt x="137" y="276"/>
                    <a:pt x="137" y="15"/>
                  </a:cubicBezTo>
                  <a:cubicBezTo>
                    <a:pt x="137" y="7"/>
                    <a:pt x="125" y="0"/>
                    <a:pt x="114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4494500" y="4263350"/>
              <a:ext cx="96775" cy="112350"/>
            </a:xfrm>
            <a:custGeom>
              <a:rect b="b" l="l" r="r" t="t"/>
              <a:pathLst>
                <a:path extrusionOk="0" h="4494" w="3871">
                  <a:moveTo>
                    <a:pt x="1332" y="1"/>
                  </a:moveTo>
                  <a:cubicBezTo>
                    <a:pt x="934" y="623"/>
                    <a:pt x="0" y="1806"/>
                    <a:pt x="0" y="1806"/>
                  </a:cubicBezTo>
                  <a:lnTo>
                    <a:pt x="2315" y="4494"/>
                  </a:lnTo>
                  <a:cubicBezTo>
                    <a:pt x="2315" y="4494"/>
                    <a:pt x="3161" y="3573"/>
                    <a:pt x="3871" y="2726"/>
                  </a:cubicBezTo>
                  <a:cubicBezTo>
                    <a:pt x="3062" y="1806"/>
                    <a:pt x="1332" y="1"/>
                    <a:pt x="1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4492000" y="4260875"/>
              <a:ext cx="101775" cy="117000"/>
            </a:xfrm>
            <a:custGeom>
              <a:rect b="b" l="l" r="r" t="t"/>
              <a:pathLst>
                <a:path extrusionOk="0" h="4680" w="4071">
                  <a:moveTo>
                    <a:pt x="1444" y="100"/>
                  </a:moveTo>
                  <a:cubicBezTo>
                    <a:pt x="1444" y="100"/>
                    <a:pt x="3162" y="1905"/>
                    <a:pt x="3971" y="2825"/>
                  </a:cubicBezTo>
                  <a:cubicBezTo>
                    <a:pt x="3261" y="3672"/>
                    <a:pt x="2415" y="4593"/>
                    <a:pt x="2415" y="4593"/>
                  </a:cubicBezTo>
                  <a:lnTo>
                    <a:pt x="100" y="1905"/>
                  </a:lnTo>
                  <a:cubicBezTo>
                    <a:pt x="100" y="1905"/>
                    <a:pt x="1034" y="722"/>
                    <a:pt x="1444" y="100"/>
                  </a:cubicBezTo>
                  <a:close/>
                  <a:moveTo>
                    <a:pt x="1432" y="0"/>
                  </a:moveTo>
                  <a:cubicBezTo>
                    <a:pt x="1407" y="0"/>
                    <a:pt x="1382" y="25"/>
                    <a:pt x="1357" y="50"/>
                  </a:cubicBezTo>
                  <a:cubicBezTo>
                    <a:pt x="959" y="660"/>
                    <a:pt x="26" y="1830"/>
                    <a:pt x="26" y="1842"/>
                  </a:cubicBezTo>
                  <a:cubicBezTo>
                    <a:pt x="1" y="1880"/>
                    <a:pt x="1" y="1929"/>
                    <a:pt x="26" y="1967"/>
                  </a:cubicBezTo>
                  <a:lnTo>
                    <a:pt x="2340" y="4655"/>
                  </a:lnTo>
                  <a:cubicBezTo>
                    <a:pt x="2353" y="4667"/>
                    <a:pt x="2378" y="4680"/>
                    <a:pt x="2403" y="4680"/>
                  </a:cubicBezTo>
                  <a:lnTo>
                    <a:pt x="2415" y="4680"/>
                  </a:lnTo>
                  <a:cubicBezTo>
                    <a:pt x="2440" y="4680"/>
                    <a:pt x="2465" y="4667"/>
                    <a:pt x="2477" y="4655"/>
                  </a:cubicBezTo>
                  <a:cubicBezTo>
                    <a:pt x="2490" y="4643"/>
                    <a:pt x="3336" y="3722"/>
                    <a:pt x="4033" y="2875"/>
                  </a:cubicBezTo>
                  <a:cubicBezTo>
                    <a:pt x="4070" y="2850"/>
                    <a:pt x="4070" y="2788"/>
                    <a:pt x="4033" y="2763"/>
                  </a:cubicBezTo>
                  <a:cubicBezTo>
                    <a:pt x="3237" y="1855"/>
                    <a:pt x="1519" y="50"/>
                    <a:pt x="1507" y="38"/>
                  </a:cubicBezTo>
                  <a:cubicBezTo>
                    <a:pt x="1494" y="13"/>
                    <a:pt x="1469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4595625" y="4385625"/>
              <a:ext cx="89000" cy="84350"/>
            </a:xfrm>
            <a:custGeom>
              <a:rect b="b" l="l" r="r" t="t"/>
              <a:pathLst>
                <a:path extrusionOk="0" h="3374" w="3560">
                  <a:moveTo>
                    <a:pt x="2452" y="1"/>
                  </a:moveTo>
                  <a:lnTo>
                    <a:pt x="0" y="2216"/>
                  </a:lnTo>
                  <a:lnTo>
                    <a:pt x="3559" y="3374"/>
                  </a:lnTo>
                  <a:lnTo>
                    <a:pt x="3559" y="3374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4592825" y="4383150"/>
              <a:ext cx="94500" cy="89150"/>
            </a:xfrm>
            <a:custGeom>
              <a:rect b="b" l="l" r="r" t="t"/>
              <a:pathLst>
                <a:path extrusionOk="0" h="3566" w="3780">
                  <a:moveTo>
                    <a:pt x="2564" y="100"/>
                  </a:moveTo>
                  <a:lnTo>
                    <a:pt x="3671" y="3473"/>
                  </a:lnTo>
                  <a:lnTo>
                    <a:pt x="3671" y="3473"/>
                  </a:lnTo>
                  <a:lnTo>
                    <a:pt x="112" y="2315"/>
                  </a:lnTo>
                  <a:lnTo>
                    <a:pt x="2564" y="100"/>
                  </a:lnTo>
                  <a:close/>
                  <a:moveTo>
                    <a:pt x="2564" y="0"/>
                  </a:moveTo>
                  <a:cubicBezTo>
                    <a:pt x="2539" y="0"/>
                    <a:pt x="2514" y="13"/>
                    <a:pt x="2502" y="25"/>
                  </a:cubicBezTo>
                  <a:lnTo>
                    <a:pt x="50" y="2253"/>
                  </a:lnTo>
                  <a:cubicBezTo>
                    <a:pt x="0" y="2290"/>
                    <a:pt x="25" y="2378"/>
                    <a:pt x="87" y="2402"/>
                  </a:cubicBezTo>
                  <a:lnTo>
                    <a:pt x="3647" y="3560"/>
                  </a:lnTo>
                  <a:cubicBezTo>
                    <a:pt x="3656" y="3564"/>
                    <a:pt x="3666" y="3565"/>
                    <a:pt x="3676" y="3565"/>
                  </a:cubicBezTo>
                  <a:cubicBezTo>
                    <a:pt x="3729" y="3565"/>
                    <a:pt x="3780" y="3511"/>
                    <a:pt x="3759" y="3448"/>
                  </a:cubicBezTo>
                  <a:lnTo>
                    <a:pt x="2651" y="75"/>
                  </a:lnTo>
                  <a:cubicBezTo>
                    <a:pt x="2638" y="38"/>
                    <a:pt x="2614" y="13"/>
                    <a:pt x="2589" y="13"/>
                  </a:cubicBezTo>
                  <a:cubicBezTo>
                    <a:pt x="2576" y="0"/>
                    <a:pt x="2576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4462750" y="4446175"/>
              <a:ext cx="91200" cy="84350"/>
            </a:xfrm>
            <a:custGeom>
              <a:rect b="b" l="l" r="r" t="t"/>
              <a:pathLst>
                <a:path extrusionOk="0" h="3374" w="3648">
                  <a:moveTo>
                    <a:pt x="1814" y="0"/>
                  </a:moveTo>
                  <a:cubicBezTo>
                    <a:pt x="990" y="0"/>
                    <a:pt x="230" y="669"/>
                    <a:pt x="88" y="1450"/>
                  </a:cubicBezTo>
                  <a:cubicBezTo>
                    <a:pt x="75" y="1487"/>
                    <a:pt x="75" y="1537"/>
                    <a:pt x="75" y="1574"/>
                  </a:cubicBezTo>
                  <a:cubicBezTo>
                    <a:pt x="1" y="2420"/>
                    <a:pt x="698" y="3155"/>
                    <a:pt x="1532" y="3341"/>
                  </a:cubicBezTo>
                  <a:cubicBezTo>
                    <a:pt x="1640" y="3363"/>
                    <a:pt x="1748" y="3373"/>
                    <a:pt x="1855" y="3373"/>
                  </a:cubicBezTo>
                  <a:cubicBezTo>
                    <a:pt x="2666" y="3373"/>
                    <a:pt x="3391" y="2771"/>
                    <a:pt x="3523" y="1935"/>
                  </a:cubicBezTo>
                  <a:cubicBezTo>
                    <a:pt x="3647" y="1026"/>
                    <a:pt x="2888" y="81"/>
                    <a:pt x="1942" y="6"/>
                  </a:cubicBezTo>
                  <a:cubicBezTo>
                    <a:pt x="1899" y="2"/>
                    <a:pt x="1856" y="0"/>
                    <a:pt x="1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4461525" y="4445300"/>
              <a:ext cx="103000" cy="86275"/>
            </a:xfrm>
            <a:custGeom>
              <a:rect b="b" l="l" r="r" t="t"/>
              <a:pathLst>
                <a:path extrusionOk="0" h="3451" w="4120">
                  <a:moveTo>
                    <a:pt x="1979" y="78"/>
                  </a:moveTo>
                  <a:cubicBezTo>
                    <a:pt x="2452" y="128"/>
                    <a:pt x="2875" y="364"/>
                    <a:pt x="3161" y="738"/>
                  </a:cubicBezTo>
                  <a:cubicBezTo>
                    <a:pt x="3783" y="1447"/>
                    <a:pt x="3634" y="2555"/>
                    <a:pt x="2838" y="3065"/>
                  </a:cubicBezTo>
                  <a:cubicBezTo>
                    <a:pt x="2562" y="3265"/>
                    <a:pt x="2229" y="3370"/>
                    <a:pt x="1893" y="3370"/>
                  </a:cubicBezTo>
                  <a:cubicBezTo>
                    <a:pt x="1789" y="3370"/>
                    <a:pt x="1684" y="3360"/>
                    <a:pt x="1581" y="3339"/>
                  </a:cubicBezTo>
                  <a:cubicBezTo>
                    <a:pt x="821" y="3165"/>
                    <a:pt x="87" y="2480"/>
                    <a:pt x="162" y="1609"/>
                  </a:cubicBezTo>
                  <a:cubicBezTo>
                    <a:pt x="162" y="1572"/>
                    <a:pt x="174" y="1534"/>
                    <a:pt x="187" y="1497"/>
                  </a:cubicBezTo>
                  <a:cubicBezTo>
                    <a:pt x="348" y="688"/>
                    <a:pt x="1045" y="103"/>
                    <a:pt x="1854" y="78"/>
                  </a:cubicBezTo>
                  <a:close/>
                  <a:moveTo>
                    <a:pt x="1891" y="1"/>
                  </a:moveTo>
                  <a:cubicBezTo>
                    <a:pt x="1024" y="1"/>
                    <a:pt x="267" y="621"/>
                    <a:pt x="100" y="1472"/>
                  </a:cubicBezTo>
                  <a:cubicBezTo>
                    <a:pt x="87" y="1522"/>
                    <a:pt x="87" y="1559"/>
                    <a:pt x="75" y="1609"/>
                  </a:cubicBezTo>
                  <a:cubicBezTo>
                    <a:pt x="0" y="2518"/>
                    <a:pt x="772" y="3239"/>
                    <a:pt x="1568" y="3414"/>
                  </a:cubicBezTo>
                  <a:cubicBezTo>
                    <a:pt x="1680" y="3438"/>
                    <a:pt x="1792" y="3451"/>
                    <a:pt x="1904" y="3451"/>
                  </a:cubicBezTo>
                  <a:cubicBezTo>
                    <a:pt x="3335" y="3451"/>
                    <a:pt x="4119" y="1796"/>
                    <a:pt x="3223" y="688"/>
                  </a:cubicBezTo>
                  <a:cubicBezTo>
                    <a:pt x="2925" y="290"/>
                    <a:pt x="2477" y="53"/>
                    <a:pt x="1991" y="4"/>
                  </a:cubicBezTo>
                  <a:cubicBezTo>
                    <a:pt x="1958" y="2"/>
                    <a:pt x="1925" y="1"/>
                    <a:pt x="1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4835500" y="2988050"/>
              <a:ext cx="433125" cy="651550"/>
            </a:xfrm>
            <a:custGeom>
              <a:rect b="b" l="l" r="r" t="t"/>
              <a:pathLst>
                <a:path extrusionOk="0" h="26062" w="17325">
                  <a:moveTo>
                    <a:pt x="4229" y="1"/>
                  </a:moveTo>
                  <a:cubicBezTo>
                    <a:pt x="2062" y="1"/>
                    <a:pt x="342" y="442"/>
                    <a:pt x="1" y="1405"/>
                  </a:cubicBezTo>
                  <a:cubicBezTo>
                    <a:pt x="1" y="1405"/>
                    <a:pt x="5371" y="26062"/>
                    <a:pt x="11123" y="26062"/>
                  </a:cubicBezTo>
                  <a:cubicBezTo>
                    <a:pt x="11232" y="26062"/>
                    <a:pt x="11341" y="26053"/>
                    <a:pt x="11450" y="26035"/>
                  </a:cubicBezTo>
                  <a:cubicBezTo>
                    <a:pt x="17325" y="25064"/>
                    <a:pt x="15383" y="16676"/>
                    <a:pt x="15284" y="14398"/>
                  </a:cubicBezTo>
                  <a:cubicBezTo>
                    <a:pt x="15197" y="12108"/>
                    <a:pt x="15246" y="13116"/>
                    <a:pt x="15806" y="12494"/>
                  </a:cubicBezTo>
                  <a:cubicBezTo>
                    <a:pt x="16230" y="12021"/>
                    <a:pt x="16093" y="5014"/>
                    <a:pt x="15433" y="3695"/>
                  </a:cubicBezTo>
                  <a:cubicBezTo>
                    <a:pt x="14761" y="2376"/>
                    <a:pt x="12583" y="1405"/>
                    <a:pt x="8700" y="522"/>
                  </a:cubicBezTo>
                  <a:cubicBezTo>
                    <a:pt x="7189" y="182"/>
                    <a:pt x="5617" y="1"/>
                    <a:pt x="4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142050" y="3529450"/>
              <a:ext cx="76400" cy="65725"/>
            </a:xfrm>
            <a:custGeom>
              <a:rect b="b" l="l" r="r" t="t"/>
              <a:pathLst>
                <a:path extrusionOk="0" h="2629" w="3056">
                  <a:moveTo>
                    <a:pt x="3030" y="0"/>
                  </a:moveTo>
                  <a:cubicBezTo>
                    <a:pt x="3024" y="0"/>
                    <a:pt x="3017" y="3"/>
                    <a:pt x="3009" y="10"/>
                  </a:cubicBezTo>
                  <a:cubicBezTo>
                    <a:pt x="2561" y="571"/>
                    <a:pt x="1989" y="944"/>
                    <a:pt x="1391" y="1330"/>
                  </a:cubicBezTo>
                  <a:cubicBezTo>
                    <a:pt x="856" y="1666"/>
                    <a:pt x="333" y="2039"/>
                    <a:pt x="10" y="2599"/>
                  </a:cubicBezTo>
                  <a:cubicBezTo>
                    <a:pt x="1" y="2617"/>
                    <a:pt x="12" y="2629"/>
                    <a:pt x="23" y="2629"/>
                  </a:cubicBezTo>
                  <a:cubicBezTo>
                    <a:pt x="27" y="2629"/>
                    <a:pt x="31" y="2627"/>
                    <a:pt x="35" y="2624"/>
                  </a:cubicBezTo>
                  <a:cubicBezTo>
                    <a:pt x="757" y="1442"/>
                    <a:pt x="2300" y="1168"/>
                    <a:pt x="3047" y="35"/>
                  </a:cubicBezTo>
                  <a:cubicBezTo>
                    <a:pt x="3055" y="18"/>
                    <a:pt x="3046" y="0"/>
                    <a:pt x="30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5123000" y="4415200"/>
              <a:ext cx="85575" cy="220225"/>
            </a:xfrm>
            <a:custGeom>
              <a:rect b="b" l="l" r="r" t="t"/>
              <a:pathLst>
                <a:path extrusionOk="0" h="8809" w="3423">
                  <a:moveTo>
                    <a:pt x="1892" y="0"/>
                  </a:moveTo>
                  <a:cubicBezTo>
                    <a:pt x="1117" y="0"/>
                    <a:pt x="0" y="1544"/>
                    <a:pt x="0" y="1544"/>
                  </a:cubicBezTo>
                  <a:cubicBezTo>
                    <a:pt x="13" y="1805"/>
                    <a:pt x="299" y="6646"/>
                    <a:pt x="199" y="8127"/>
                  </a:cubicBezTo>
                  <a:cubicBezTo>
                    <a:pt x="161" y="8641"/>
                    <a:pt x="537" y="8809"/>
                    <a:pt x="1044" y="8809"/>
                  </a:cubicBezTo>
                  <a:cubicBezTo>
                    <a:pt x="2000" y="8809"/>
                    <a:pt x="3423" y="8214"/>
                    <a:pt x="3423" y="8214"/>
                  </a:cubicBezTo>
                  <a:cubicBezTo>
                    <a:pt x="3423" y="8214"/>
                    <a:pt x="2502" y="6335"/>
                    <a:pt x="2614" y="2041"/>
                  </a:cubicBezTo>
                  <a:cubicBezTo>
                    <a:pt x="2659" y="494"/>
                    <a:pt x="2330" y="0"/>
                    <a:pt x="189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4654425" y="4436250"/>
              <a:ext cx="117000" cy="218575"/>
            </a:xfrm>
            <a:custGeom>
              <a:rect b="b" l="l" r="r" t="t"/>
              <a:pathLst>
                <a:path extrusionOk="0" h="8743" w="4680">
                  <a:moveTo>
                    <a:pt x="3548" y="1"/>
                  </a:moveTo>
                  <a:cubicBezTo>
                    <a:pt x="2684" y="1"/>
                    <a:pt x="1419" y="1125"/>
                    <a:pt x="1419" y="1125"/>
                  </a:cubicBezTo>
                  <a:cubicBezTo>
                    <a:pt x="1394" y="1399"/>
                    <a:pt x="1344" y="5991"/>
                    <a:pt x="324" y="7945"/>
                  </a:cubicBezTo>
                  <a:cubicBezTo>
                    <a:pt x="1" y="8574"/>
                    <a:pt x="914" y="8743"/>
                    <a:pt x="1987" y="8743"/>
                  </a:cubicBezTo>
                  <a:cubicBezTo>
                    <a:pt x="3227" y="8743"/>
                    <a:pt x="4680" y="8517"/>
                    <a:pt x="4680" y="8517"/>
                  </a:cubicBezTo>
                  <a:cubicBezTo>
                    <a:pt x="4680" y="8517"/>
                    <a:pt x="3460" y="6588"/>
                    <a:pt x="4232" y="2270"/>
                  </a:cubicBezTo>
                  <a:cubicBezTo>
                    <a:pt x="4539" y="521"/>
                    <a:pt x="4136" y="1"/>
                    <a:pt x="35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5056400" y="4565000"/>
              <a:ext cx="190150" cy="178450"/>
            </a:xfrm>
            <a:custGeom>
              <a:rect b="b" l="l" r="r" t="t"/>
              <a:pathLst>
                <a:path extrusionOk="0" h="7138" w="7606">
                  <a:moveTo>
                    <a:pt x="3088" y="1"/>
                  </a:moveTo>
                  <a:cubicBezTo>
                    <a:pt x="2374" y="1"/>
                    <a:pt x="2485" y="1367"/>
                    <a:pt x="2366" y="2421"/>
                  </a:cubicBezTo>
                  <a:cubicBezTo>
                    <a:pt x="2254" y="3517"/>
                    <a:pt x="2266" y="3815"/>
                    <a:pt x="1096" y="4575"/>
                  </a:cubicBezTo>
                  <a:cubicBezTo>
                    <a:pt x="673" y="4861"/>
                    <a:pt x="1" y="5794"/>
                    <a:pt x="437" y="6504"/>
                  </a:cubicBezTo>
                  <a:cubicBezTo>
                    <a:pt x="691" y="6907"/>
                    <a:pt x="2210" y="7137"/>
                    <a:pt x="3691" y="7137"/>
                  </a:cubicBezTo>
                  <a:cubicBezTo>
                    <a:pt x="4813" y="7137"/>
                    <a:pt x="5913" y="7005"/>
                    <a:pt x="6423" y="6715"/>
                  </a:cubicBezTo>
                  <a:cubicBezTo>
                    <a:pt x="7605" y="6043"/>
                    <a:pt x="6834" y="5458"/>
                    <a:pt x="6697" y="4326"/>
                  </a:cubicBezTo>
                  <a:cubicBezTo>
                    <a:pt x="6572" y="3206"/>
                    <a:pt x="6000" y="1426"/>
                    <a:pt x="5838" y="1289"/>
                  </a:cubicBezTo>
                  <a:cubicBezTo>
                    <a:pt x="5813" y="1266"/>
                    <a:pt x="5788" y="1256"/>
                    <a:pt x="5766" y="1256"/>
                  </a:cubicBezTo>
                  <a:cubicBezTo>
                    <a:pt x="5654" y="1256"/>
                    <a:pt x="5577" y="1488"/>
                    <a:pt x="5577" y="1488"/>
                  </a:cubicBezTo>
                  <a:cubicBezTo>
                    <a:pt x="5577" y="1488"/>
                    <a:pt x="5415" y="2111"/>
                    <a:pt x="5219" y="2111"/>
                  </a:cubicBezTo>
                  <a:cubicBezTo>
                    <a:pt x="5122" y="2111"/>
                    <a:pt x="5016" y="1958"/>
                    <a:pt x="4917" y="1500"/>
                  </a:cubicBezTo>
                  <a:cubicBezTo>
                    <a:pt x="4693" y="418"/>
                    <a:pt x="4245" y="169"/>
                    <a:pt x="3175" y="7"/>
                  </a:cubicBezTo>
                  <a:cubicBezTo>
                    <a:pt x="3144" y="3"/>
                    <a:pt x="3116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5101300" y="4668725"/>
              <a:ext cx="66050" cy="12650"/>
            </a:xfrm>
            <a:custGeom>
              <a:rect b="b" l="l" r="r" t="t"/>
              <a:pathLst>
                <a:path extrusionOk="0" h="506" w="2642">
                  <a:moveTo>
                    <a:pt x="1138" y="0"/>
                  </a:moveTo>
                  <a:cubicBezTo>
                    <a:pt x="768" y="0"/>
                    <a:pt x="396" y="75"/>
                    <a:pt x="47" y="226"/>
                  </a:cubicBezTo>
                  <a:cubicBezTo>
                    <a:pt x="1" y="238"/>
                    <a:pt x="40" y="302"/>
                    <a:pt x="85" y="302"/>
                  </a:cubicBezTo>
                  <a:cubicBezTo>
                    <a:pt x="89" y="302"/>
                    <a:pt x="93" y="302"/>
                    <a:pt x="97" y="301"/>
                  </a:cubicBezTo>
                  <a:cubicBezTo>
                    <a:pt x="429" y="156"/>
                    <a:pt x="782" y="84"/>
                    <a:pt x="1135" y="84"/>
                  </a:cubicBezTo>
                  <a:cubicBezTo>
                    <a:pt x="1629" y="84"/>
                    <a:pt x="2120" y="224"/>
                    <a:pt x="2548" y="500"/>
                  </a:cubicBezTo>
                  <a:cubicBezTo>
                    <a:pt x="2555" y="504"/>
                    <a:pt x="2562" y="505"/>
                    <a:pt x="2569" y="505"/>
                  </a:cubicBezTo>
                  <a:cubicBezTo>
                    <a:pt x="2610" y="505"/>
                    <a:pt x="2641" y="447"/>
                    <a:pt x="2598" y="426"/>
                  </a:cubicBezTo>
                  <a:cubicBezTo>
                    <a:pt x="2157" y="144"/>
                    <a:pt x="1649" y="0"/>
                    <a:pt x="11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108550" y="4660875"/>
              <a:ext cx="57450" cy="12575"/>
            </a:xfrm>
            <a:custGeom>
              <a:rect b="b" l="l" r="r" t="t"/>
              <a:pathLst>
                <a:path extrusionOk="0" h="503" w="2298">
                  <a:moveTo>
                    <a:pt x="955" y="0"/>
                  </a:moveTo>
                  <a:cubicBezTo>
                    <a:pt x="768" y="0"/>
                    <a:pt x="583" y="12"/>
                    <a:pt x="392" y="30"/>
                  </a:cubicBezTo>
                  <a:cubicBezTo>
                    <a:pt x="356" y="30"/>
                    <a:pt x="317" y="28"/>
                    <a:pt x="278" y="28"/>
                  </a:cubicBezTo>
                  <a:cubicBezTo>
                    <a:pt x="181" y="28"/>
                    <a:pt x="80" y="41"/>
                    <a:pt x="18" y="130"/>
                  </a:cubicBezTo>
                  <a:cubicBezTo>
                    <a:pt x="1" y="156"/>
                    <a:pt x="32" y="188"/>
                    <a:pt x="61" y="188"/>
                  </a:cubicBezTo>
                  <a:cubicBezTo>
                    <a:pt x="73" y="188"/>
                    <a:pt x="85" y="182"/>
                    <a:pt x="93" y="167"/>
                  </a:cubicBezTo>
                  <a:cubicBezTo>
                    <a:pt x="143" y="101"/>
                    <a:pt x="353" y="95"/>
                    <a:pt x="521" y="95"/>
                  </a:cubicBezTo>
                  <a:cubicBezTo>
                    <a:pt x="554" y="95"/>
                    <a:pt x="586" y="95"/>
                    <a:pt x="615" y="95"/>
                  </a:cubicBezTo>
                  <a:cubicBezTo>
                    <a:pt x="657" y="95"/>
                    <a:pt x="693" y="95"/>
                    <a:pt x="715" y="92"/>
                  </a:cubicBezTo>
                  <a:lnTo>
                    <a:pt x="1213" y="92"/>
                  </a:lnTo>
                  <a:cubicBezTo>
                    <a:pt x="1574" y="105"/>
                    <a:pt x="1935" y="242"/>
                    <a:pt x="2196" y="491"/>
                  </a:cubicBezTo>
                  <a:cubicBezTo>
                    <a:pt x="2207" y="499"/>
                    <a:pt x="2218" y="502"/>
                    <a:pt x="2229" y="502"/>
                  </a:cubicBezTo>
                  <a:cubicBezTo>
                    <a:pt x="2268" y="502"/>
                    <a:pt x="2297" y="458"/>
                    <a:pt x="2258" y="428"/>
                  </a:cubicBezTo>
                  <a:cubicBezTo>
                    <a:pt x="1960" y="155"/>
                    <a:pt x="1574" y="5"/>
                    <a:pt x="1163" y="5"/>
                  </a:cubicBezTo>
                  <a:cubicBezTo>
                    <a:pt x="1093" y="2"/>
                    <a:pt x="1024" y="0"/>
                    <a:pt x="9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5111575" y="4651275"/>
              <a:ext cx="57325" cy="12675"/>
            </a:xfrm>
            <a:custGeom>
              <a:rect b="b" l="l" r="r" t="t"/>
              <a:pathLst>
                <a:path extrusionOk="0" h="507" w="2293">
                  <a:moveTo>
                    <a:pt x="726" y="1"/>
                  </a:moveTo>
                  <a:cubicBezTo>
                    <a:pt x="500" y="1"/>
                    <a:pt x="272" y="26"/>
                    <a:pt x="47" y="78"/>
                  </a:cubicBezTo>
                  <a:cubicBezTo>
                    <a:pt x="0" y="90"/>
                    <a:pt x="19" y="166"/>
                    <a:pt x="62" y="166"/>
                  </a:cubicBezTo>
                  <a:cubicBezTo>
                    <a:pt x="65" y="166"/>
                    <a:pt x="68" y="166"/>
                    <a:pt x="71" y="165"/>
                  </a:cubicBezTo>
                  <a:cubicBezTo>
                    <a:pt x="290" y="113"/>
                    <a:pt x="510" y="88"/>
                    <a:pt x="729" y="88"/>
                  </a:cubicBezTo>
                  <a:cubicBezTo>
                    <a:pt x="1246" y="88"/>
                    <a:pt x="1754" y="230"/>
                    <a:pt x="2200" y="501"/>
                  </a:cubicBezTo>
                  <a:cubicBezTo>
                    <a:pt x="2207" y="505"/>
                    <a:pt x="2213" y="506"/>
                    <a:pt x="2220" y="506"/>
                  </a:cubicBezTo>
                  <a:cubicBezTo>
                    <a:pt x="2261" y="506"/>
                    <a:pt x="2292" y="446"/>
                    <a:pt x="2249" y="414"/>
                  </a:cubicBezTo>
                  <a:cubicBezTo>
                    <a:pt x="1786" y="143"/>
                    <a:pt x="1261" y="1"/>
                    <a:pt x="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5119375" y="4640975"/>
              <a:ext cx="54775" cy="14350"/>
            </a:xfrm>
            <a:custGeom>
              <a:rect b="b" l="l" r="r" t="t"/>
              <a:pathLst>
                <a:path extrusionOk="0" h="574" w="2191">
                  <a:moveTo>
                    <a:pt x="592" y="0"/>
                  </a:moveTo>
                  <a:cubicBezTo>
                    <a:pt x="414" y="0"/>
                    <a:pt x="235" y="18"/>
                    <a:pt x="58" y="55"/>
                  </a:cubicBezTo>
                  <a:cubicBezTo>
                    <a:pt x="0" y="55"/>
                    <a:pt x="18" y="130"/>
                    <a:pt x="71" y="130"/>
                  </a:cubicBezTo>
                  <a:cubicBezTo>
                    <a:pt x="75" y="130"/>
                    <a:pt x="79" y="130"/>
                    <a:pt x="83" y="129"/>
                  </a:cubicBezTo>
                  <a:cubicBezTo>
                    <a:pt x="242" y="101"/>
                    <a:pt x="403" y="87"/>
                    <a:pt x="564" y="87"/>
                  </a:cubicBezTo>
                  <a:cubicBezTo>
                    <a:pt x="1108" y="87"/>
                    <a:pt x="1651" y="248"/>
                    <a:pt x="2112" y="565"/>
                  </a:cubicBezTo>
                  <a:cubicBezTo>
                    <a:pt x="2118" y="571"/>
                    <a:pt x="2125" y="574"/>
                    <a:pt x="2131" y="574"/>
                  </a:cubicBezTo>
                  <a:cubicBezTo>
                    <a:pt x="2163" y="574"/>
                    <a:pt x="2190" y="511"/>
                    <a:pt x="2149" y="490"/>
                  </a:cubicBezTo>
                  <a:cubicBezTo>
                    <a:pt x="1688" y="171"/>
                    <a:pt x="1143" y="0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5085675" y="4636025"/>
              <a:ext cx="111100" cy="30800"/>
            </a:xfrm>
            <a:custGeom>
              <a:rect b="b" l="l" r="r" t="t"/>
              <a:pathLst>
                <a:path extrusionOk="0" h="1232" w="4444">
                  <a:moveTo>
                    <a:pt x="1960" y="99"/>
                  </a:moveTo>
                  <a:cubicBezTo>
                    <a:pt x="1972" y="99"/>
                    <a:pt x="1985" y="105"/>
                    <a:pt x="1998" y="115"/>
                  </a:cubicBezTo>
                  <a:lnTo>
                    <a:pt x="1998" y="115"/>
                  </a:lnTo>
                  <a:cubicBezTo>
                    <a:pt x="1962" y="119"/>
                    <a:pt x="1928" y="131"/>
                    <a:pt x="1901" y="150"/>
                  </a:cubicBezTo>
                  <a:lnTo>
                    <a:pt x="1901" y="150"/>
                  </a:lnTo>
                  <a:cubicBezTo>
                    <a:pt x="1919" y="116"/>
                    <a:pt x="1938" y="99"/>
                    <a:pt x="1960" y="99"/>
                  </a:cubicBezTo>
                  <a:close/>
                  <a:moveTo>
                    <a:pt x="1512" y="279"/>
                  </a:moveTo>
                  <a:cubicBezTo>
                    <a:pt x="1572" y="279"/>
                    <a:pt x="1632" y="280"/>
                    <a:pt x="1692" y="284"/>
                  </a:cubicBezTo>
                  <a:lnTo>
                    <a:pt x="1692" y="284"/>
                  </a:lnTo>
                  <a:cubicBezTo>
                    <a:pt x="1708" y="306"/>
                    <a:pt x="1732" y="324"/>
                    <a:pt x="1759" y="334"/>
                  </a:cubicBezTo>
                  <a:lnTo>
                    <a:pt x="1759" y="334"/>
                  </a:lnTo>
                  <a:cubicBezTo>
                    <a:pt x="1524" y="451"/>
                    <a:pt x="1296" y="592"/>
                    <a:pt x="1045" y="688"/>
                  </a:cubicBezTo>
                  <a:cubicBezTo>
                    <a:pt x="889" y="756"/>
                    <a:pt x="680" y="832"/>
                    <a:pt x="490" y="832"/>
                  </a:cubicBezTo>
                  <a:cubicBezTo>
                    <a:pt x="436" y="832"/>
                    <a:pt x="385" y="826"/>
                    <a:pt x="336" y="813"/>
                  </a:cubicBezTo>
                  <a:cubicBezTo>
                    <a:pt x="286" y="800"/>
                    <a:pt x="137" y="725"/>
                    <a:pt x="162" y="638"/>
                  </a:cubicBezTo>
                  <a:cubicBezTo>
                    <a:pt x="174" y="601"/>
                    <a:pt x="286" y="564"/>
                    <a:pt x="323" y="539"/>
                  </a:cubicBezTo>
                  <a:cubicBezTo>
                    <a:pt x="435" y="489"/>
                    <a:pt x="547" y="439"/>
                    <a:pt x="659" y="414"/>
                  </a:cubicBezTo>
                  <a:cubicBezTo>
                    <a:pt x="934" y="320"/>
                    <a:pt x="1221" y="279"/>
                    <a:pt x="1512" y="279"/>
                  </a:cubicBezTo>
                  <a:close/>
                  <a:moveTo>
                    <a:pt x="3052" y="120"/>
                  </a:moveTo>
                  <a:cubicBezTo>
                    <a:pt x="3458" y="120"/>
                    <a:pt x="3841" y="236"/>
                    <a:pt x="4107" y="551"/>
                  </a:cubicBezTo>
                  <a:cubicBezTo>
                    <a:pt x="4393" y="887"/>
                    <a:pt x="4082" y="1111"/>
                    <a:pt x="3771" y="1136"/>
                  </a:cubicBezTo>
                  <a:cubicBezTo>
                    <a:pt x="3723" y="1141"/>
                    <a:pt x="3674" y="1144"/>
                    <a:pt x="3626" y="1144"/>
                  </a:cubicBezTo>
                  <a:cubicBezTo>
                    <a:pt x="3438" y="1144"/>
                    <a:pt x="3252" y="1106"/>
                    <a:pt x="3074" y="1037"/>
                  </a:cubicBezTo>
                  <a:cubicBezTo>
                    <a:pt x="2691" y="898"/>
                    <a:pt x="2426" y="606"/>
                    <a:pt x="2124" y="353"/>
                  </a:cubicBezTo>
                  <a:lnTo>
                    <a:pt x="2124" y="353"/>
                  </a:lnTo>
                  <a:cubicBezTo>
                    <a:pt x="2141" y="330"/>
                    <a:pt x="2154" y="303"/>
                    <a:pt x="2162" y="275"/>
                  </a:cubicBezTo>
                  <a:lnTo>
                    <a:pt x="2162" y="275"/>
                  </a:lnTo>
                  <a:cubicBezTo>
                    <a:pt x="2445" y="182"/>
                    <a:pt x="2754" y="120"/>
                    <a:pt x="3052" y="120"/>
                  </a:cubicBezTo>
                  <a:close/>
                  <a:moveTo>
                    <a:pt x="1902" y="0"/>
                  </a:moveTo>
                  <a:cubicBezTo>
                    <a:pt x="1807" y="0"/>
                    <a:pt x="1716" y="44"/>
                    <a:pt x="1680" y="141"/>
                  </a:cubicBezTo>
                  <a:cubicBezTo>
                    <a:pt x="1671" y="159"/>
                    <a:pt x="1667" y="177"/>
                    <a:pt x="1665" y="194"/>
                  </a:cubicBezTo>
                  <a:lnTo>
                    <a:pt x="1665" y="194"/>
                  </a:lnTo>
                  <a:cubicBezTo>
                    <a:pt x="1615" y="192"/>
                    <a:pt x="1565" y="190"/>
                    <a:pt x="1515" y="190"/>
                  </a:cubicBezTo>
                  <a:cubicBezTo>
                    <a:pt x="1255" y="190"/>
                    <a:pt x="995" y="223"/>
                    <a:pt x="747" y="290"/>
                  </a:cubicBezTo>
                  <a:cubicBezTo>
                    <a:pt x="560" y="340"/>
                    <a:pt x="74" y="439"/>
                    <a:pt x="37" y="688"/>
                  </a:cubicBezTo>
                  <a:cubicBezTo>
                    <a:pt x="0" y="873"/>
                    <a:pt x="245" y="907"/>
                    <a:pt x="430" y="907"/>
                  </a:cubicBezTo>
                  <a:cubicBezTo>
                    <a:pt x="493" y="907"/>
                    <a:pt x="550" y="903"/>
                    <a:pt x="585" y="900"/>
                  </a:cubicBezTo>
                  <a:cubicBezTo>
                    <a:pt x="958" y="875"/>
                    <a:pt x="1294" y="676"/>
                    <a:pt x="1618" y="501"/>
                  </a:cubicBezTo>
                  <a:cubicBezTo>
                    <a:pt x="1699" y="459"/>
                    <a:pt x="1788" y="418"/>
                    <a:pt x="1881" y="379"/>
                  </a:cubicBezTo>
                  <a:lnTo>
                    <a:pt x="1881" y="379"/>
                  </a:lnTo>
                  <a:cubicBezTo>
                    <a:pt x="1916" y="413"/>
                    <a:pt x="1954" y="428"/>
                    <a:pt x="1990" y="428"/>
                  </a:cubicBezTo>
                  <a:cubicBezTo>
                    <a:pt x="2012" y="428"/>
                    <a:pt x="2034" y="422"/>
                    <a:pt x="2054" y="413"/>
                  </a:cubicBezTo>
                  <a:lnTo>
                    <a:pt x="2054" y="413"/>
                  </a:lnTo>
                  <a:cubicBezTo>
                    <a:pt x="2251" y="584"/>
                    <a:pt x="2428" y="772"/>
                    <a:pt x="2638" y="912"/>
                  </a:cubicBezTo>
                  <a:cubicBezTo>
                    <a:pt x="2887" y="1086"/>
                    <a:pt x="3161" y="1186"/>
                    <a:pt x="3447" y="1223"/>
                  </a:cubicBezTo>
                  <a:cubicBezTo>
                    <a:pt x="3491" y="1229"/>
                    <a:pt x="3542" y="1232"/>
                    <a:pt x="3598" y="1232"/>
                  </a:cubicBezTo>
                  <a:cubicBezTo>
                    <a:pt x="3940" y="1232"/>
                    <a:pt x="4443" y="1118"/>
                    <a:pt x="4294" y="701"/>
                  </a:cubicBezTo>
                  <a:cubicBezTo>
                    <a:pt x="4126" y="199"/>
                    <a:pt x="3466" y="53"/>
                    <a:pt x="3006" y="53"/>
                  </a:cubicBezTo>
                  <a:cubicBezTo>
                    <a:pt x="2987" y="53"/>
                    <a:pt x="2968" y="53"/>
                    <a:pt x="2949" y="53"/>
                  </a:cubicBezTo>
                  <a:cubicBezTo>
                    <a:pt x="2683" y="53"/>
                    <a:pt x="2417" y="92"/>
                    <a:pt x="2163" y="171"/>
                  </a:cubicBezTo>
                  <a:lnTo>
                    <a:pt x="2163" y="171"/>
                  </a:lnTo>
                  <a:cubicBezTo>
                    <a:pt x="2160" y="160"/>
                    <a:pt x="2157" y="150"/>
                    <a:pt x="2153" y="141"/>
                  </a:cubicBezTo>
                  <a:cubicBezTo>
                    <a:pt x="2108" y="50"/>
                    <a:pt x="2003" y="0"/>
                    <a:pt x="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5108550" y="4641075"/>
              <a:ext cx="26600" cy="46200"/>
            </a:xfrm>
            <a:custGeom>
              <a:rect b="b" l="l" r="r" t="t"/>
              <a:pathLst>
                <a:path extrusionOk="0" h="1848" w="1064">
                  <a:moveTo>
                    <a:pt x="973" y="1"/>
                  </a:moveTo>
                  <a:cubicBezTo>
                    <a:pt x="952" y="1"/>
                    <a:pt x="933" y="13"/>
                    <a:pt x="939" y="38"/>
                  </a:cubicBezTo>
                  <a:cubicBezTo>
                    <a:pt x="977" y="362"/>
                    <a:pt x="827" y="747"/>
                    <a:pt x="690" y="1034"/>
                  </a:cubicBezTo>
                  <a:cubicBezTo>
                    <a:pt x="553" y="1332"/>
                    <a:pt x="329" y="1594"/>
                    <a:pt x="43" y="1768"/>
                  </a:cubicBezTo>
                  <a:cubicBezTo>
                    <a:pt x="0" y="1789"/>
                    <a:pt x="22" y="1848"/>
                    <a:pt x="61" y="1848"/>
                  </a:cubicBezTo>
                  <a:cubicBezTo>
                    <a:pt x="67" y="1848"/>
                    <a:pt x="73" y="1846"/>
                    <a:pt x="80" y="1843"/>
                  </a:cubicBezTo>
                  <a:cubicBezTo>
                    <a:pt x="379" y="1656"/>
                    <a:pt x="616" y="1395"/>
                    <a:pt x="765" y="1071"/>
                  </a:cubicBezTo>
                  <a:cubicBezTo>
                    <a:pt x="914" y="772"/>
                    <a:pt x="1064" y="374"/>
                    <a:pt x="1026" y="38"/>
                  </a:cubicBezTo>
                  <a:cubicBezTo>
                    <a:pt x="1020" y="13"/>
                    <a:pt x="99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135575" y="4642050"/>
              <a:ext cx="34875" cy="50525"/>
            </a:xfrm>
            <a:custGeom>
              <a:rect b="b" l="l" r="r" t="t"/>
              <a:pathLst>
                <a:path extrusionOk="0" h="2021" w="1395">
                  <a:moveTo>
                    <a:pt x="55" y="0"/>
                  </a:moveTo>
                  <a:cubicBezTo>
                    <a:pt x="28" y="0"/>
                    <a:pt x="0" y="24"/>
                    <a:pt x="8" y="61"/>
                  </a:cubicBezTo>
                  <a:cubicBezTo>
                    <a:pt x="244" y="820"/>
                    <a:pt x="530" y="1654"/>
                    <a:pt x="1302" y="2015"/>
                  </a:cubicBezTo>
                  <a:cubicBezTo>
                    <a:pt x="1309" y="2019"/>
                    <a:pt x="1316" y="2020"/>
                    <a:pt x="1322" y="2020"/>
                  </a:cubicBezTo>
                  <a:cubicBezTo>
                    <a:pt x="1364" y="2020"/>
                    <a:pt x="1394" y="1962"/>
                    <a:pt x="1352" y="1941"/>
                  </a:cubicBezTo>
                  <a:cubicBezTo>
                    <a:pt x="592" y="1592"/>
                    <a:pt x="319" y="771"/>
                    <a:pt x="95" y="36"/>
                  </a:cubicBezTo>
                  <a:cubicBezTo>
                    <a:pt x="90" y="11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5198600" y="4642325"/>
              <a:ext cx="21175" cy="34375"/>
            </a:xfrm>
            <a:custGeom>
              <a:rect b="b" l="l" r="r" t="t"/>
              <a:pathLst>
                <a:path extrusionOk="0" h="1375" w="847">
                  <a:moveTo>
                    <a:pt x="561" y="1"/>
                  </a:moveTo>
                  <a:cubicBezTo>
                    <a:pt x="399" y="274"/>
                    <a:pt x="249" y="561"/>
                    <a:pt x="88" y="847"/>
                  </a:cubicBezTo>
                  <a:cubicBezTo>
                    <a:pt x="25" y="946"/>
                    <a:pt x="1" y="1058"/>
                    <a:pt x="25" y="1170"/>
                  </a:cubicBezTo>
                  <a:cubicBezTo>
                    <a:pt x="88" y="1270"/>
                    <a:pt x="187" y="1332"/>
                    <a:pt x="312" y="1345"/>
                  </a:cubicBezTo>
                  <a:cubicBezTo>
                    <a:pt x="403" y="1363"/>
                    <a:pt x="494" y="1374"/>
                    <a:pt x="585" y="1374"/>
                  </a:cubicBezTo>
                  <a:cubicBezTo>
                    <a:pt x="618" y="1374"/>
                    <a:pt x="652" y="1373"/>
                    <a:pt x="685" y="1370"/>
                  </a:cubicBezTo>
                  <a:cubicBezTo>
                    <a:pt x="710" y="1370"/>
                    <a:pt x="747" y="1370"/>
                    <a:pt x="785" y="1357"/>
                  </a:cubicBezTo>
                  <a:cubicBezTo>
                    <a:pt x="822" y="1320"/>
                    <a:pt x="847" y="1258"/>
                    <a:pt x="847" y="1208"/>
                  </a:cubicBezTo>
                  <a:cubicBezTo>
                    <a:pt x="847" y="1071"/>
                    <a:pt x="809" y="946"/>
                    <a:pt x="760" y="822"/>
                  </a:cubicBezTo>
                  <a:cubicBezTo>
                    <a:pt x="673" y="610"/>
                    <a:pt x="697" y="150"/>
                    <a:pt x="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4680875" y="3572100"/>
              <a:ext cx="529575" cy="938650"/>
            </a:xfrm>
            <a:custGeom>
              <a:rect b="b" l="l" r="r" t="t"/>
              <a:pathLst>
                <a:path extrusionOk="0" h="37546" w="21183">
                  <a:moveTo>
                    <a:pt x="9943" y="0"/>
                  </a:moveTo>
                  <a:cubicBezTo>
                    <a:pt x="6842" y="0"/>
                    <a:pt x="4062" y="325"/>
                    <a:pt x="3858" y="1466"/>
                  </a:cubicBezTo>
                  <a:cubicBezTo>
                    <a:pt x="3398" y="4117"/>
                    <a:pt x="1319" y="16151"/>
                    <a:pt x="983" y="19001"/>
                  </a:cubicBezTo>
                  <a:cubicBezTo>
                    <a:pt x="722" y="21279"/>
                    <a:pt x="1046" y="23034"/>
                    <a:pt x="548" y="26456"/>
                  </a:cubicBezTo>
                  <a:cubicBezTo>
                    <a:pt x="50" y="29866"/>
                    <a:pt x="212" y="35031"/>
                    <a:pt x="212" y="35031"/>
                  </a:cubicBezTo>
                  <a:lnTo>
                    <a:pt x="0" y="37147"/>
                  </a:lnTo>
                  <a:cubicBezTo>
                    <a:pt x="426" y="37453"/>
                    <a:pt x="1055" y="37546"/>
                    <a:pt x="1660" y="37546"/>
                  </a:cubicBezTo>
                  <a:cubicBezTo>
                    <a:pt x="2577" y="37546"/>
                    <a:pt x="3435" y="37334"/>
                    <a:pt x="3435" y="37334"/>
                  </a:cubicBezTo>
                  <a:lnTo>
                    <a:pt x="3920" y="35467"/>
                  </a:lnTo>
                  <a:cubicBezTo>
                    <a:pt x="4705" y="34919"/>
                    <a:pt x="6235" y="28136"/>
                    <a:pt x="6434" y="25485"/>
                  </a:cubicBezTo>
                  <a:cubicBezTo>
                    <a:pt x="6634" y="22847"/>
                    <a:pt x="7866" y="18317"/>
                    <a:pt x="8339" y="15927"/>
                  </a:cubicBezTo>
                  <a:cubicBezTo>
                    <a:pt x="8812" y="13538"/>
                    <a:pt x="10965" y="8746"/>
                    <a:pt x="10965" y="8746"/>
                  </a:cubicBezTo>
                  <a:cubicBezTo>
                    <a:pt x="10965" y="8746"/>
                    <a:pt x="14213" y="16251"/>
                    <a:pt x="14064" y="21005"/>
                  </a:cubicBezTo>
                  <a:cubicBezTo>
                    <a:pt x="13914" y="25772"/>
                    <a:pt x="17088" y="34620"/>
                    <a:pt x="17088" y="34620"/>
                  </a:cubicBezTo>
                  <a:lnTo>
                    <a:pt x="17424" y="36997"/>
                  </a:lnTo>
                  <a:cubicBezTo>
                    <a:pt x="17775" y="37222"/>
                    <a:pt x="18385" y="37285"/>
                    <a:pt x="18957" y="37285"/>
                  </a:cubicBezTo>
                  <a:cubicBezTo>
                    <a:pt x="19683" y="37285"/>
                    <a:pt x="20349" y="37184"/>
                    <a:pt x="20349" y="37184"/>
                  </a:cubicBezTo>
                  <a:lnTo>
                    <a:pt x="20573" y="35330"/>
                  </a:lnTo>
                  <a:cubicBezTo>
                    <a:pt x="20822" y="34533"/>
                    <a:pt x="21182" y="25622"/>
                    <a:pt x="20610" y="23531"/>
                  </a:cubicBezTo>
                  <a:cubicBezTo>
                    <a:pt x="20025" y="21428"/>
                    <a:pt x="19316" y="18703"/>
                    <a:pt x="19515" y="16313"/>
                  </a:cubicBezTo>
                  <a:cubicBezTo>
                    <a:pt x="19726" y="13936"/>
                    <a:pt x="18718" y="570"/>
                    <a:pt x="18718" y="570"/>
                  </a:cubicBezTo>
                  <a:cubicBezTo>
                    <a:pt x="18718" y="570"/>
                    <a:pt x="14049" y="0"/>
                    <a:pt x="9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4950925" y="3668800"/>
              <a:ext cx="10650" cy="123200"/>
            </a:xfrm>
            <a:custGeom>
              <a:rect b="b" l="l" r="r" t="t"/>
              <a:pathLst>
                <a:path extrusionOk="0" h="4928" w="426">
                  <a:moveTo>
                    <a:pt x="357" y="1"/>
                  </a:moveTo>
                  <a:cubicBezTo>
                    <a:pt x="347" y="1"/>
                    <a:pt x="335" y="4"/>
                    <a:pt x="324" y="12"/>
                  </a:cubicBezTo>
                  <a:cubicBezTo>
                    <a:pt x="125" y="211"/>
                    <a:pt x="13" y="473"/>
                    <a:pt x="26" y="759"/>
                  </a:cubicBezTo>
                  <a:cubicBezTo>
                    <a:pt x="1" y="1194"/>
                    <a:pt x="26" y="1630"/>
                    <a:pt x="26" y="2066"/>
                  </a:cubicBezTo>
                  <a:cubicBezTo>
                    <a:pt x="51" y="2999"/>
                    <a:pt x="63" y="3945"/>
                    <a:pt x="100" y="4891"/>
                  </a:cubicBezTo>
                  <a:cubicBezTo>
                    <a:pt x="100" y="4916"/>
                    <a:pt x="125" y="4928"/>
                    <a:pt x="150" y="4928"/>
                  </a:cubicBezTo>
                  <a:cubicBezTo>
                    <a:pt x="175" y="4928"/>
                    <a:pt x="200" y="4916"/>
                    <a:pt x="200" y="4891"/>
                  </a:cubicBezTo>
                  <a:cubicBezTo>
                    <a:pt x="163" y="4044"/>
                    <a:pt x="150" y="3198"/>
                    <a:pt x="125" y="2352"/>
                  </a:cubicBezTo>
                  <a:cubicBezTo>
                    <a:pt x="125" y="1941"/>
                    <a:pt x="113" y="1518"/>
                    <a:pt x="113" y="1107"/>
                  </a:cubicBezTo>
                  <a:cubicBezTo>
                    <a:pt x="113" y="746"/>
                    <a:pt x="88" y="336"/>
                    <a:pt x="387" y="74"/>
                  </a:cubicBezTo>
                  <a:cubicBezTo>
                    <a:pt x="426" y="45"/>
                    <a:pt x="39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4875025" y="3768975"/>
              <a:ext cx="81525" cy="22250"/>
            </a:xfrm>
            <a:custGeom>
              <a:rect b="b" l="l" r="r" t="t"/>
              <a:pathLst>
                <a:path extrusionOk="0" h="890" w="3261">
                  <a:moveTo>
                    <a:pt x="62" y="0"/>
                  </a:moveTo>
                  <a:cubicBezTo>
                    <a:pt x="0" y="0"/>
                    <a:pt x="0" y="87"/>
                    <a:pt x="62" y="87"/>
                  </a:cubicBezTo>
                  <a:cubicBezTo>
                    <a:pt x="622" y="100"/>
                    <a:pt x="1170" y="162"/>
                    <a:pt x="1718" y="286"/>
                  </a:cubicBezTo>
                  <a:cubicBezTo>
                    <a:pt x="2215" y="386"/>
                    <a:pt x="2800" y="498"/>
                    <a:pt x="3161" y="871"/>
                  </a:cubicBezTo>
                  <a:cubicBezTo>
                    <a:pt x="3171" y="884"/>
                    <a:pt x="3183" y="890"/>
                    <a:pt x="3195" y="890"/>
                  </a:cubicBezTo>
                  <a:cubicBezTo>
                    <a:pt x="3229" y="890"/>
                    <a:pt x="3260" y="846"/>
                    <a:pt x="3224" y="809"/>
                  </a:cubicBezTo>
                  <a:cubicBezTo>
                    <a:pt x="2875" y="436"/>
                    <a:pt x="2315" y="324"/>
                    <a:pt x="1830" y="212"/>
                  </a:cubicBezTo>
                  <a:cubicBezTo>
                    <a:pt x="1257" y="75"/>
                    <a:pt x="660" y="12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4890125" y="3786775"/>
              <a:ext cx="60825" cy="12675"/>
            </a:xfrm>
            <a:custGeom>
              <a:rect b="b" l="l" r="r" t="t"/>
              <a:pathLst>
                <a:path extrusionOk="0" h="507" w="2433">
                  <a:moveTo>
                    <a:pt x="1322" y="0"/>
                  </a:moveTo>
                  <a:cubicBezTo>
                    <a:pt x="1194" y="0"/>
                    <a:pt x="1066" y="3"/>
                    <a:pt x="939" y="10"/>
                  </a:cubicBezTo>
                  <a:cubicBezTo>
                    <a:pt x="715" y="22"/>
                    <a:pt x="168" y="10"/>
                    <a:pt x="68" y="284"/>
                  </a:cubicBezTo>
                  <a:cubicBezTo>
                    <a:pt x="0" y="471"/>
                    <a:pt x="200" y="507"/>
                    <a:pt x="377" y="507"/>
                  </a:cubicBezTo>
                  <a:cubicBezTo>
                    <a:pt x="458" y="507"/>
                    <a:pt x="535" y="499"/>
                    <a:pt x="578" y="495"/>
                  </a:cubicBezTo>
                  <a:cubicBezTo>
                    <a:pt x="1039" y="458"/>
                    <a:pt x="1499" y="383"/>
                    <a:pt x="1947" y="309"/>
                  </a:cubicBezTo>
                  <a:cubicBezTo>
                    <a:pt x="2006" y="297"/>
                    <a:pt x="1987" y="208"/>
                    <a:pt x="1933" y="208"/>
                  </a:cubicBezTo>
                  <a:cubicBezTo>
                    <a:pt x="1930" y="208"/>
                    <a:pt x="1926" y="208"/>
                    <a:pt x="1923" y="209"/>
                  </a:cubicBezTo>
                  <a:cubicBezTo>
                    <a:pt x="1599" y="271"/>
                    <a:pt x="1275" y="321"/>
                    <a:pt x="939" y="358"/>
                  </a:cubicBezTo>
                  <a:cubicBezTo>
                    <a:pt x="790" y="383"/>
                    <a:pt x="641" y="396"/>
                    <a:pt x="479" y="408"/>
                  </a:cubicBezTo>
                  <a:cubicBezTo>
                    <a:pt x="468" y="408"/>
                    <a:pt x="427" y="413"/>
                    <a:pt x="381" y="413"/>
                  </a:cubicBezTo>
                  <a:cubicBezTo>
                    <a:pt x="269" y="413"/>
                    <a:pt x="124" y="388"/>
                    <a:pt x="255" y="221"/>
                  </a:cubicBezTo>
                  <a:cubicBezTo>
                    <a:pt x="292" y="184"/>
                    <a:pt x="417" y="172"/>
                    <a:pt x="466" y="159"/>
                  </a:cubicBezTo>
                  <a:cubicBezTo>
                    <a:pt x="729" y="107"/>
                    <a:pt x="997" y="87"/>
                    <a:pt x="1266" y="87"/>
                  </a:cubicBezTo>
                  <a:cubicBezTo>
                    <a:pt x="1634" y="87"/>
                    <a:pt x="2004" y="123"/>
                    <a:pt x="2371" y="159"/>
                  </a:cubicBezTo>
                  <a:cubicBezTo>
                    <a:pt x="2433" y="159"/>
                    <a:pt x="2433" y="72"/>
                    <a:pt x="2371" y="60"/>
                  </a:cubicBezTo>
                  <a:cubicBezTo>
                    <a:pt x="2024" y="23"/>
                    <a:pt x="1672" y="0"/>
                    <a:pt x="1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4956425" y="3761175"/>
              <a:ext cx="96900" cy="24100"/>
            </a:xfrm>
            <a:custGeom>
              <a:rect b="b" l="l" r="r" t="t"/>
              <a:pathLst>
                <a:path extrusionOk="0" h="964" w="3876">
                  <a:moveTo>
                    <a:pt x="3813" y="1"/>
                  </a:moveTo>
                  <a:cubicBezTo>
                    <a:pt x="2519" y="88"/>
                    <a:pt x="1249" y="374"/>
                    <a:pt x="55" y="872"/>
                  </a:cubicBezTo>
                  <a:cubicBezTo>
                    <a:pt x="0" y="894"/>
                    <a:pt x="13" y="964"/>
                    <a:pt x="58" y="964"/>
                  </a:cubicBezTo>
                  <a:cubicBezTo>
                    <a:pt x="65" y="964"/>
                    <a:pt x="72" y="962"/>
                    <a:pt x="80" y="959"/>
                  </a:cubicBezTo>
                  <a:cubicBezTo>
                    <a:pt x="1262" y="474"/>
                    <a:pt x="2531" y="175"/>
                    <a:pt x="3813" y="100"/>
                  </a:cubicBezTo>
                  <a:cubicBezTo>
                    <a:pt x="3875" y="100"/>
                    <a:pt x="3875" y="1"/>
                    <a:pt x="38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4958100" y="3786825"/>
              <a:ext cx="53800" cy="16825"/>
            </a:xfrm>
            <a:custGeom>
              <a:rect b="b" l="l" r="r" t="t"/>
              <a:pathLst>
                <a:path extrusionOk="0" h="673" w="2152">
                  <a:moveTo>
                    <a:pt x="358" y="0"/>
                  </a:moveTo>
                  <a:cubicBezTo>
                    <a:pt x="259" y="0"/>
                    <a:pt x="161" y="3"/>
                    <a:pt x="62" y="8"/>
                  </a:cubicBezTo>
                  <a:cubicBezTo>
                    <a:pt x="0" y="8"/>
                    <a:pt x="0" y="95"/>
                    <a:pt x="62" y="95"/>
                  </a:cubicBezTo>
                  <a:cubicBezTo>
                    <a:pt x="411" y="95"/>
                    <a:pt x="747" y="107"/>
                    <a:pt x="1095" y="132"/>
                  </a:cubicBezTo>
                  <a:cubicBezTo>
                    <a:pt x="1245" y="145"/>
                    <a:pt x="1394" y="170"/>
                    <a:pt x="1543" y="207"/>
                  </a:cubicBezTo>
                  <a:cubicBezTo>
                    <a:pt x="1655" y="232"/>
                    <a:pt x="1917" y="307"/>
                    <a:pt x="1967" y="431"/>
                  </a:cubicBezTo>
                  <a:cubicBezTo>
                    <a:pt x="2002" y="537"/>
                    <a:pt x="1923" y="572"/>
                    <a:pt x="1801" y="572"/>
                  </a:cubicBezTo>
                  <a:cubicBezTo>
                    <a:pt x="1580" y="572"/>
                    <a:pt x="1217" y="455"/>
                    <a:pt x="1145" y="431"/>
                  </a:cubicBezTo>
                  <a:cubicBezTo>
                    <a:pt x="927" y="344"/>
                    <a:pt x="689" y="304"/>
                    <a:pt x="450" y="304"/>
                  </a:cubicBezTo>
                  <a:cubicBezTo>
                    <a:pt x="416" y="304"/>
                    <a:pt x="382" y="305"/>
                    <a:pt x="349" y="307"/>
                  </a:cubicBezTo>
                  <a:cubicBezTo>
                    <a:pt x="290" y="318"/>
                    <a:pt x="287" y="407"/>
                    <a:pt x="338" y="407"/>
                  </a:cubicBezTo>
                  <a:cubicBezTo>
                    <a:pt x="342" y="407"/>
                    <a:pt x="345" y="407"/>
                    <a:pt x="349" y="406"/>
                  </a:cubicBezTo>
                  <a:cubicBezTo>
                    <a:pt x="394" y="401"/>
                    <a:pt x="438" y="399"/>
                    <a:pt x="482" y="399"/>
                  </a:cubicBezTo>
                  <a:cubicBezTo>
                    <a:pt x="864" y="399"/>
                    <a:pt x="1214" y="576"/>
                    <a:pt x="1593" y="643"/>
                  </a:cubicBezTo>
                  <a:cubicBezTo>
                    <a:pt x="1651" y="653"/>
                    <a:pt x="1765" y="673"/>
                    <a:pt x="1872" y="673"/>
                  </a:cubicBezTo>
                  <a:cubicBezTo>
                    <a:pt x="2018" y="673"/>
                    <a:pt x="2152" y="637"/>
                    <a:pt x="2116" y="493"/>
                  </a:cubicBezTo>
                  <a:cubicBezTo>
                    <a:pt x="2054" y="232"/>
                    <a:pt x="1655" y="120"/>
                    <a:pt x="1444" y="83"/>
                  </a:cubicBezTo>
                  <a:cubicBezTo>
                    <a:pt x="1082" y="34"/>
                    <a:pt x="720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4687600" y="4457400"/>
              <a:ext cx="79075" cy="10725"/>
            </a:xfrm>
            <a:custGeom>
              <a:rect b="b" l="l" r="r" t="t"/>
              <a:pathLst>
                <a:path extrusionOk="0" h="429" w="3163">
                  <a:moveTo>
                    <a:pt x="58" y="0"/>
                  </a:moveTo>
                  <a:cubicBezTo>
                    <a:pt x="13" y="0"/>
                    <a:pt x="0" y="70"/>
                    <a:pt x="55" y="92"/>
                  </a:cubicBezTo>
                  <a:cubicBezTo>
                    <a:pt x="708" y="315"/>
                    <a:pt x="1388" y="429"/>
                    <a:pt x="2074" y="429"/>
                  </a:cubicBezTo>
                  <a:cubicBezTo>
                    <a:pt x="2421" y="429"/>
                    <a:pt x="2769" y="399"/>
                    <a:pt x="3116" y="341"/>
                  </a:cubicBezTo>
                  <a:cubicBezTo>
                    <a:pt x="3163" y="329"/>
                    <a:pt x="3144" y="253"/>
                    <a:pt x="3101" y="253"/>
                  </a:cubicBezTo>
                  <a:cubicBezTo>
                    <a:pt x="3098" y="253"/>
                    <a:pt x="3095" y="253"/>
                    <a:pt x="3091" y="254"/>
                  </a:cubicBezTo>
                  <a:cubicBezTo>
                    <a:pt x="2761" y="307"/>
                    <a:pt x="2427" y="333"/>
                    <a:pt x="2093" y="333"/>
                  </a:cubicBezTo>
                  <a:cubicBezTo>
                    <a:pt x="1408" y="333"/>
                    <a:pt x="724" y="222"/>
                    <a:pt x="80" y="5"/>
                  </a:cubicBezTo>
                  <a:cubicBezTo>
                    <a:pt x="72" y="2"/>
                    <a:pt x="65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5118200" y="4441525"/>
              <a:ext cx="77925" cy="13925"/>
            </a:xfrm>
            <a:custGeom>
              <a:rect b="b" l="l" r="r" t="t"/>
              <a:pathLst>
                <a:path extrusionOk="0" h="557" w="3117">
                  <a:moveTo>
                    <a:pt x="69" y="0"/>
                  </a:moveTo>
                  <a:cubicBezTo>
                    <a:pt x="22" y="0"/>
                    <a:pt x="0" y="60"/>
                    <a:pt x="43" y="92"/>
                  </a:cubicBezTo>
                  <a:cubicBezTo>
                    <a:pt x="686" y="471"/>
                    <a:pt x="1417" y="557"/>
                    <a:pt x="2152" y="557"/>
                  </a:cubicBezTo>
                  <a:cubicBezTo>
                    <a:pt x="2454" y="557"/>
                    <a:pt x="2757" y="542"/>
                    <a:pt x="3055" y="528"/>
                  </a:cubicBezTo>
                  <a:cubicBezTo>
                    <a:pt x="3117" y="515"/>
                    <a:pt x="3117" y="428"/>
                    <a:pt x="3055" y="428"/>
                  </a:cubicBezTo>
                  <a:cubicBezTo>
                    <a:pt x="2758" y="447"/>
                    <a:pt x="2455" y="463"/>
                    <a:pt x="2152" y="463"/>
                  </a:cubicBezTo>
                  <a:cubicBezTo>
                    <a:pt x="1437" y="463"/>
                    <a:pt x="722" y="372"/>
                    <a:pt x="93" y="5"/>
                  </a:cubicBezTo>
                  <a:cubicBezTo>
                    <a:pt x="84" y="2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4718325" y="4055875"/>
              <a:ext cx="44750" cy="62500"/>
            </a:xfrm>
            <a:custGeom>
              <a:rect b="b" l="l" r="r" t="t"/>
              <a:pathLst>
                <a:path extrusionOk="0" h="2500" w="1790">
                  <a:moveTo>
                    <a:pt x="55" y="0"/>
                  </a:moveTo>
                  <a:cubicBezTo>
                    <a:pt x="29" y="0"/>
                    <a:pt x="1" y="24"/>
                    <a:pt x="8" y="61"/>
                  </a:cubicBezTo>
                  <a:cubicBezTo>
                    <a:pt x="344" y="994"/>
                    <a:pt x="929" y="1841"/>
                    <a:pt x="1688" y="2488"/>
                  </a:cubicBezTo>
                  <a:cubicBezTo>
                    <a:pt x="1699" y="2496"/>
                    <a:pt x="1710" y="2499"/>
                    <a:pt x="1721" y="2499"/>
                  </a:cubicBezTo>
                  <a:cubicBezTo>
                    <a:pt x="1760" y="2499"/>
                    <a:pt x="1789" y="2455"/>
                    <a:pt x="1750" y="2426"/>
                  </a:cubicBezTo>
                  <a:cubicBezTo>
                    <a:pt x="1004" y="1778"/>
                    <a:pt x="431" y="957"/>
                    <a:pt x="95" y="36"/>
                  </a:cubicBezTo>
                  <a:cubicBezTo>
                    <a:pt x="90" y="11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4717275" y="4066800"/>
              <a:ext cx="19200" cy="73125"/>
            </a:xfrm>
            <a:custGeom>
              <a:rect b="b" l="l" r="r" t="t"/>
              <a:pathLst>
                <a:path extrusionOk="0" h="2925" w="768">
                  <a:moveTo>
                    <a:pt x="75" y="0"/>
                  </a:moveTo>
                  <a:cubicBezTo>
                    <a:pt x="50" y="0"/>
                    <a:pt x="25" y="16"/>
                    <a:pt x="25" y="47"/>
                  </a:cubicBezTo>
                  <a:cubicBezTo>
                    <a:pt x="0" y="1030"/>
                    <a:pt x="324" y="1976"/>
                    <a:pt x="660" y="2897"/>
                  </a:cubicBezTo>
                  <a:cubicBezTo>
                    <a:pt x="669" y="2916"/>
                    <a:pt x="688" y="2924"/>
                    <a:pt x="707" y="2924"/>
                  </a:cubicBezTo>
                  <a:cubicBezTo>
                    <a:pt x="737" y="2924"/>
                    <a:pt x="767" y="2903"/>
                    <a:pt x="759" y="2872"/>
                  </a:cubicBezTo>
                  <a:cubicBezTo>
                    <a:pt x="423" y="1951"/>
                    <a:pt x="87" y="1030"/>
                    <a:pt x="125" y="47"/>
                  </a:cubicBezTo>
                  <a:cubicBezTo>
                    <a:pt x="125" y="16"/>
                    <a:pt x="100" y="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5046150" y="4105700"/>
              <a:ext cx="42225" cy="33250"/>
            </a:xfrm>
            <a:custGeom>
              <a:rect b="b" l="l" r="r" t="t"/>
              <a:pathLst>
                <a:path extrusionOk="0" h="1330" w="1689">
                  <a:moveTo>
                    <a:pt x="50" y="0"/>
                  </a:moveTo>
                  <a:cubicBezTo>
                    <a:pt x="25" y="0"/>
                    <a:pt x="0" y="16"/>
                    <a:pt x="0" y="47"/>
                  </a:cubicBezTo>
                  <a:cubicBezTo>
                    <a:pt x="62" y="769"/>
                    <a:pt x="983" y="1204"/>
                    <a:pt x="1606" y="1329"/>
                  </a:cubicBezTo>
                  <a:cubicBezTo>
                    <a:pt x="1610" y="1330"/>
                    <a:pt x="1614" y="1330"/>
                    <a:pt x="1618" y="1330"/>
                  </a:cubicBezTo>
                  <a:cubicBezTo>
                    <a:pt x="1671" y="1330"/>
                    <a:pt x="1689" y="1253"/>
                    <a:pt x="1631" y="1242"/>
                  </a:cubicBezTo>
                  <a:cubicBezTo>
                    <a:pt x="1058" y="1117"/>
                    <a:pt x="162" y="719"/>
                    <a:pt x="100" y="47"/>
                  </a:cubicBezTo>
                  <a:cubicBezTo>
                    <a:pt x="100" y="16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5045150" y="4107525"/>
              <a:ext cx="55925" cy="74125"/>
            </a:xfrm>
            <a:custGeom>
              <a:rect b="b" l="l" r="r" t="t"/>
              <a:pathLst>
                <a:path extrusionOk="0" h="2965" w="2237">
                  <a:moveTo>
                    <a:pt x="59" y="0"/>
                  </a:moveTo>
                  <a:cubicBezTo>
                    <a:pt x="30" y="0"/>
                    <a:pt x="0" y="24"/>
                    <a:pt x="15" y="61"/>
                  </a:cubicBezTo>
                  <a:cubicBezTo>
                    <a:pt x="364" y="1231"/>
                    <a:pt x="862" y="2587"/>
                    <a:pt x="2156" y="2961"/>
                  </a:cubicBezTo>
                  <a:cubicBezTo>
                    <a:pt x="2163" y="2964"/>
                    <a:pt x="2169" y="2965"/>
                    <a:pt x="2175" y="2965"/>
                  </a:cubicBezTo>
                  <a:cubicBezTo>
                    <a:pt x="2223" y="2965"/>
                    <a:pt x="2236" y="2885"/>
                    <a:pt x="2181" y="2874"/>
                  </a:cubicBezTo>
                  <a:cubicBezTo>
                    <a:pt x="911" y="2513"/>
                    <a:pt x="451" y="1169"/>
                    <a:pt x="102" y="36"/>
                  </a:cubicBezTo>
                  <a:cubicBezTo>
                    <a:pt x="97" y="11"/>
                    <a:pt x="78" y="0"/>
                    <a:pt x="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4506950" y="4576675"/>
              <a:ext cx="286575" cy="148000"/>
            </a:xfrm>
            <a:custGeom>
              <a:rect b="b" l="l" r="r" t="t"/>
              <a:pathLst>
                <a:path extrusionOk="0" h="5920" w="11463">
                  <a:moveTo>
                    <a:pt x="6317" y="0"/>
                  </a:moveTo>
                  <a:cubicBezTo>
                    <a:pt x="5711" y="0"/>
                    <a:pt x="5648" y="627"/>
                    <a:pt x="5426" y="1033"/>
                  </a:cubicBezTo>
                  <a:cubicBezTo>
                    <a:pt x="5165" y="1544"/>
                    <a:pt x="4468" y="2042"/>
                    <a:pt x="3920" y="2266"/>
                  </a:cubicBezTo>
                  <a:cubicBezTo>
                    <a:pt x="3323" y="2515"/>
                    <a:pt x="2676" y="2602"/>
                    <a:pt x="2041" y="2739"/>
                  </a:cubicBezTo>
                  <a:cubicBezTo>
                    <a:pt x="1518" y="2851"/>
                    <a:pt x="349" y="2900"/>
                    <a:pt x="149" y="3373"/>
                  </a:cubicBezTo>
                  <a:cubicBezTo>
                    <a:pt x="0" y="3747"/>
                    <a:pt x="162" y="4170"/>
                    <a:pt x="436" y="4456"/>
                  </a:cubicBezTo>
                  <a:cubicBezTo>
                    <a:pt x="709" y="4742"/>
                    <a:pt x="1680" y="5078"/>
                    <a:pt x="2066" y="5228"/>
                  </a:cubicBezTo>
                  <a:cubicBezTo>
                    <a:pt x="2905" y="5570"/>
                    <a:pt x="3813" y="5834"/>
                    <a:pt x="4733" y="5834"/>
                  </a:cubicBezTo>
                  <a:cubicBezTo>
                    <a:pt x="4918" y="5834"/>
                    <a:pt x="5104" y="5823"/>
                    <a:pt x="5289" y="5800"/>
                  </a:cubicBezTo>
                  <a:cubicBezTo>
                    <a:pt x="5513" y="5763"/>
                    <a:pt x="5750" y="5738"/>
                    <a:pt x="5986" y="5725"/>
                  </a:cubicBezTo>
                  <a:cubicBezTo>
                    <a:pt x="6235" y="5750"/>
                    <a:pt x="6484" y="5788"/>
                    <a:pt x="6733" y="5837"/>
                  </a:cubicBezTo>
                  <a:cubicBezTo>
                    <a:pt x="7035" y="5894"/>
                    <a:pt x="7340" y="5919"/>
                    <a:pt x="7645" y="5919"/>
                  </a:cubicBezTo>
                  <a:cubicBezTo>
                    <a:pt x="8821" y="5919"/>
                    <a:pt x="10007" y="5543"/>
                    <a:pt x="11114" y="5128"/>
                  </a:cubicBezTo>
                  <a:cubicBezTo>
                    <a:pt x="11176" y="5103"/>
                    <a:pt x="11238" y="5066"/>
                    <a:pt x="11288" y="5028"/>
                  </a:cubicBezTo>
                  <a:cubicBezTo>
                    <a:pt x="11338" y="4966"/>
                    <a:pt x="11363" y="4904"/>
                    <a:pt x="11375" y="4842"/>
                  </a:cubicBezTo>
                  <a:cubicBezTo>
                    <a:pt x="11462" y="4444"/>
                    <a:pt x="11450" y="4033"/>
                    <a:pt x="11326" y="3647"/>
                  </a:cubicBezTo>
                  <a:cubicBezTo>
                    <a:pt x="11238" y="3373"/>
                    <a:pt x="11114" y="3099"/>
                    <a:pt x="10977" y="2838"/>
                  </a:cubicBezTo>
                  <a:cubicBezTo>
                    <a:pt x="10790" y="2502"/>
                    <a:pt x="10666" y="2116"/>
                    <a:pt x="10442" y="1805"/>
                  </a:cubicBezTo>
                  <a:cubicBezTo>
                    <a:pt x="10355" y="1693"/>
                    <a:pt x="10218" y="1631"/>
                    <a:pt x="10156" y="1506"/>
                  </a:cubicBezTo>
                  <a:cubicBezTo>
                    <a:pt x="10137" y="1469"/>
                    <a:pt x="10094" y="1454"/>
                    <a:pt x="10037" y="1454"/>
                  </a:cubicBezTo>
                  <a:cubicBezTo>
                    <a:pt x="9865" y="1454"/>
                    <a:pt x="9561" y="1594"/>
                    <a:pt x="9384" y="1706"/>
                  </a:cubicBezTo>
                  <a:cubicBezTo>
                    <a:pt x="8787" y="2079"/>
                    <a:pt x="8152" y="2390"/>
                    <a:pt x="7492" y="2639"/>
                  </a:cubicBezTo>
                  <a:cubicBezTo>
                    <a:pt x="7380" y="2689"/>
                    <a:pt x="7256" y="2726"/>
                    <a:pt x="7119" y="2739"/>
                  </a:cubicBezTo>
                  <a:cubicBezTo>
                    <a:pt x="7100" y="2742"/>
                    <a:pt x="7081" y="2744"/>
                    <a:pt x="7062" y="2744"/>
                  </a:cubicBezTo>
                  <a:cubicBezTo>
                    <a:pt x="6841" y="2744"/>
                    <a:pt x="6682" y="2486"/>
                    <a:pt x="6808" y="2290"/>
                  </a:cubicBezTo>
                  <a:cubicBezTo>
                    <a:pt x="6920" y="2042"/>
                    <a:pt x="7106" y="1954"/>
                    <a:pt x="7256" y="1755"/>
                  </a:cubicBezTo>
                  <a:cubicBezTo>
                    <a:pt x="7430" y="1506"/>
                    <a:pt x="7542" y="1208"/>
                    <a:pt x="7567" y="897"/>
                  </a:cubicBezTo>
                  <a:cubicBezTo>
                    <a:pt x="7592" y="785"/>
                    <a:pt x="7579" y="685"/>
                    <a:pt x="7542" y="573"/>
                  </a:cubicBezTo>
                  <a:cubicBezTo>
                    <a:pt x="7455" y="374"/>
                    <a:pt x="7218" y="262"/>
                    <a:pt x="6994" y="175"/>
                  </a:cubicBezTo>
                  <a:cubicBezTo>
                    <a:pt x="6795" y="88"/>
                    <a:pt x="6571" y="25"/>
                    <a:pt x="6335" y="1"/>
                  </a:cubicBezTo>
                  <a:cubicBezTo>
                    <a:pt x="6329" y="0"/>
                    <a:pt x="6323" y="0"/>
                    <a:pt x="6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4512850" y="4670650"/>
              <a:ext cx="280350" cy="54025"/>
            </a:xfrm>
            <a:custGeom>
              <a:rect b="b" l="l" r="r" t="t"/>
              <a:pathLst>
                <a:path extrusionOk="0" h="2161" w="11214">
                  <a:moveTo>
                    <a:pt x="11114" y="0"/>
                  </a:moveTo>
                  <a:cubicBezTo>
                    <a:pt x="10940" y="100"/>
                    <a:pt x="10753" y="224"/>
                    <a:pt x="10592" y="349"/>
                  </a:cubicBezTo>
                  <a:cubicBezTo>
                    <a:pt x="10019" y="697"/>
                    <a:pt x="9384" y="909"/>
                    <a:pt x="8712" y="958"/>
                  </a:cubicBezTo>
                  <a:cubicBezTo>
                    <a:pt x="8346" y="993"/>
                    <a:pt x="7976" y="1001"/>
                    <a:pt x="7606" y="1001"/>
                  </a:cubicBezTo>
                  <a:cubicBezTo>
                    <a:pt x="7310" y="1001"/>
                    <a:pt x="7014" y="996"/>
                    <a:pt x="6721" y="996"/>
                  </a:cubicBezTo>
                  <a:cubicBezTo>
                    <a:pt x="5763" y="996"/>
                    <a:pt x="4814" y="1062"/>
                    <a:pt x="3858" y="1062"/>
                  </a:cubicBezTo>
                  <a:cubicBezTo>
                    <a:pt x="3722" y="1062"/>
                    <a:pt x="3585" y="1061"/>
                    <a:pt x="3448" y="1058"/>
                  </a:cubicBezTo>
                  <a:cubicBezTo>
                    <a:pt x="2913" y="1045"/>
                    <a:pt x="1793" y="846"/>
                    <a:pt x="1258" y="759"/>
                  </a:cubicBezTo>
                  <a:cubicBezTo>
                    <a:pt x="834" y="685"/>
                    <a:pt x="424" y="498"/>
                    <a:pt x="1" y="423"/>
                  </a:cubicBezTo>
                  <a:lnTo>
                    <a:pt x="1" y="423"/>
                  </a:lnTo>
                  <a:cubicBezTo>
                    <a:pt x="63" y="523"/>
                    <a:pt x="125" y="610"/>
                    <a:pt x="200" y="697"/>
                  </a:cubicBezTo>
                  <a:cubicBezTo>
                    <a:pt x="486" y="983"/>
                    <a:pt x="1444" y="1319"/>
                    <a:pt x="1830" y="1469"/>
                  </a:cubicBezTo>
                  <a:cubicBezTo>
                    <a:pt x="2669" y="1811"/>
                    <a:pt x="3577" y="2075"/>
                    <a:pt x="4497" y="2075"/>
                  </a:cubicBezTo>
                  <a:cubicBezTo>
                    <a:pt x="4682" y="2075"/>
                    <a:pt x="4868" y="2064"/>
                    <a:pt x="5053" y="2041"/>
                  </a:cubicBezTo>
                  <a:cubicBezTo>
                    <a:pt x="5277" y="2004"/>
                    <a:pt x="5514" y="1979"/>
                    <a:pt x="5750" y="1966"/>
                  </a:cubicBezTo>
                  <a:cubicBezTo>
                    <a:pt x="5999" y="1991"/>
                    <a:pt x="6248" y="2029"/>
                    <a:pt x="6497" y="2078"/>
                  </a:cubicBezTo>
                  <a:cubicBezTo>
                    <a:pt x="6799" y="2135"/>
                    <a:pt x="7104" y="2160"/>
                    <a:pt x="7409" y="2160"/>
                  </a:cubicBezTo>
                  <a:cubicBezTo>
                    <a:pt x="8585" y="2160"/>
                    <a:pt x="9771" y="1784"/>
                    <a:pt x="10878" y="1369"/>
                  </a:cubicBezTo>
                  <a:cubicBezTo>
                    <a:pt x="10940" y="1344"/>
                    <a:pt x="11002" y="1307"/>
                    <a:pt x="11052" y="1269"/>
                  </a:cubicBezTo>
                  <a:cubicBezTo>
                    <a:pt x="11102" y="1207"/>
                    <a:pt x="11127" y="1145"/>
                    <a:pt x="11139" y="1083"/>
                  </a:cubicBezTo>
                  <a:cubicBezTo>
                    <a:pt x="11214" y="722"/>
                    <a:pt x="11214" y="361"/>
                    <a:pt x="11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4610900" y="4574475"/>
              <a:ext cx="67800" cy="53300"/>
            </a:xfrm>
            <a:custGeom>
              <a:rect b="b" l="l" r="r" t="t"/>
              <a:pathLst>
                <a:path extrusionOk="0" h="2132" w="2712">
                  <a:moveTo>
                    <a:pt x="485" y="94"/>
                  </a:moveTo>
                  <a:cubicBezTo>
                    <a:pt x="512" y="94"/>
                    <a:pt x="540" y="96"/>
                    <a:pt x="571" y="101"/>
                  </a:cubicBezTo>
                  <a:cubicBezTo>
                    <a:pt x="1057" y="163"/>
                    <a:pt x="1194" y="723"/>
                    <a:pt x="1082" y="1121"/>
                  </a:cubicBezTo>
                  <a:cubicBezTo>
                    <a:pt x="973" y="1414"/>
                    <a:pt x="837" y="1687"/>
                    <a:pt x="673" y="1949"/>
                  </a:cubicBezTo>
                  <a:lnTo>
                    <a:pt x="673" y="1949"/>
                  </a:lnTo>
                  <a:cubicBezTo>
                    <a:pt x="501" y="1679"/>
                    <a:pt x="358" y="1399"/>
                    <a:pt x="235" y="1109"/>
                  </a:cubicBezTo>
                  <a:cubicBezTo>
                    <a:pt x="129" y="803"/>
                    <a:pt x="1" y="94"/>
                    <a:pt x="485" y="94"/>
                  </a:cubicBezTo>
                  <a:close/>
                  <a:moveTo>
                    <a:pt x="2243" y="1143"/>
                  </a:moveTo>
                  <a:cubicBezTo>
                    <a:pt x="2454" y="1143"/>
                    <a:pt x="2565" y="1405"/>
                    <a:pt x="2413" y="1557"/>
                  </a:cubicBezTo>
                  <a:cubicBezTo>
                    <a:pt x="2351" y="1607"/>
                    <a:pt x="2276" y="1644"/>
                    <a:pt x="2202" y="1682"/>
                  </a:cubicBezTo>
                  <a:cubicBezTo>
                    <a:pt x="2040" y="1756"/>
                    <a:pt x="1878" y="1831"/>
                    <a:pt x="1704" y="1881"/>
                  </a:cubicBezTo>
                  <a:cubicBezTo>
                    <a:pt x="1405" y="1977"/>
                    <a:pt x="1096" y="2027"/>
                    <a:pt x="787" y="2047"/>
                  </a:cubicBezTo>
                  <a:lnTo>
                    <a:pt x="787" y="2047"/>
                  </a:lnTo>
                  <a:cubicBezTo>
                    <a:pt x="963" y="1929"/>
                    <a:pt x="1128" y="1792"/>
                    <a:pt x="1268" y="1632"/>
                  </a:cubicBezTo>
                  <a:cubicBezTo>
                    <a:pt x="1530" y="1383"/>
                    <a:pt x="1853" y="1221"/>
                    <a:pt x="2202" y="1146"/>
                  </a:cubicBezTo>
                  <a:cubicBezTo>
                    <a:pt x="2216" y="1144"/>
                    <a:pt x="2230" y="1143"/>
                    <a:pt x="2243" y="1143"/>
                  </a:cubicBezTo>
                  <a:close/>
                  <a:moveTo>
                    <a:pt x="513" y="0"/>
                  </a:moveTo>
                  <a:cubicBezTo>
                    <a:pt x="130" y="0"/>
                    <a:pt x="25" y="421"/>
                    <a:pt x="61" y="736"/>
                  </a:cubicBezTo>
                  <a:cubicBezTo>
                    <a:pt x="121" y="1212"/>
                    <a:pt x="373" y="1631"/>
                    <a:pt x="624" y="2025"/>
                  </a:cubicBezTo>
                  <a:lnTo>
                    <a:pt x="624" y="2025"/>
                  </a:lnTo>
                  <a:cubicBezTo>
                    <a:pt x="615" y="2039"/>
                    <a:pt x="606" y="2053"/>
                    <a:pt x="596" y="2067"/>
                  </a:cubicBezTo>
                  <a:cubicBezTo>
                    <a:pt x="584" y="2092"/>
                    <a:pt x="596" y="2129"/>
                    <a:pt x="633" y="2130"/>
                  </a:cubicBezTo>
                  <a:lnTo>
                    <a:pt x="633" y="2130"/>
                  </a:lnTo>
                  <a:cubicBezTo>
                    <a:pt x="637" y="2131"/>
                    <a:pt x="641" y="2131"/>
                    <a:pt x="645" y="2131"/>
                  </a:cubicBezTo>
                  <a:cubicBezTo>
                    <a:pt x="650" y="2131"/>
                    <a:pt x="654" y="2131"/>
                    <a:pt x="658" y="2130"/>
                  </a:cubicBezTo>
                  <a:cubicBezTo>
                    <a:pt x="659" y="2130"/>
                    <a:pt x="659" y="2130"/>
                    <a:pt x="659" y="2129"/>
                  </a:cubicBezTo>
                  <a:lnTo>
                    <a:pt x="659" y="2129"/>
                  </a:lnTo>
                  <a:cubicBezTo>
                    <a:pt x="1136" y="2126"/>
                    <a:pt x="1612" y="2027"/>
                    <a:pt x="2052" y="1843"/>
                  </a:cubicBezTo>
                  <a:cubicBezTo>
                    <a:pt x="2289" y="1744"/>
                    <a:pt x="2712" y="1557"/>
                    <a:pt x="2588" y="1221"/>
                  </a:cubicBezTo>
                  <a:cubicBezTo>
                    <a:pt x="2537" y="1095"/>
                    <a:pt x="2430" y="1053"/>
                    <a:pt x="2306" y="1053"/>
                  </a:cubicBezTo>
                  <a:cubicBezTo>
                    <a:pt x="2123" y="1053"/>
                    <a:pt x="1905" y="1144"/>
                    <a:pt x="1779" y="1196"/>
                  </a:cubicBezTo>
                  <a:cubicBezTo>
                    <a:pt x="1579" y="1296"/>
                    <a:pt x="1380" y="1420"/>
                    <a:pt x="1206" y="1570"/>
                  </a:cubicBezTo>
                  <a:cubicBezTo>
                    <a:pt x="1074" y="1732"/>
                    <a:pt x="918" y="1869"/>
                    <a:pt x="743" y="1982"/>
                  </a:cubicBezTo>
                  <a:lnTo>
                    <a:pt x="743" y="1982"/>
                  </a:lnTo>
                  <a:cubicBezTo>
                    <a:pt x="970" y="1603"/>
                    <a:pt x="1240" y="1184"/>
                    <a:pt x="1206" y="736"/>
                  </a:cubicBezTo>
                  <a:cubicBezTo>
                    <a:pt x="1181" y="362"/>
                    <a:pt x="907" y="64"/>
                    <a:pt x="546" y="1"/>
                  </a:cubicBezTo>
                  <a:cubicBezTo>
                    <a:pt x="535" y="1"/>
                    <a:pt x="524" y="0"/>
                    <a:pt x="5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4626850" y="4624850"/>
              <a:ext cx="13275" cy="25325"/>
            </a:xfrm>
            <a:custGeom>
              <a:rect b="b" l="l" r="r" t="t"/>
              <a:pathLst>
                <a:path extrusionOk="0" h="1013" w="531">
                  <a:moveTo>
                    <a:pt x="52" y="0"/>
                  </a:moveTo>
                  <a:cubicBezTo>
                    <a:pt x="26" y="0"/>
                    <a:pt x="0" y="22"/>
                    <a:pt x="8" y="52"/>
                  </a:cubicBezTo>
                  <a:lnTo>
                    <a:pt x="20" y="52"/>
                  </a:lnTo>
                  <a:cubicBezTo>
                    <a:pt x="132" y="351"/>
                    <a:pt x="456" y="612"/>
                    <a:pt x="369" y="961"/>
                  </a:cubicBezTo>
                  <a:cubicBezTo>
                    <a:pt x="361" y="992"/>
                    <a:pt x="382" y="1013"/>
                    <a:pt x="405" y="1013"/>
                  </a:cubicBezTo>
                  <a:cubicBezTo>
                    <a:pt x="419" y="1013"/>
                    <a:pt x="434" y="1005"/>
                    <a:pt x="444" y="986"/>
                  </a:cubicBezTo>
                  <a:cubicBezTo>
                    <a:pt x="531" y="612"/>
                    <a:pt x="220" y="351"/>
                    <a:pt x="95" y="27"/>
                  </a:cubicBezTo>
                  <a:cubicBezTo>
                    <a:pt x="86" y="8"/>
                    <a:pt x="69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4606050" y="4630075"/>
              <a:ext cx="20275" cy="31000"/>
            </a:xfrm>
            <a:custGeom>
              <a:rect b="b" l="l" r="r" t="t"/>
              <a:pathLst>
                <a:path extrusionOk="0" h="1240" w="811">
                  <a:moveTo>
                    <a:pt x="65" y="0"/>
                  </a:moveTo>
                  <a:cubicBezTo>
                    <a:pt x="32" y="0"/>
                    <a:pt x="1" y="58"/>
                    <a:pt x="44" y="80"/>
                  </a:cubicBezTo>
                  <a:cubicBezTo>
                    <a:pt x="404" y="354"/>
                    <a:pt x="653" y="764"/>
                    <a:pt x="728" y="1212"/>
                  </a:cubicBezTo>
                  <a:cubicBezTo>
                    <a:pt x="728" y="1231"/>
                    <a:pt x="741" y="1239"/>
                    <a:pt x="756" y="1239"/>
                  </a:cubicBezTo>
                  <a:cubicBezTo>
                    <a:pt x="780" y="1239"/>
                    <a:pt x="810" y="1218"/>
                    <a:pt x="803" y="1187"/>
                  </a:cubicBezTo>
                  <a:cubicBezTo>
                    <a:pt x="728" y="715"/>
                    <a:pt x="467" y="291"/>
                    <a:pt x="81" y="5"/>
                  </a:cubicBezTo>
                  <a:cubicBezTo>
                    <a:pt x="76" y="2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4592025" y="4634875"/>
              <a:ext cx="18925" cy="31800"/>
            </a:xfrm>
            <a:custGeom>
              <a:rect b="b" l="l" r="r" t="t"/>
              <a:pathLst>
                <a:path extrusionOk="0" h="1272" w="757">
                  <a:moveTo>
                    <a:pt x="57" y="1"/>
                  </a:moveTo>
                  <a:cubicBezTo>
                    <a:pt x="26" y="1"/>
                    <a:pt x="0" y="45"/>
                    <a:pt x="20" y="74"/>
                  </a:cubicBezTo>
                  <a:cubicBezTo>
                    <a:pt x="318" y="411"/>
                    <a:pt x="530" y="809"/>
                    <a:pt x="667" y="1244"/>
                  </a:cubicBezTo>
                  <a:cubicBezTo>
                    <a:pt x="672" y="1263"/>
                    <a:pt x="687" y="1272"/>
                    <a:pt x="703" y="1272"/>
                  </a:cubicBezTo>
                  <a:cubicBezTo>
                    <a:pt x="729" y="1272"/>
                    <a:pt x="757" y="1250"/>
                    <a:pt x="741" y="1219"/>
                  </a:cubicBezTo>
                  <a:cubicBezTo>
                    <a:pt x="605" y="784"/>
                    <a:pt x="381" y="373"/>
                    <a:pt x="82" y="12"/>
                  </a:cubicBezTo>
                  <a:cubicBezTo>
                    <a:pt x="74" y="4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5063575" y="4696775"/>
              <a:ext cx="174250" cy="46675"/>
            </a:xfrm>
            <a:custGeom>
              <a:rect b="b" l="l" r="r" t="t"/>
              <a:pathLst>
                <a:path extrusionOk="0" h="1867" w="6970">
                  <a:moveTo>
                    <a:pt x="6683" y="0"/>
                  </a:moveTo>
                  <a:cubicBezTo>
                    <a:pt x="5273" y="785"/>
                    <a:pt x="3970" y="1028"/>
                    <a:pt x="2894" y="1028"/>
                  </a:cubicBezTo>
                  <a:cubicBezTo>
                    <a:pt x="1426" y="1028"/>
                    <a:pt x="384" y="574"/>
                    <a:pt x="75" y="424"/>
                  </a:cubicBezTo>
                  <a:lnTo>
                    <a:pt x="75" y="424"/>
                  </a:lnTo>
                  <a:cubicBezTo>
                    <a:pt x="0" y="697"/>
                    <a:pt x="37" y="984"/>
                    <a:pt x="187" y="1233"/>
                  </a:cubicBezTo>
                  <a:cubicBezTo>
                    <a:pt x="435" y="1636"/>
                    <a:pt x="1950" y="1866"/>
                    <a:pt x="3429" y="1866"/>
                  </a:cubicBezTo>
                  <a:cubicBezTo>
                    <a:pt x="4551" y="1866"/>
                    <a:pt x="5651" y="1734"/>
                    <a:pt x="6161" y="1444"/>
                  </a:cubicBezTo>
                  <a:cubicBezTo>
                    <a:pt x="6970" y="984"/>
                    <a:pt x="6870" y="573"/>
                    <a:pt x="66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4702650" y="3022075"/>
              <a:ext cx="537975" cy="628050"/>
            </a:xfrm>
            <a:custGeom>
              <a:rect b="b" l="l" r="r" t="t"/>
              <a:pathLst>
                <a:path extrusionOk="0" h="25122" w="21519">
                  <a:moveTo>
                    <a:pt x="5648" y="1"/>
                  </a:moveTo>
                  <a:cubicBezTo>
                    <a:pt x="5300" y="1"/>
                    <a:pt x="5041" y="13"/>
                    <a:pt x="4916" y="44"/>
                  </a:cubicBezTo>
                  <a:cubicBezTo>
                    <a:pt x="4269" y="194"/>
                    <a:pt x="1656" y="492"/>
                    <a:pt x="0" y="5172"/>
                  </a:cubicBezTo>
                  <a:lnTo>
                    <a:pt x="884" y="5396"/>
                  </a:lnTo>
                  <a:lnTo>
                    <a:pt x="2987" y="13971"/>
                  </a:lnTo>
                  <a:cubicBezTo>
                    <a:pt x="2987" y="13971"/>
                    <a:pt x="3174" y="17555"/>
                    <a:pt x="3099" y="18961"/>
                  </a:cubicBezTo>
                  <a:cubicBezTo>
                    <a:pt x="3025" y="20368"/>
                    <a:pt x="2614" y="23591"/>
                    <a:pt x="2614" y="23591"/>
                  </a:cubicBezTo>
                  <a:cubicBezTo>
                    <a:pt x="2614" y="23591"/>
                    <a:pt x="4219" y="25122"/>
                    <a:pt x="8003" y="25122"/>
                  </a:cubicBezTo>
                  <a:cubicBezTo>
                    <a:pt x="11774" y="25122"/>
                    <a:pt x="16603" y="24562"/>
                    <a:pt x="18046" y="23691"/>
                  </a:cubicBezTo>
                  <a:cubicBezTo>
                    <a:pt x="18046" y="23691"/>
                    <a:pt x="18121" y="16099"/>
                    <a:pt x="18582" y="13087"/>
                  </a:cubicBezTo>
                  <a:lnTo>
                    <a:pt x="19154" y="9689"/>
                  </a:lnTo>
                  <a:lnTo>
                    <a:pt x="20411" y="10038"/>
                  </a:lnTo>
                  <a:cubicBezTo>
                    <a:pt x="20411" y="10038"/>
                    <a:pt x="21519" y="5732"/>
                    <a:pt x="20411" y="3591"/>
                  </a:cubicBezTo>
                  <a:cubicBezTo>
                    <a:pt x="19303" y="1451"/>
                    <a:pt x="13093" y="156"/>
                    <a:pt x="13093" y="156"/>
                  </a:cubicBezTo>
                  <a:lnTo>
                    <a:pt x="11301" y="156"/>
                  </a:lnTo>
                  <a:cubicBezTo>
                    <a:pt x="11158" y="164"/>
                    <a:pt x="10987" y="167"/>
                    <a:pt x="10794" y="167"/>
                  </a:cubicBezTo>
                  <a:cubicBezTo>
                    <a:pt x="9416" y="167"/>
                    <a:pt x="6931" y="1"/>
                    <a:pt x="5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4677450" y="3152900"/>
              <a:ext cx="144075" cy="192000"/>
            </a:xfrm>
            <a:custGeom>
              <a:rect b="b" l="l" r="r" t="t"/>
              <a:pathLst>
                <a:path extrusionOk="0" h="7680" w="5763">
                  <a:moveTo>
                    <a:pt x="1344" y="1"/>
                  </a:moveTo>
                  <a:cubicBezTo>
                    <a:pt x="622" y="2851"/>
                    <a:pt x="0" y="5589"/>
                    <a:pt x="560" y="7680"/>
                  </a:cubicBezTo>
                  <a:lnTo>
                    <a:pt x="4493" y="4133"/>
                  </a:lnTo>
                  <a:cubicBezTo>
                    <a:pt x="5090" y="3311"/>
                    <a:pt x="5489" y="2204"/>
                    <a:pt x="5763" y="1059"/>
                  </a:cubicBezTo>
                  <a:lnTo>
                    <a:pt x="1344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5078200" y="3242825"/>
              <a:ext cx="121050" cy="207875"/>
            </a:xfrm>
            <a:custGeom>
              <a:rect b="b" l="l" r="r" t="t"/>
              <a:pathLst>
                <a:path extrusionOk="0" h="8315" w="4842">
                  <a:moveTo>
                    <a:pt x="411" y="1"/>
                  </a:moveTo>
                  <a:cubicBezTo>
                    <a:pt x="137" y="1146"/>
                    <a:pt x="0" y="2316"/>
                    <a:pt x="149" y="3324"/>
                  </a:cubicBezTo>
                  <a:lnTo>
                    <a:pt x="2103" y="8314"/>
                  </a:lnTo>
                  <a:cubicBezTo>
                    <a:pt x="3833" y="6696"/>
                    <a:pt x="4182" y="3934"/>
                    <a:pt x="4841" y="1059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4687875" y="3251875"/>
              <a:ext cx="353925" cy="153875"/>
            </a:xfrm>
            <a:custGeom>
              <a:rect b="b" l="l" r="r" t="t"/>
              <a:pathLst>
                <a:path extrusionOk="0" h="6155" w="14157">
                  <a:moveTo>
                    <a:pt x="3016" y="1"/>
                  </a:moveTo>
                  <a:cubicBezTo>
                    <a:pt x="1410" y="1"/>
                    <a:pt x="0" y="1325"/>
                    <a:pt x="81" y="3497"/>
                  </a:cubicBezTo>
                  <a:cubicBezTo>
                    <a:pt x="106" y="3995"/>
                    <a:pt x="454" y="4418"/>
                    <a:pt x="940" y="4530"/>
                  </a:cubicBezTo>
                  <a:lnTo>
                    <a:pt x="6217" y="5787"/>
                  </a:lnTo>
                  <a:cubicBezTo>
                    <a:pt x="7460" y="6083"/>
                    <a:pt x="9078" y="6155"/>
                    <a:pt x="10326" y="6155"/>
                  </a:cubicBezTo>
                  <a:cubicBezTo>
                    <a:pt x="10914" y="6155"/>
                    <a:pt x="11421" y="6139"/>
                    <a:pt x="11767" y="6123"/>
                  </a:cubicBezTo>
                  <a:cubicBezTo>
                    <a:pt x="12091" y="6110"/>
                    <a:pt x="12390" y="5998"/>
                    <a:pt x="12626" y="5787"/>
                  </a:cubicBezTo>
                  <a:lnTo>
                    <a:pt x="14157" y="4418"/>
                  </a:lnTo>
                  <a:lnTo>
                    <a:pt x="12676" y="3721"/>
                  </a:lnTo>
                  <a:lnTo>
                    <a:pt x="12352" y="3074"/>
                  </a:lnTo>
                  <a:lnTo>
                    <a:pt x="11817" y="3634"/>
                  </a:lnTo>
                  <a:lnTo>
                    <a:pt x="8084" y="2738"/>
                  </a:lnTo>
                  <a:cubicBezTo>
                    <a:pt x="8084" y="2738"/>
                    <a:pt x="5383" y="261"/>
                    <a:pt x="3392" y="25"/>
                  </a:cubicBezTo>
                  <a:cubicBezTo>
                    <a:pt x="3265" y="8"/>
                    <a:pt x="3140" y="1"/>
                    <a:pt x="301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4916175" y="3437500"/>
              <a:ext cx="157775" cy="84825"/>
            </a:xfrm>
            <a:custGeom>
              <a:rect b="b" l="l" r="r" t="t"/>
              <a:pathLst>
                <a:path extrusionOk="0" h="3393" w="6311">
                  <a:moveTo>
                    <a:pt x="6238" y="1"/>
                  </a:moveTo>
                  <a:cubicBezTo>
                    <a:pt x="6227" y="1"/>
                    <a:pt x="6216" y="5"/>
                    <a:pt x="6207" y="17"/>
                  </a:cubicBezTo>
                  <a:cubicBezTo>
                    <a:pt x="4577" y="1822"/>
                    <a:pt x="2250" y="2593"/>
                    <a:pt x="22" y="3352"/>
                  </a:cubicBezTo>
                  <a:cubicBezTo>
                    <a:pt x="0" y="3363"/>
                    <a:pt x="7" y="3392"/>
                    <a:pt x="25" y="3392"/>
                  </a:cubicBezTo>
                  <a:cubicBezTo>
                    <a:pt x="28" y="3392"/>
                    <a:pt x="31" y="3392"/>
                    <a:pt x="34" y="3390"/>
                  </a:cubicBezTo>
                  <a:cubicBezTo>
                    <a:pt x="2287" y="2693"/>
                    <a:pt x="4639" y="1871"/>
                    <a:pt x="6282" y="92"/>
                  </a:cubicBezTo>
                  <a:cubicBezTo>
                    <a:pt x="6311" y="54"/>
                    <a:pt x="6273" y="1"/>
                    <a:pt x="6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4877200" y="3470025"/>
              <a:ext cx="185050" cy="107000"/>
            </a:xfrm>
            <a:custGeom>
              <a:rect b="b" l="l" r="r" t="t"/>
              <a:pathLst>
                <a:path extrusionOk="0" h="4280" w="7402">
                  <a:moveTo>
                    <a:pt x="7371" y="0"/>
                  </a:moveTo>
                  <a:cubicBezTo>
                    <a:pt x="7365" y="0"/>
                    <a:pt x="7359" y="3"/>
                    <a:pt x="7356" y="10"/>
                  </a:cubicBezTo>
                  <a:cubicBezTo>
                    <a:pt x="5339" y="2139"/>
                    <a:pt x="2937" y="3669"/>
                    <a:pt x="25" y="4229"/>
                  </a:cubicBezTo>
                  <a:cubicBezTo>
                    <a:pt x="0" y="4242"/>
                    <a:pt x="13" y="4279"/>
                    <a:pt x="38" y="4279"/>
                  </a:cubicBezTo>
                  <a:cubicBezTo>
                    <a:pt x="2838" y="3794"/>
                    <a:pt x="5638" y="2313"/>
                    <a:pt x="7393" y="35"/>
                  </a:cubicBezTo>
                  <a:cubicBezTo>
                    <a:pt x="7402" y="18"/>
                    <a:pt x="7386" y="0"/>
                    <a:pt x="7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4837050" y="3280175"/>
              <a:ext cx="251125" cy="125725"/>
            </a:xfrm>
            <a:custGeom>
              <a:rect b="b" l="l" r="r" t="t"/>
              <a:pathLst>
                <a:path extrusionOk="0" h="5029" w="10045">
                  <a:moveTo>
                    <a:pt x="1" y="0"/>
                  </a:moveTo>
                  <a:lnTo>
                    <a:pt x="4270" y="5028"/>
                  </a:lnTo>
                  <a:cubicBezTo>
                    <a:pt x="4892" y="5028"/>
                    <a:pt x="5440" y="5016"/>
                    <a:pt x="5800" y="4991"/>
                  </a:cubicBezTo>
                  <a:cubicBezTo>
                    <a:pt x="6112" y="4978"/>
                    <a:pt x="6423" y="4866"/>
                    <a:pt x="6659" y="4655"/>
                  </a:cubicBezTo>
                  <a:lnTo>
                    <a:pt x="10044" y="2427"/>
                  </a:lnTo>
                  <a:lnTo>
                    <a:pt x="7008" y="2041"/>
                  </a:lnTo>
                  <a:lnTo>
                    <a:pt x="5850" y="2502"/>
                  </a:lnTo>
                  <a:lnTo>
                    <a:pt x="2117" y="1606"/>
                  </a:lnTo>
                  <a:cubicBezTo>
                    <a:pt x="1457" y="1021"/>
                    <a:pt x="748" y="486"/>
                    <a:pt x="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4789775" y="3241075"/>
              <a:ext cx="386125" cy="221850"/>
            </a:xfrm>
            <a:custGeom>
              <a:rect b="b" l="l" r="r" t="t"/>
              <a:pathLst>
                <a:path extrusionOk="0" h="8874" w="15445">
                  <a:moveTo>
                    <a:pt x="1317" y="0"/>
                  </a:moveTo>
                  <a:cubicBezTo>
                    <a:pt x="1088" y="0"/>
                    <a:pt x="861" y="64"/>
                    <a:pt x="660" y="195"/>
                  </a:cubicBezTo>
                  <a:lnTo>
                    <a:pt x="0" y="606"/>
                  </a:lnTo>
                  <a:cubicBezTo>
                    <a:pt x="1668" y="1153"/>
                    <a:pt x="3298" y="2821"/>
                    <a:pt x="3746" y="3195"/>
                  </a:cubicBezTo>
                  <a:cubicBezTo>
                    <a:pt x="4057" y="3456"/>
                    <a:pt x="5650" y="5236"/>
                    <a:pt x="7032" y="6256"/>
                  </a:cubicBezTo>
                  <a:cubicBezTo>
                    <a:pt x="9944" y="8422"/>
                    <a:pt x="12035" y="8807"/>
                    <a:pt x="12869" y="8870"/>
                  </a:cubicBezTo>
                  <a:cubicBezTo>
                    <a:pt x="12893" y="8872"/>
                    <a:pt x="12917" y="8873"/>
                    <a:pt x="12941" y="8873"/>
                  </a:cubicBezTo>
                  <a:cubicBezTo>
                    <a:pt x="13173" y="8873"/>
                    <a:pt x="13382" y="8764"/>
                    <a:pt x="13528" y="8583"/>
                  </a:cubicBezTo>
                  <a:cubicBezTo>
                    <a:pt x="15445" y="6132"/>
                    <a:pt x="13242" y="3767"/>
                    <a:pt x="11686" y="3394"/>
                  </a:cubicBezTo>
                  <a:cubicBezTo>
                    <a:pt x="10815" y="3182"/>
                    <a:pt x="9409" y="2871"/>
                    <a:pt x="8612" y="2635"/>
                  </a:cubicBezTo>
                  <a:cubicBezTo>
                    <a:pt x="7866" y="2410"/>
                    <a:pt x="3696" y="606"/>
                    <a:pt x="3696" y="606"/>
                  </a:cubicBezTo>
                  <a:cubicBezTo>
                    <a:pt x="3485" y="494"/>
                    <a:pt x="3261" y="394"/>
                    <a:pt x="3037" y="345"/>
                  </a:cubicBezTo>
                  <a:lnTo>
                    <a:pt x="1606" y="33"/>
                  </a:lnTo>
                  <a:cubicBezTo>
                    <a:pt x="1510" y="11"/>
                    <a:pt x="1413" y="0"/>
                    <a:pt x="1317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4868800" y="2770725"/>
              <a:ext cx="217500" cy="287325"/>
            </a:xfrm>
            <a:custGeom>
              <a:rect b="b" l="l" r="r" t="t"/>
              <a:pathLst>
                <a:path extrusionOk="0" h="11493" w="8700">
                  <a:moveTo>
                    <a:pt x="3348" y="1"/>
                  </a:moveTo>
                  <a:cubicBezTo>
                    <a:pt x="3291" y="1"/>
                    <a:pt x="3245" y="10"/>
                    <a:pt x="3211" y="30"/>
                  </a:cubicBezTo>
                  <a:cubicBezTo>
                    <a:pt x="3137" y="80"/>
                    <a:pt x="3074" y="142"/>
                    <a:pt x="3000" y="204"/>
                  </a:cubicBezTo>
                  <a:cubicBezTo>
                    <a:pt x="2527" y="665"/>
                    <a:pt x="2141" y="1225"/>
                    <a:pt x="1880" y="1834"/>
                  </a:cubicBezTo>
                  <a:cubicBezTo>
                    <a:pt x="1867" y="1859"/>
                    <a:pt x="1855" y="1884"/>
                    <a:pt x="1842" y="1909"/>
                  </a:cubicBezTo>
                  <a:cubicBezTo>
                    <a:pt x="1655" y="2146"/>
                    <a:pt x="672" y="3390"/>
                    <a:pt x="112" y="4087"/>
                  </a:cubicBezTo>
                  <a:cubicBezTo>
                    <a:pt x="0" y="4224"/>
                    <a:pt x="50" y="4423"/>
                    <a:pt x="212" y="4485"/>
                  </a:cubicBezTo>
                  <a:cubicBezTo>
                    <a:pt x="398" y="4572"/>
                    <a:pt x="635" y="4684"/>
                    <a:pt x="809" y="4772"/>
                  </a:cubicBezTo>
                  <a:cubicBezTo>
                    <a:pt x="685" y="5108"/>
                    <a:pt x="623" y="5444"/>
                    <a:pt x="610" y="5805"/>
                  </a:cubicBezTo>
                  <a:cubicBezTo>
                    <a:pt x="610" y="5805"/>
                    <a:pt x="610" y="5817"/>
                    <a:pt x="610" y="5829"/>
                  </a:cubicBezTo>
                  <a:cubicBezTo>
                    <a:pt x="598" y="5941"/>
                    <a:pt x="598" y="6041"/>
                    <a:pt x="610" y="6153"/>
                  </a:cubicBezTo>
                  <a:cubicBezTo>
                    <a:pt x="610" y="6165"/>
                    <a:pt x="610" y="6165"/>
                    <a:pt x="610" y="6178"/>
                  </a:cubicBezTo>
                  <a:cubicBezTo>
                    <a:pt x="635" y="6539"/>
                    <a:pt x="747" y="6900"/>
                    <a:pt x="946" y="7211"/>
                  </a:cubicBezTo>
                  <a:cubicBezTo>
                    <a:pt x="1392" y="7940"/>
                    <a:pt x="2079" y="8086"/>
                    <a:pt x="2559" y="8086"/>
                  </a:cubicBezTo>
                  <a:cubicBezTo>
                    <a:pt x="2882" y="8086"/>
                    <a:pt x="3112" y="8020"/>
                    <a:pt x="3112" y="8020"/>
                  </a:cubicBezTo>
                  <a:cubicBezTo>
                    <a:pt x="3112" y="8020"/>
                    <a:pt x="3112" y="8032"/>
                    <a:pt x="3112" y="8045"/>
                  </a:cubicBezTo>
                  <a:cubicBezTo>
                    <a:pt x="3124" y="8107"/>
                    <a:pt x="3149" y="8356"/>
                    <a:pt x="3149" y="8692"/>
                  </a:cubicBezTo>
                  <a:cubicBezTo>
                    <a:pt x="3149" y="8941"/>
                    <a:pt x="3137" y="9177"/>
                    <a:pt x="3112" y="9414"/>
                  </a:cubicBezTo>
                  <a:cubicBezTo>
                    <a:pt x="3112" y="9439"/>
                    <a:pt x="3112" y="9464"/>
                    <a:pt x="3099" y="9488"/>
                  </a:cubicBezTo>
                  <a:cubicBezTo>
                    <a:pt x="3099" y="9513"/>
                    <a:pt x="3099" y="9551"/>
                    <a:pt x="3087" y="9576"/>
                  </a:cubicBezTo>
                  <a:cubicBezTo>
                    <a:pt x="3062" y="9787"/>
                    <a:pt x="3000" y="9999"/>
                    <a:pt x="2913" y="10198"/>
                  </a:cubicBezTo>
                  <a:cubicBezTo>
                    <a:pt x="2900" y="10223"/>
                    <a:pt x="2900" y="10235"/>
                    <a:pt x="2888" y="10260"/>
                  </a:cubicBezTo>
                  <a:cubicBezTo>
                    <a:pt x="2888" y="10260"/>
                    <a:pt x="3759" y="11467"/>
                    <a:pt x="4954" y="11492"/>
                  </a:cubicBezTo>
                  <a:cubicBezTo>
                    <a:pt x="4972" y="11493"/>
                    <a:pt x="4989" y="11493"/>
                    <a:pt x="5007" y="11493"/>
                  </a:cubicBezTo>
                  <a:cubicBezTo>
                    <a:pt x="6114" y="11493"/>
                    <a:pt x="6982" y="10372"/>
                    <a:pt x="6982" y="10372"/>
                  </a:cubicBezTo>
                  <a:cubicBezTo>
                    <a:pt x="6982" y="10372"/>
                    <a:pt x="6982" y="10360"/>
                    <a:pt x="6970" y="10335"/>
                  </a:cubicBezTo>
                  <a:cubicBezTo>
                    <a:pt x="6858" y="9924"/>
                    <a:pt x="6783" y="9513"/>
                    <a:pt x="6746" y="9090"/>
                  </a:cubicBezTo>
                  <a:cubicBezTo>
                    <a:pt x="6696" y="8642"/>
                    <a:pt x="6721" y="8194"/>
                    <a:pt x="6808" y="7758"/>
                  </a:cubicBezTo>
                  <a:cubicBezTo>
                    <a:pt x="6808" y="7734"/>
                    <a:pt x="6820" y="7721"/>
                    <a:pt x="6820" y="7696"/>
                  </a:cubicBezTo>
                  <a:cubicBezTo>
                    <a:pt x="7107" y="6501"/>
                    <a:pt x="8700" y="3440"/>
                    <a:pt x="7916" y="2631"/>
                  </a:cubicBezTo>
                  <a:cubicBezTo>
                    <a:pt x="7195" y="1875"/>
                    <a:pt x="4161" y="1"/>
                    <a:pt x="33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4923550" y="2706750"/>
              <a:ext cx="224050" cy="258875"/>
            </a:xfrm>
            <a:custGeom>
              <a:rect b="b" l="l" r="r" t="t"/>
              <a:pathLst>
                <a:path extrusionOk="0" h="10355" w="8962">
                  <a:moveTo>
                    <a:pt x="1146" y="0"/>
                  </a:moveTo>
                  <a:cubicBezTo>
                    <a:pt x="1145" y="0"/>
                    <a:pt x="1" y="1083"/>
                    <a:pt x="598" y="2365"/>
                  </a:cubicBezTo>
                  <a:cubicBezTo>
                    <a:pt x="1195" y="3647"/>
                    <a:pt x="2403" y="4232"/>
                    <a:pt x="3212" y="4493"/>
                  </a:cubicBezTo>
                  <a:cubicBezTo>
                    <a:pt x="4033" y="4767"/>
                    <a:pt x="2365" y="7206"/>
                    <a:pt x="2365" y="7206"/>
                  </a:cubicBezTo>
                  <a:lnTo>
                    <a:pt x="2788" y="7480"/>
                  </a:lnTo>
                  <a:cubicBezTo>
                    <a:pt x="2788" y="7480"/>
                    <a:pt x="3037" y="6659"/>
                    <a:pt x="3461" y="6310"/>
                  </a:cubicBezTo>
                  <a:cubicBezTo>
                    <a:pt x="3599" y="6200"/>
                    <a:pt x="3787" y="6137"/>
                    <a:pt x="3980" y="6137"/>
                  </a:cubicBezTo>
                  <a:cubicBezTo>
                    <a:pt x="4378" y="6137"/>
                    <a:pt x="4796" y="6407"/>
                    <a:pt x="4830" y="7094"/>
                  </a:cubicBezTo>
                  <a:cubicBezTo>
                    <a:pt x="4891" y="8289"/>
                    <a:pt x="3147" y="8301"/>
                    <a:pt x="3077" y="8301"/>
                  </a:cubicBezTo>
                  <a:cubicBezTo>
                    <a:pt x="3075" y="8301"/>
                    <a:pt x="3075" y="8301"/>
                    <a:pt x="3075" y="8301"/>
                  </a:cubicBezTo>
                  <a:lnTo>
                    <a:pt x="3075" y="8301"/>
                  </a:lnTo>
                  <a:cubicBezTo>
                    <a:pt x="3311" y="9546"/>
                    <a:pt x="4668" y="10355"/>
                    <a:pt x="4668" y="10355"/>
                  </a:cubicBezTo>
                  <a:cubicBezTo>
                    <a:pt x="4718" y="9521"/>
                    <a:pt x="6410" y="9471"/>
                    <a:pt x="7680" y="7679"/>
                  </a:cubicBezTo>
                  <a:cubicBezTo>
                    <a:pt x="8961" y="5874"/>
                    <a:pt x="7642" y="4817"/>
                    <a:pt x="7642" y="4817"/>
                  </a:cubicBezTo>
                  <a:cubicBezTo>
                    <a:pt x="7642" y="4817"/>
                    <a:pt x="8053" y="4033"/>
                    <a:pt x="6472" y="2377"/>
                  </a:cubicBezTo>
                  <a:cubicBezTo>
                    <a:pt x="5228" y="1075"/>
                    <a:pt x="4031" y="936"/>
                    <a:pt x="2995" y="936"/>
                  </a:cubicBezTo>
                  <a:cubicBezTo>
                    <a:pt x="2714" y="936"/>
                    <a:pt x="2446" y="946"/>
                    <a:pt x="2191" y="946"/>
                  </a:cubicBezTo>
                  <a:cubicBezTo>
                    <a:pt x="996" y="934"/>
                    <a:pt x="1146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5005075" y="2869700"/>
              <a:ext cx="24925" cy="17175"/>
            </a:xfrm>
            <a:custGeom>
              <a:rect b="b" l="l" r="r" t="t"/>
              <a:pathLst>
                <a:path extrusionOk="0" h="687" w="997">
                  <a:moveTo>
                    <a:pt x="744" y="1"/>
                  </a:moveTo>
                  <a:cubicBezTo>
                    <a:pt x="381" y="1"/>
                    <a:pt x="62" y="302"/>
                    <a:pt x="0" y="663"/>
                  </a:cubicBezTo>
                  <a:cubicBezTo>
                    <a:pt x="0" y="677"/>
                    <a:pt x="12" y="687"/>
                    <a:pt x="24" y="687"/>
                  </a:cubicBezTo>
                  <a:cubicBezTo>
                    <a:pt x="34" y="687"/>
                    <a:pt x="45" y="680"/>
                    <a:pt x="50" y="663"/>
                  </a:cubicBezTo>
                  <a:cubicBezTo>
                    <a:pt x="127" y="269"/>
                    <a:pt x="435" y="67"/>
                    <a:pt x="805" y="67"/>
                  </a:cubicBezTo>
                  <a:cubicBezTo>
                    <a:pt x="855" y="67"/>
                    <a:pt x="907" y="71"/>
                    <a:pt x="959" y="78"/>
                  </a:cubicBezTo>
                  <a:cubicBezTo>
                    <a:pt x="984" y="78"/>
                    <a:pt x="996" y="41"/>
                    <a:pt x="971" y="41"/>
                  </a:cubicBezTo>
                  <a:cubicBezTo>
                    <a:pt x="895" y="13"/>
                    <a:pt x="818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4922925" y="2827150"/>
              <a:ext cx="16525" cy="14075"/>
            </a:xfrm>
            <a:custGeom>
              <a:rect b="b" l="l" r="r" t="t"/>
              <a:pathLst>
                <a:path extrusionOk="0" h="563" w="661">
                  <a:moveTo>
                    <a:pt x="287" y="1"/>
                  </a:moveTo>
                  <a:cubicBezTo>
                    <a:pt x="125" y="13"/>
                    <a:pt x="1" y="162"/>
                    <a:pt x="13" y="324"/>
                  </a:cubicBezTo>
                  <a:cubicBezTo>
                    <a:pt x="37" y="473"/>
                    <a:pt x="163" y="562"/>
                    <a:pt x="291" y="562"/>
                  </a:cubicBezTo>
                  <a:cubicBezTo>
                    <a:pt x="367" y="562"/>
                    <a:pt x="443" y="531"/>
                    <a:pt x="499" y="461"/>
                  </a:cubicBezTo>
                  <a:cubicBezTo>
                    <a:pt x="660" y="287"/>
                    <a:pt x="523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5079750" y="3324350"/>
              <a:ext cx="45125" cy="34700"/>
            </a:xfrm>
            <a:custGeom>
              <a:rect b="b" l="l" r="r" t="t"/>
              <a:pathLst>
                <a:path extrusionOk="0" h="1388" w="1805">
                  <a:moveTo>
                    <a:pt x="25" y="0"/>
                  </a:moveTo>
                  <a:cubicBezTo>
                    <a:pt x="13" y="0"/>
                    <a:pt x="0" y="25"/>
                    <a:pt x="25" y="38"/>
                  </a:cubicBezTo>
                  <a:cubicBezTo>
                    <a:pt x="772" y="299"/>
                    <a:pt x="1419" y="660"/>
                    <a:pt x="1792" y="1382"/>
                  </a:cubicBezTo>
                  <a:cubicBezTo>
                    <a:pt x="1792" y="1386"/>
                    <a:pt x="1794" y="1387"/>
                    <a:pt x="1796" y="1387"/>
                  </a:cubicBezTo>
                  <a:cubicBezTo>
                    <a:pt x="1799" y="1387"/>
                    <a:pt x="1805" y="1382"/>
                    <a:pt x="1805" y="1382"/>
                  </a:cubicBezTo>
                  <a:cubicBezTo>
                    <a:pt x="1519" y="623"/>
                    <a:pt x="747" y="249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4734075" y="3251700"/>
              <a:ext cx="57200" cy="7025"/>
            </a:xfrm>
            <a:custGeom>
              <a:rect b="b" l="l" r="r" t="t"/>
              <a:pathLst>
                <a:path extrusionOk="0" h="281" w="2288">
                  <a:moveTo>
                    <a:pt x="1145" y="0"/>
                  </a:moveTo>
                  <a:cubicBezTo>
                    <a:pt x="759" y="0"/>
                    <a:pt x="374" y="81"/>
                    <a:pt x="13" y="243"/>
                  </a:cubicBezTo>
                  <a:cubicBezTo>
                    <a:pt x="0" y="256"/>
                    <a:pt x="13" y="280"/>
                    <a:pt x="38" y="280"/>
                  </a:cubicBezTo>
                  <a:cubicBezTo>
                    <a:pt x="396" y="123"/>
                    <a:pt x="777" y="46"/>
                    <a:pt x="1158" y="46"/>
                  </a:cubicBezTo>
                  <a:cubicBezTo>
                    <a:pt x="1533" y="46"/>
                    <a:pt x="1908" y="120"/>
                    <a:pt x="2265" y="268"/>
                  </a:cubicBezTo>
                  <a:cubicBezTo>
                    <a:pt x="2268" y="270"/>
                    <a:pt x="2270" y="271"/>
                    <a:pt x="2272" y="271"/>
                  </a:cubicBezTo>
                  <a:cubicBezTo>
                    <a:pt x="2282" y="271"/>
                    <a:pt x="2288" y="253"/>
                    <a:pt x="2278" y="243"/>
                  </a:cubicBezTo>
                  <a:cubicBezTo>
                    <a:pt x="1917" y="81"/>
                    <a:pt x="1531" y="0"/>
                    <a:pt x="1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4930800" y="3040950"/>
              <a:ext cx="100625" cy="35500"/>
            </a:xfrm>
            <a:custGeom>
              <a:rect b="b" l="l" r="r" t="t"/>
              <a:pathLst>
                <a:path extrusionOk="0" h="1420" w="4025">
                  <a:moveTo>
                    <a:pt x="30" y="0"/>
                  </a:moveTo>
                  <a:cubicBezTo>
                    <a:pt x="16" y="0"/>
                    <a:pt x="1" y="15"/>
                    <a:pt x="9" y="24"/>
                  </a:cubicBezTo>
                  <a:cubicBezTo>
                    <a:pt x="529" y="913"/>
                    <a:pt x="1462" y="1419"/>
                    <a:pt x="2411" y="1419"/>
                  </a:cubicBezTo>
                  <a:cubicBezTo>
                    <a:pt x="2962" y="1419"/>
                    <a:pt x="3520" y="1248"/>
                    <a:pt x="4004" y="882"/>
                  </a:cubicBezTo>
                  <a:cubicBezTo>
                    <a:pt x="4025" y="872"/>
                    <a:pt x="4012" y="854"/>
                    <a:pt x="4000" y="854"/>
                  </a:cubicBezTo>
                  <a:cubicBezTo>
                    <a:pt x="3997" y="854"/>
                    <a:pt x="3994" y="855"/>
                    <a:pt x="3992" y="857"/>
                  </a:cubicBezTo>
                  <a:cubicBezTo>
                    <a:pt x="3482" y="1177"/>
                    <a:pt x="2925" y="1335"/>
                    <a:pt x="2381" y="1335"/>
                  </a:cubicBezTo>
                  <a:cubicBezTo>
                    <a:pt x="1463" y="1335"/>
                    <a:pt x="586" y="886"/>
                    <a:pt x="47" y="11"/>
                  </a:cubicBezTo>
                  <a:cubicBezTo>
                    <a:pt x="43" y="3"/>
                    <a:pt x="37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5035925" y="3042950"/>
              <a:ext cx="11175" cy="14875"/>
            </a:xfrm>
            <a:custGeom>
              <a:rect b="b" l="l" r="r" t="t"/>
              <a:pathLst>
                <a:path extrusionOk="0" h="595" w="447">
                  <a:moveTo>
                    <a:pt x="432" y="1"/>
                  </a:moveTo>
                  <a:cubicBezTo>
                    <a:pt x="429" y="1"/>
                    <a:pt x="425" y="2"/>
                    <a:pt x="422" y="6"/>
                  </a:cubicBezTo>
                  <a:cubicBezTo>
                    <a:pt x="335" y="230"/>
                    <a:pt x="198" y="416"/>
                    <a:pt x="11" y="566"/>
                  </a:cubicBezTo>
                  <a:cubicBezTo>
                    <a:pt x="1" y="576"/>
                    <a:pt x="15" y="594"/>
                    <a:pt x="28" y="594"/>
                  </a:cubicBezTo>
                  <a:cubicBezTo>
                    <a:pt x="31" y="594"/>
                    <a:pt x="33" y="593"/>
                    <a:pt x="36" y="591"/>
                  </a:cubicBezTo>
                  <a:cubicBezTo>
                    <a:pt x="223" y="441"/>
                    <a:pt x="372" y="242"/>
                    <a:pt x="447" y="18"/>
                  </a:cubicBezTo>
                  <a:cubicBezTo>
                    <a:pt x="447" y="9"/>
                    <a:pt x="44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5052050" y="3042150"/>
              <a:ext cx="90250" cy="222800"/>
            </a:xfrm>
            <a:custGeom>
              <a:rect b="b" l="l" r="r" t="t"/>
              <a:pathLst>
                <a:path extrusionOk="0" h="8912" w="3610">
                  <a:moveTo>
                    <a:pt x="1830" y="0"/>
                  </a:moveTo>
                  <a:cubicBezTo>
                    <a:pt x="1830" y="0"/>
                    <a:pt x="1" y="7418"/>
                    <a:pt x="1270" y="8911"/>
                  </a:cubicBezTo>
                  <a:lnTo>
                    <a:pt x="1457" y="8028"/>
                  </a:lnTo>
                  <a:cubicBezTo>
                    <a:pt x="1457" y="8028"/>
                    <a:pt x="1967" y="2290"/>
                    <a:pt x="3610" y="523"/>
                  </a:cubicBezTo>
                  <a:cubicBezTo>
                    <a:pt x="3610" y="523"/>
                    <a:pt x="3398" y="63"/>
                    <a:pt x="1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4816825" y="3014825"/>
              <a:ext cx="70975" cy="164550"/>
            </a:xfrm>
            <a:custGeom>
              <a:rect b="b" l="l" r="r" t="t"/>
              <a:pathLst>
                <a:path extrusionOk="0" h="6582" w="2839">
                  <a:moveTo>
                    <a:pt x="2001" y="1"/>
                  </a:moveTo>
                  <a:cubicBezTo>
                    <a:pt x="1771" y="1"/>
                    <a:pt x="1519" y="69"/>
                    <a:pt x="1283" y="272"/>
                  </a:cubicBezTo>
                  <a:cubicBezTo>
                    <a:pt x="1283" y="272"/>
                    <a:pt x="1" y="4342"/>
                    <a:pt x="188" y="6582"/>
                  </a:cubicBezTo>
                  <a:lnTo>
                    <a:pt x="810" y="5113"/>
                  </a:lnTo>
                  <a:cubicBezTo>
                    <a:pt x="810" y="5113"/>
                    <a:pt x="1843" y="1467"/>
                    <a:pt x="2838" y="272"/>
                  </a:cubicBezTo>
                  <a:cubicBezTo>
                    <a:pt x="2838" y="272"/>
                    <a:pt x="2462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5104025" y="3041325"/>
              <a:ext cx="32625" cy="14300"/>
            </a:xfrm>
            <a:custGeom>
              <a:rect b="b" l="l" r="r" t="t"/>
              <a:pathLst>
                <a:path extrusionOk="0" h="572" w="1305">
                  <a:moveTo>
                    <a:pt x="186" y="1"/>
                  </a:moveTo>
                  <a:cubicBezTo>
                    <a:pt x="136" y="1"/>
                    <a:pt x="86" y="3"/>
                    <a:pt x="37" y="9"/>
                  </a:cubicBezTo>
                  <a:cubicBezTo>
                    <a:pt x="3" y="9"/>
                    <a:pt x="0" y="60"/>
                    <a:pt x="28" y="60"/>
                  </a:cubicBezTo>
                  <a:cubicBezTo>
                    <a:pt x="31" y="60"/>
                    <a:pt x="34" y="59"/>
                    <a:pt x="37" y="58"/>
                  </a:cubicBezTo>
                  <a:cubicBezTo>
                    <a:pt x="86" y="53"/>
                    <a:pt x="133" y="51"/>
                    <a:pt x="180" y="51"/>
                  </a:cubicBezTo>
                  <a:cubicBezTo>
                    <a:pt x="610" y="51"/>
                    <a:pt x="955" y="254"/>
                    <a:pt x="1270" y="569"/>
                  </a:cubicBezTo>
                  <a:cubicBezTo>
                    <a:pt x="1272" y="571"/>
                    <a:pt x="1275" y="572"/>
                    <a:pt x="1278" y="572"/>
                  </a:cubicBezTo>
                  <a:cubicBezTo>
                    <a:pt x="1290" y="572"/>
                    <a:pt x="1304" y="554"/>
                    <a:pt x="1294" y="544"/>
                  </a:cubicBezTo>
                  <a:cubicBezTo>
                    <a:pt x="1061" y="188"/>
                    <a:pt x="608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4849250" y="3013575"/>
              <a:ext cx="30150" cy="4325"/>
            </a:xfrm>
            <a:custGeom>
              <a:rect b="b" l="l" r="r" t="t"/>
              <a:pathLst>
                <a:path extrusionOk="0" h="173" w="1206">
                  <a:moveTo>
                    <a:pt x="553" y="1"/>
                  </a:moveTo>
                  <a:cubicBezTo>
                    <a:pt x="376" y="1"/>
                    <a:pt x="198" y="29"/>
                    <a:pt x="23" y="86"/>
                  </a:cubicBezTo>
                  <a:cubicBezTo>
                    <a:pt x="1" y="86"/>
                    <a:pt x="8" y="125"/>
                    <a:pt x="28" y="125"/>
                  </a:cubicBezTo>
                  <a:cubicBezTo>
                    <a:pt x="30" y="125"/>
                    <a:pt x="33" y="124"/>
                    <a:pt x="36" y="123"/>
                  </a:cubicBezTo>
                  <a:cubicBezTo>
                    <a:pt x="200" y="74"/>
                    <a:pt x="369" y="48"/>
                    <a:pt x="538" y="48"/>
                  </a:cubicBezTo>
                  <a:cubicBezTo>
                    <a:pt x="752" y="48"/>
                    <a:pt x="966" y="89"/>
                    <a:pt x="1168" y="173"/>
                  </a:cubicBezTo>
                  <a:cubicBezTo>
                    <a:pt x="1193" y="173"/>
                    <a:pt x="1205" y="135"/>
                    <a:pt x="1180" y="123"/>
                  </a:cubicBezTo>
                  <a:cubicBezTo>
                    <a:pt x="977" y="41"/>
                    <a:pt x="766" y="1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5190825" y="3295200"/>
              <a:ext cx="35975" cy="20450"/>
            </a:xfrm>
            <a:custGeom>
              <a:rect b="b" l="l" r="r" t="t"/>
              <a:pathLst>
                <a:path extrusionOk="0" h="818" w="1439">
                  <a:moveTo>
                    <a:pt x="1400" y="1"/>
                  </a:moveTo>
                  <a:cubicBezTo>
                    <a:pt x="1394" y="1"/>
                    <a:pt x="1388" y="3"/>
                    <a:pt x="1382" y="9"/>
                  </a:cubicBezTo>
                  <a:cubicBezTo>
                    <a:pt x="984" y="370"/>
                    <a:pt x="573" y="706"/>
                    <a:pt x="25" y="768"/>
                  </a:cubicBezTo>
                  <a:cubicBezTo>
                    <a:pt x="0" y="768"/>
                    <a:pt x="0" y="818"/>
                    <a:pt x="25" y="818"/>
                  </a:cubicBezTo>
                  <a:cubicBezTo>
                    <a:pt x="585" y="781"/>
                    <a:pt x="1021" y="395"/>
                    <a:pt x="1419" y="46"/>
                  </a:cubicBezTo>
                  <a:cubicBezTo>
                    <a:pt x="1438" y="27"/>
                    <a:pt x="1421" y="1"/>
                    <a:pt x="14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5191825" y="3315875"/>
              <a:ext cx="20125" cy="7000"/>
            </a:xfrm>
            <a:custGeom>
              <a:rect b="b" l="l" r="r" t="t"/>
              <a:pathLst>
                <a:path extrusionOk="0" h="280" w="805">
                  <a:moveTo>
                    <a:pt x="789" y="0"/>
                  </a:moveTo>
                  <a:cubicBezTo>
                    <a:pt x="787" y="0"/>
                    <a:pt x="784" y="1"/>
                    <a:pt x="782" y="3"/>
                  </a:cubicBezTo>
                  <a:cubicBezTo>
                    <a:pt x="533" y="91"/>
                    <a:pt x="272" y="178"/>
                    <a:pt x="23" y="240"/>
                  </a:cubicBezTo>
                  <a:cubicBezTo>
                    <a:pt x="0" y="240"/>
                    <a:pt x="8" y="279"/>
                    <a:pt x="27" y="279"/>
                  </a:cubicBezTo>
                  <a:cubicBezTo>
                    <a:pt x="30" y="279"/>
                    <a:pt x="32" y="279"/>
                    <a:pt x="35" y="277"/>
                  </a:cubicBezTo>
                  <a:cubicBezTo>
                    <a:pt x="296" y="240"/>
                    <a:pt x="558" y="153"/>
                    <a:pt x="794" y="28"/>
                  </a:cubicBezTo>
                  <a:cubicBezTo>
                    <a:pt x="804" y="18"/>
                    <a:pt x="798" y="0"/>
                    <a:pt x="7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4886225" y="2909375"/>
              <a:ext cx="27700" cy="7200"/>
            </a:xfrm>
            <a:custGeom>
              <a:rect b="b" l="l" r="r" t="t"/>
              <a:pathLst>
                <a:path extrusionOk="0" h="288" w="1108">
                  <a:moveTo>
                    <a:pt x="1100" y="0"/>
                  </a:moveTo>
                  <a:cubicBezTo>
                    <a:pt x="1095" y="0"/>
                    <a:pt x="1089" y="3"/>
                    <a:pt x="1083" y="10"/>
                  </a:cubicBezTo>
                  <a:cubicBezTo>
                    <a:pt x="808" y="179"/>
                    <a:pt x="489" y="267"/>
                    <a:pt x="170" y="267"/>
                  </a:cubicBezTo>
                  <a:cubicBezTo>
                    <a:pt x="113" y="267"/>
                    <a:pt x="57" y="264"/>
                    <a:pt x="0" y="259"/>
                  </a:cubicBezTo>
                  <a:cubicBezTo>
                    <a:pt x="0" y="259"/>
                    <a:pt x="0" y="271"/>
                    <a:pt x="0" y="283"/>
                  </a:cubicBezTo>
                  <a:lnTo>
                    <a:pt x="50" y="283"/>
                  </a:lnTo>
                  <a:cubicBezTo>
                    <a:pt x="92" y="286"/>
                    <a:pt x="133" y="288"/>
                    <a:pt x="175" y="288"/>
                  </a:cubicBezTo>
                  <a:cubicBezTo>
                    <a:pt x="504" y="288"/>
                    <a:pt x="820" y="200"/>
                    <a:pt x="1108" y="35"/>
                  </a:cubicBezTo>
                  <a:cubicBezTo>
                    <a:pt x="1108" y="22"/>
                    <a:pt x="1108" y="22"/>
                    <a:pt x="1108" y="10"/>
                  </a:cubicBezTo>
                  <a:cubicBezTo>
                    <a:pt x="1108" y="3"/>
                    <a:pt x="1105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4885600" y="2908850"/>
              <a:ext cx="28950" cy="8550"/>
            </a:xfrm>
            <a:custGeom>
              <a:rect b="b" l="l" r="r" t="t"/>
              <a:pathLst>
                <a:path extrusionOk="0" h="342" w="1158">
                  <a:moveTo>
                    <a:pt x="1120" y="0"/>
                  </a:moveTo>
                  <a:cubicBezTo>
                    <a:pt x="1112" y="0"/>
                    <a:pt x="1104" y="6"/>
                    <a:pt x="1096" y="6"/>
                  </a:cubicBezTo>
                  <a:cubicBezTo>
                    <a:pt x="821" y="175"/>
                    <a:pt x="510" y="263"/>
                    <a:pt x="194" y="263"/>
                  </a:cubicBezTo>
                  <a:cubicBezTo>
                    <a:pt x="138" y="263"/>
                    <a:pt x="82" y="260"/>
                    <a:pt x="25" y="255"/>
                  </a:cubicBezTo>
                  <a:lnTo>
                    <a:pt x="0" y="242"/>
                  </a:lnTo>
                  <a:lnTo>
                    <a:pt x="0" y="280"/>
                  </a:lnTo>
                  <a:lnTo>
                    <a:pt x="0" y="292"/>
                  </a:lnTo>
                  <a:lnTo>
                    <a:pt x="0" y="304"/>
                  </a:lnTo>
                  <a:lnTo>
                    <a:pt x="0" y="329"/>
                  </a:lnTo>
                  <a:lnTo>
                    <a:pt x="75" y="329"/>
                  </a:lnTo>
                  <a:cubicBezTo>
                    <a:pt x="125" y="342"/>
                    <a:pt x="162" y="342"/>
                    <a:pt x="212" y="342"/>
                  </a:cubicBezTo>
                  <a:cubicBezTo>
                    <a:pt x="535" y="329"/>
                    <a:pt x="859" y="242"/>
                    <a:pt x="1133" y="68"/>
                  </a:cubicBezTo>
                  <a:lnTo>
                    <a:pt x="1145" y="68"/>
                  </a:lnTo>
                  <a:cubicBezTo>
                    <a:pt x="1158" y="56"/>
                    <a:pt x="1158" y="43"/>
                    <a:pt x="1158" y="18"/>
                  </a:cubicBezTo>
                  <a:cubicBezTo>
                    <a:pt x="1145" y="6"/>
                    <a:pt x="1145" y="6"/>
                    <a:pt x="1133" y="6"/>
                  </a:cubicBezTo>
                  <a:cubicBezTo>
                    <a:pt x="1129" y="2"/>
                    <a:pt x="1125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5614900" y="4160750"/>
              <a:ext cx="148125" cy="84275"/>
            </a:xfrm>
            <a:custGeom>
              <a:rect b="b" l="l" r="r" t="t"/>
              <a:pathLst>
                <a:path extrusionOk="0" h="3371" w="5925">
                  <a:moveTo>
                    <a:pt x="1911" y="1"/>
                  </a:moveTo>
                  <a:cubicBezTo>
                    <a:pt x="992" y="1"/>
                    <a:pt x="244" y="31"/>
                    <a:pt x="150" y="35"/>
                  </a:cubicBezTo>
                  <a:cubicBezTo>
                    <a:pt x="1" y="35"/>
                    <a:pt x="1320" y="259"/>
                    <a:pt x="1195" y="334"/>
                  </a:cubicBezTo>
                  <a:cubicBezTo>
                    <a:pt x="847" y="558"/>
                    <a:pt x="1444" y="994"/>
                    <a:pt x="1295" y="1379"/>
                  </a:cubicBezTo>
                  <a:cubicBezTo>
                    <a:pt x="1392" y="1399"/>
                    <a:pt x="1691" y="1402"/>
                    <a:pt x="2064" y="1402"/>
                  </a:cubicBezTo>
                  <a:cubicBezTo>
                    <a:pt x="2288" y="1402"/>
                    <a:pt x="2538" y="1401"/>
                    <a:pt x="2787" y="1401"/>
                  </a:cubicBezTo>
                  <a:cubicBezTo>
                    <a:pt x="3451" y="1401"/>
                    <a:pt x="4108" y="1410"/>
                    <a:pt x="4232" y="1479"/>
                  </a:cubicBezTo>
                  <a:cubicBezTo>
                    <a:pt x="4518" y="1653"/>
                    <a:pt x="4481" y="2201"/>
                    <a:pt x="4481" y="2499"/>
                  </a:cubicBezTo>
                  <a:cubicBezTo>
                    <a:pt x="4481" y="2798"/>
                    <a:pt x="4456" y="3084"/>
                    <a:pt x="4406" y="3371"/>
                  </a:cubicBezTo>
                  <a:lnTo>
                    <a:pt x="5775" y="3246"/>
                  </a:lnTo>
                  <a:cubicBezTo>
                    <a:pt x="5825" y="2885"/>
                    <a:pt x="5875" y="2512"/>
                    <a:pt x="5900" y="2151"/>
                  </a:cubicBezTo>
                  <a:cubicBezTo>
                    <a:pt x="5925" y="1827"/>
                    <a:pt x="5875" y="745"/>
                    <a:pt x="5688" y="483"/>
                  </a:cubicBezTo>
                  <a:cubicBezTo>
                    <a:pt x="5394" y="81"/>
                    <a:pt x="3422" y="1"/>
                    <a:pt x="1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5562625" y="4160900"/>
              <a:ext cx="105500" cy="74475"/>
            </a:xfrm>
            <a:custGeom>
              <a:rect b="b" l="l" r="r" t="t"/>
              <a:pathLst>
                <a:path extrusionOk="0" h="2979" w="4220">
                  <a:moveTo>
                    <a:pt x="2303" y="1"/>
                  </a:moveTo>
                  <a:cubicBezTo>
                    <a:pt x="1700" y="1"/>
                    <a:pt x="997" y="77"/>
                    <a:pt x="660" y="365"/>
                  </a:cubicBezTo>
                  <a:cubicBezTo>
                    <a:pt x="412" y="577"/>
                    <a:pt x="287" y="1137"/>
                    <a:pt x="250" y="1448"/>
                  </a:cubicBezTo>
                  <a:cubicBezTo>
                    <a:pt x="188" y="1821"/>
                    <a:pt x="38" y="2618"/>
                    <a:pt x="1" y="2979"/>
                  </a:cubicBezTo>
                  <a:lnTo>
                    <a:pt x="1432" y="2979"/>
                  </a:lnTo>
                  <a:cubicBezTo>
                    <a:pt x="1445" y="2693"/>
                    <a:pt x="1494" y="2394"/>
                    <a:pt x="1557" y="2120"/>
                  </a:cubicBezTo>
                  <a:cubicBezTo>
                    <a:pt x="1619" y="1821"/>
                    <a:pt x="1731" y="1548"/>
                    <a:pt x="2042" y="1448"/>
                  </a:cubicBezTo>
                  <a:cubicBezTo>
                    <a:pt x="2179" y="1404"/>
                    <a:pt x="2415" y="1395"/>
                    <a:pt x="2653" y="1395"/>
                  </a:cubicBezTo>
                  <a:cubicBezTo>
                    <a:pt x="2832" y="1395"/>
                    <a:pt x="3011" y="1400"/>
                    <a:pt x="3150" y="1400"/>
                  </a:cubicBezTo>
                  <a:cubicBezTo>
                    <a:pt x="3196" y="1400"/>
                    <a:pt x="3238" y="1400"/>
                    <a:pt x="3274" y="1398"/>
                  </a:cubicBezTo>
                  <a:cubicBezTo>
                    <a:pt x="3585" y="1386"/>
                    <a:pt x="3909" y="1386"/>
                    <a:pt x="4220" y="1386"/>
                  </a:cubicBezTo>
                  <a:cubicBezTo>
                    <a:pt x="4158" y="988"/>
                    <a:pt x="4071" y="639"/>
                    <a:pt x="3784" y="353"/>
                  </a:cubicBezTo>
                  <a:cubicBezTo>
                    <a:pt x="3647" y="228"/>
                    <a:pt x="3498" y="129"/>
                    <a:pt x="3324" y="79"/>
                  </a:cubicBezTo>
                  <a:cubicBezTo>
                    <a:pt x="3218" y="51"/>
                    <a:pt x="2794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5324000" y="4228000"/>
              <a:ext cx="649050" cy="473225"/>
            </a:xfrm>
            <a:custGeom>
              <a:rect b="b" l="l" r="r" t="t"/>
              <a:pathLst>
                <a:path extrusionOk="0" h="18929" w="25962">
                  <a:moveTo>
                    <a:pt x="6778" y="1"/>
                  </a:moveTo>
                  <a:cubicBezTo>
                    <a:pt x="6589" y="1"/>
                    <a:pt x="6400" y="3"/>
                    <a:pt x="6210" y="9"/>
                  </a:cubicBezTo>
                  <a:cubicBezTo>
                    <a:pt x="4493" y="58"/>
                    <a:pt x="1033" y="482"/>
                    <a:pt x="1033" y="3095"/>
                  </a:cubicBezTo>
                  <a:cubicBezTo>
                    <a:pt x="1033" y="5920"/>
                    <a:pt x="0" y="16661"/>
                    <a:pt x="1830" y="18266"/>
                  </a:cubicBezTo>
                  <a:cubicBezTo>
                    <a:pt x="2203" y="18577"/>
                    <a:pt x="2663" y="18776"/>
                    <a:pt x="3149" y="18851"/>
                  </a:cubicBezTo>
                  <a:cubicBezTo>
                    <a:pt x="3553" y="18903"/>
                    <a:pt x="3958" y="18929"/>
                    <a:pt x="4362" y="18929"/>
                  </a:cubicBezTo>
                  <a:cubicBezTo>
                    <a:pt x="4443" y="18929"/>
                    <a:pt x="4524" y="18928"/>
                    <a:pt x="4605" y="18926"/>
                  </a:cubicBezTo>
                  <a:cubicBezTo>
                    <a:pt x="5734" y="18911"/>
                    <a:pt x="6861" y="18906"/>
                    <a:pt x="7986" y="18906"/>
                  </a:cubicBezTo>
                  <a:cubicBezTo>
                    <a:pt x="10321" y="18906"/>
                    <a:pt x="12651" y="18927"/>
                    <a:pt x="14984" y="18927"/>
                  </a:cubicBezTo>
                  <a:cubicBezTo>
                    <a:pt x="15345" y="18927"/>
                    <a:pt x="15706" y="18927"/>
                    <a:pt x="16067" y="18926"/>
                  </a:cubicBezTo>
                  <a:cubicBezTo>
                    <a:pt x="18096" y="18926"/>
                    <a:pt x="20137" y="18876"/>
                    <a:pt x="22166" y="18789"/>
                  </a:cubicBezTo>
                  <a:cubicBezTo>
                    <a:pt x="23647" y="18714"/>
                    <a:pt x="25700" y="18527"/>
                    <a:pt x="25688" y="16648"/>
                  </a:cubicBezTo>
                  <a:cubicBezTo>
                    <a:pt x="25688" y="12255"/>
                    <a:pt x="25962" y="7812"/>
                    <a:pt x="25812" y="3406"/>
                  </a:cubicBezTo>
                  <a:cubicBezTo>
                    <a:pt x="25787" y="2510"/>
                    <a:pt x="25526" y="1552"/>
                    <a:pt x="24829" y="979"/>
                  </a:cubicBezTo>
                  <a:cubicBezTo>
                    <a:pt x="24120" y="394"/>
                    <a:pt x="23124" y="320"/>
                    <a:pt x="22203" y="295"/>
                  </a:cubicBezTo>
                  <a:cubicBezTo>
                    <a:pt x="21357" y="271"/>
                    <a:pt x="20512" y="261"/>
                    <a:pt x="19666" y="261"/>
                  </a:cubicBezTo>
                  <a:cubicBezTo>
                    <a:pt x="17860" y="261"/>
                    <a:pt x="16052" y="306"/>
                    <a:pt x="14238" y="357"/>
                  </a:cubicBezTo>
                  <a:cubicBezTo>
                    <a:pt x="14048" y="362"/>
                    <a:pt x="13859" y="365"/>
                    <a:pt x="13671" y="365"/>
                  </a:cubicBezTo>
                  <a:cubicBezTo>
                    <a:pt x="11357" y="365"/>
                    <a:pt x="9091" y="1"/>
                    <a:pt x="6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5469925" y="4313325"/>
              <a:ext cx="393600" cy="287025"/>
            </a:xfrm>
            <a:custGeom>
              <a:rect b="b" l="l" r="r" t="t"/>
              <a:pathLst>
                <a:path extrusionOk="0" h="11481" w="15744">
                  <a:moveTo>
                    <a:pt x="4151" y="0"/>
                  </a:moveTo>
                  <a:cubicBezTo>
                    <a:pt x="4025" y="0"/>
                    <a:pt x="3898" y="2"/>
                    <a:pt x="3771" y="6"/>
                  </a:cubicBezTo>
                  <a:cubicBezTo>
                    <a:pt x="2726" y="31"/>
                    <a:pt x="635" y="292"/>
                    <a:pt x="635" y="1872"/>
                  </a:cubicBezTo>
                  <a:cubicBezTo>
                    <a:pt x="635" y="3590"/>
                    <a:pt x="0" y="10099"/>
                    <a:pt x="1108" y="11082"/>
                  </a:cubicBezTo>
                  <a:cubicBezTo>
                    <a:pt x="1344" y="11269"/>
                    <a:pt x="1618" y="11393"/>
                    <a:pt x="1917" y="11431"/>
                  </a:cubicBezTo>
                  <a:cubicBezTo>
                    <a:pt x="2203" y="11468"/>
                    <a:pt x="2502" y="11480"/>
                    <a:pt x="2800" y="11480"/>
                  </a:cubicBezTo>
                  <a:cubicBezTo>
                    <a:pt x="3572" y="11468"/>
                    <a:pt x="4344" y="11464"/>
                    <a:pt x="5115" y="11464"/>
                  </a:cubicBezTo>
                  <a:cubicBezTo>
                    <a:pt x="6658" y="11464"/>
                    <a:pt x="8202" y="11480"/>
                    <a:pt x="9745" y="11480"/>
                  </a:cubicBezTo>
                  <a:cubicBezTo>
                    <a:pt x="10989" y="11480"/>
                    <a:pt x="12222" y="11455"/>
                    <a:pt x="13454" y="11393"/>
                  </a:cubicBezTo>
                  <a:cubicBezTo>
                    <a:pt x="14350" y="11356"/>
                    <a:pt x="15594" y="11244"/>
                    <a:pt x="15594" y="10099"/>
                  </a:cubicBezTo>
                  <a:cubicBezTo>
                    <a:pt x="15582" y="7423"/>
                    <a:pt x="15744" y="4735"/>
                    <a:pt x="15669" y="2072"/>
                  </a:cubicBezTo>
                  <a:cubicBezTo>
                    <a:pt x="15644" y="1524"/>
                    <a:pt x="15482" y="939"/>
                    <a:pt x="15059" y="591"/>
                  </a:cubicBezTo>
                  <a:cubicBezTo>
                    <a:pt x="14636" y="230"/>
                    <a:pt x="14039" y="192"/>
                    <a:pt x="13479" y="180"/>
                  </a:cubicBezTo>
                  <a:cubicBezTo>
                    <a:pt x="12939" y="163"/>
                    <a:pt x="12401" y="156"/>
                    <a:pt x="11864" y="156"/>
                  </a:cubicBezTo>
                  <a:cubicBezTo>
                    <a:pt x="10789" y="156"/>
                    <a:pt x="9716" y="184"/>
                    <a:pt x="8637" y="217"/>
                  </a:cubicBezTo>
                  <a:cubicBezTo>
                    <a:pt x="8541" y="219"/>
                    <a:pt x="8445" y="220"/>
                    <a:pt x="8349" y="220"/>
                  </a:cubicBezTo>
                  <a:cubicBezTo>
                    <a:pt x="6944" y="220"/>
                    <a:pt x="5564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5345450" y="4598150"/>
              <a:ext cx="108625" cy="103075"/>
            </a:xfrm>
            <a:custGeom>
              <a:rect b="b" l="l" r="r" t="t"/>
              <a:pathLst>
                <a:path extrusionOk="0" h="4123" w="4345">
                  <a:moveTo>
                    <a:pt x="1" y="0"/>
                  </a:moveTo>
                  <a:lnTo>
                    <a:pt x="1" y="0"/>
                  </a:lnTo>
                  <a:cubicBezTo>
                    <a:pt x="138" y="1668"/>
                    <a:pt x="424" y="2975"/>
                    <a:pt x="972" y="3460"/>
                  </a:cubicBezTo>
                  <a:cubicBezTo>
                    <a:pt x="1345" y="3771"/>
                    <a:pt x="1805" y="3970"/>
                    <a:pt x="2291" y="4033"/>
                  </a:cubicBezTo>
                  <a:cubicBezTo>
                    <a:pt x="2697" y="4095"/>
                    <a:pt x="3104" y="4123"/>
                    <a:pt x="3511" y="4123"/>
                  </a:cubicBezTo>
                  <a:cubicBezTo>
                    <a:pt x="3589" y="4123"/>
                    <a:pt x="3668" y="4122"/>
                    <a:pt x="3747" y="4120"/>
                  </a:cubicBezTo>
                  <a:cubicBezTo>
                    <a:pt x="3909" y="4120"/>
                    <a:pt x="4071" y="4120"/>
                    <a:pt x="4232" y="4107"/>
                  </a:cubicBezTo>
                  <a:cubicBezTo>
                    <a:pt x="4344" y="2726"/>
                    <a:pt x="3672" y="1394"/>
                    <a:pt x="2502" y="660"/>
                  </a:cubicBezTo>
                  <a:cubicBezTo>
                    <a:pt x="2017" y="374"/>
                    <a:pt x="1482" y="187"/>
                    <a:pt x="922" y="100"/>
                  </a:cubicBezTo>
                  <a:cubicBezTo>
                    <a:pt x="623" y="38"/>
                    <a:pt x="312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5348875" y="4228825"/>
              <a:ext cx="117325" cy="110175"/>
            </a:xfrm>
            <a:custGeom>
              <a:rect b="b" l="l" r="r" t="t"/>
              <a:pathLst>
                <a:path extrusionOk="0" h="4407" w="4693">
                  <a:moveTo>
                    <a:pt x="4693" y="0"/>
                  </a:moveTo>
                  <a:lnTo>
                    <a:pt x="4693" y="0"/>
                  </a:lnTo>
                  <a:cubicBezTo>
                    <a:pt x="2876" y="125"/>
                    <a:pt x="38" y="697"/>
                    <a:pt x="38" y="3062"/>
                  </a:cubicBezTo>
                  <a:cubicBezTo>
                    <a:pt x="38" y="3398"/>
                    <a:pt x="26" y="3859"/>
                    <a:pt x="1" y="4406"/>
                  </a:cubicBezTo>
                  <a:cubicBezTo>
                    <a:pt x="685" y="4356"/>
                    <a:pt x="1357" y="4219"/>
                    <a:pt x="2017" y="3995"/>
                  </a:cubicBezTo>
                  <a:cubicBezTo>
                    <a:pt x="2565" y="3834"/>
                    <a:pt x="3075" y="3547"/>
                    <a:pt x="3498" y="3162"/>
                  </a:cubicBezTo>
                  <a:cubicBezTo>
                    <a:pt x="3809" y="2850"/>
                    <a:pt x="4058" y="2477"/>
                    <a:pt x="4220" y="2066"/>
                  </a:cubicBezTo>
                  <a:cubicBezTo>
                    <a:pt x="4518" y="1419"/>
                    <a:pt x="4668" y="71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5878450" y="4567350"/>
              <a:ext cx="88700" cy="130375"/>
            </a:xfrm>
            <a:custGeom>
              <a:rect b="b" l="l" r="r" t="t"/>
              <a:pathLst>
                <a:path extrusionOk="0" h="5215" w="3548">
                  <a:moveTo>
                    <a:pt x="3547" y="0"/>
                  </a:moveTo>
                  <a:lnTo>
                    <a:pt x="3547" y="0"/>
                  </a:lnTo>
                  <a:cubicBezTo>
                    <a:pt x="3261" y="75"/>
                    <a:pt x="2962" y="174"/>
                    <a:pt x="2688" y="299"/>
                  </a:cubicBezTo>
                  <a:cubicBezTo>
                    <a:pt x="1705" y="734"/>
                    <a:pt x="834" y="1494"/>
                    <a:pt x="398" y="2477"/>
                  </a:cubicBezTo>
                  <a:cubicBezTo>
                    <a:pt x="174" y="3062"/>
                    <a:pt x="37" y="3672"/>
                    <a:pt x="13" y="4294"/>
                  </a:cubicBezTo>
                  <a:cubicBezTo>
                    <a:pt x="0" y="4605"/>
                    <a:pt x="0" y="4904"/>
                    <a:pt x="0" y="5215"/>
                  </a:cubicBezTo>
                  <a:cubicBezTo>
                    <a:pt x="1481" y="5140"/>
                    <a:pt x="3522" y="4953"/>
                    <a:pt x="3510" y="3074"/>
                  </a:cubicBezTo>
                  <a:cubicBezTo>
                    <a:pt x="3510" y="2054"/>
                    <a:pt x="3535" y="1021"/>
                    <a:pt x="3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5857600" y="4235050"/>
              <a:ext cx="112350" cy="104300"/>
            </a:xfrm>
            <a:custGeom>
              <a:rect b="b" l="l" r="r" t="t"/>
              <a:pathLst>
                <a:path extrusionOk="0" h="4172" w="4494">
                  <a:moveTo>
                    <a:pt x="0" y="0"/>
                  </a:moveTo>
                  <a:cubicBezTo>
                    <a:pt x="13" y="13"/>
                    <a:pt x="13" y="13"/>
                    <a:pt x="13" y="25"/>
                  </a:cubicBezTo>
                  <a:cubicBezTo>
                    <a:pt x="25" y="536"/>
                    <a:pt x="87" y="1046"/>
                    <a:pt x="224" y="1531"/>
                  </a:cubicBezTo>
                  <a:cubicBezTo>
                    <a:pt x="598" y="2738"/>
                    <a:pt x="1680" y="3634"/>
                    <a:pt x="2888" y="3983"/>
                  </a:cubicBezTo>
                  <a:cubicBezTo>
                    <a:pt x="3367" y="4108"/>
                    <a:pt x="3867" y="4171"/>
                    <a:pt x="4359" y="4171"/>
                  </a:cubicBezTo>
                  <a:cubicBezTo>
                    <a:pt x="4404" y="4171"/>
                    <a:pt x="4448" y="4171"/>
                    <a:pt x="4493" y="4170"/>
                  </a:cubicBezTo>
                  <a:cubicBezTo>
                    <a:pt x="4493" y="3821"/>
                    <a:pt x="4481" y="3473"/>
                    <a:pt x="4468" y="3124"/>
                  </a:cubicBezTo>
                  <a:cubicBezTo>
                    <a:pt x="4443" y="2228"/>
                    <a:pt x="4182" y="1270"/>
                    <a:pt x="3485" y="697"/>
                  </a:cubicBezTo>
                  <a:cubicBezTo>
                    <a:pt x="2776" y="112"/>
                    <a:pt x="1780" y="38"/>
                    <a:pt x="859" y="13"/>
                  </a:cubicBezTo>
                  <a:cubicBezTo>
                    <a:pt x="573" y="0"/>
                    <a:pt x="286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5324000" y="4229750"/>
              <a:ext cx="634750" cy="471475"/>
            </a:xfrm>
            <a:custGeom>
              <a:rect b="b" l="l" r="r" t="t"/>
              <a:pathLst>
                <a:path extrusionOk="0" h="18859" w="25390">
                  <a:moveTo>
                    <a:pt x="5215" y="1"/>
                  </a:moveTo>
                  <a:lnTo>
                    <a:pt x="5215" y="1"/>
                  </a:lnTo>
                  <a:cubicBezTo>
                    <a:pt x="3423" y="200"/>
                    <a:pt x="1033" y="860"/>
                    <a:pt x="1033" y="3025"/>
                  </a:cubicBezTo>
                  <a:cubicBezTo>
                    <a:pt x="1033" y="5850"/>
                    <a:pt x="0" y="16591"/>
                    <a:pt x="1830" y="18196"/>
                  </a:cubicBezTo>
                  <a:cubicBezTo>
                    <a:pt x="2203" y="18507"/>
                    <a:pt x="2663" y="18706"/>
                    <a:pt x="3149" y="18781"/>
                  </a:cubicBezTo>
                  <a:cubicBezTo>
                    <a:pt x="3553" y="18833"/>
                    <a:pt x="3958" y="18859"/>
                    <a:pt x="4362" y="18859"/>
                  </a:cubicBezTo>
                  <a:cubicBezTo>
                    <a:pt x="4443" y="18859"/>
                    <a:pt x="4524" y="18858"/>
                    <a:pt x="4605" y="18856"/>
                  </a:cubicBezTo>
                  <a:cubicBezTo>
                    <a:pt x="5734" y="18841"/>
                    <a:pt x="6861" y="18836"/>
                    <a:pt x="7986" y="18836"/>
                  </a:cubicBezTo>
                  <a:cubicBezTo>
                    <a:pt x="10321" y="18836"/>
                    <a:pt x="12651" y="18857"/>
                    <a:pt x="14984" y="18857"/>
                  </a:cubicBezTo>
                  <a:cubicBezTo>
                    <a:pt x="15345" y="18857"/>
                    <a:pt x="15706" y="18857"/>
                    <a:pt x="16067" y="18856"/>
                  </a:cubicBezTo>
                  <a:cubicBezTo>
                    <a:pt x="18096" y="18856"/>
                    <a:pt x="20137" y="18806"/>
                    <a:pt x="22166" y="18719"/>
                  </a:cubicBezTo>
                  <a:cubicBezTo>
                    <a:pt x="23298" y="18669"/>
                    <a:pt x="24754" y="18545"/>
                    <a:pt x="25389" y="17649"/>
                  </a:cubicBezTo>
                  <a:lnTo>
                    <a:pt x="25389" y="17649"/>
                  </a:lnTo>
                  <a:cubicBezTo>
                    <a:pt x="22825" y="18059"/>
                    <a:pt x="19701" y="18034"/>
                    <a:pt x="17660" y="18047"/>
                  </a:cubicBezTo>
                  <a:cubicBezTo>
                    <a:pt x="13840" y="18047"/>
                    <a:pt x="9795" y="18134"/>
                    <a:pt x="5974" y="18184"/>
                  </a:cubicBezTo>
                  <a:cubicBezTo>
                    <a:pt x="5893" y="18186"/>
                    <a:pt x="5812" y="18187"/>
                    <a:pt x="5731" y="18187"/>
                  </a:cubicBezTo>
                  <a:cubicBezTo>
                    <a:pt x="5327" y="18187"/>
                    <a:pt x="4922" y="18161"/>
                    <a:pt x="4518" y="18109"/>
                  </a:cubicBezTo>
                  <a:cubicBezTo>
                    <a:pt x="4032" y="18047"/>
                    <a:pt x="3572" y="17835"/>
                    <a:pt x="3199" y="17524"/>
                  </a:cubicBezTo>
                  <a:cubicBezTo>
                    <a:pt x="1369" y="15919"/>
                    <a:pt x="2402" y="5178"/>
                    <a:pt x="2402" y="2353"/>
                  </a:cubicBezTo>
                  <a:cubicBezTo>
                    <a:pt x="2402" y="1494"/>
                    <a:pt x="3460" y="349"/>
                    <a:pt x="5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5438550" y="4258700"/>
              <a:ext cx="490325" cy="19075"/>
            </a:xfrm>
            <a:custGeom>
              <a:rect b="b" l="l" r="r" t="t"/>
              <a:pathLst>
                <a:path extrusionOk="0" h="763" w="19613">
                  <a:moveTo>
                    <a:pt x="19575" y="0"/>
                  </a:moveTo>
                  <a:cubicBezTo>
                    <a:pt x="18144" y="25"/>
                    <a:pt x="16725" y="162"/>
                    <a:pt x="15294" y="199"/>
                  </a:cubicBezTo>
                  <a:cubicBezTo>
                    <a:pt x="14874" y="210"/>
                    <a:pt x="14455" y="215"/>
                    <a:pt x="14036" y="215"/>
                  </a:cubicBezTo>
                  <a:cubicBezTo>
                    <a:pt x="13024" y="215"/>
                    <a:pt x="12012" y="188"/>
                    <a:pt x="11000" y="162"/>
                  </a:cubicBezTo>
                  <a:cubicBezTo>
                    <a:pt x="9569" y="125"/>
                    <a:pt x="8141" y="115"/>
                    <a:pt x="6712" y="115"/>
                  </a:cubicBezTo>
                  <a:cubicBezTo>
                    <a:pt x="5284" y="115"/>
                    <a:pt x="3856" y="125"/>
                    <a:pt x="2425" y="125"/>
                  </a:cubicBezTo>
                  <a:cubicBezTo>
                    <a:pt x="2054" y="125"/>
                    <a:pt x="1676" y="98"/>
                    <a:pt x="1306" y="98"/>
                  </a:cubicBezTo>
                  <a:cubicBezTo>
                    <a:pt x="1168" y="98"/>
                    <a:pt x="1030" y="102"/>
                    <a:pt x="894" y="112"/>
                  </a:cubicBezTo>
                  <a:cubicBezTo>
                    <a:pt x="533" y="137"/>
                    <a:pt x="98" y="237"/>
                    <a:pt x="23" y="635"/>
                  </a:cubicBezTo>
                  <a:cubicBezTo>
                    <a:pt x="0" y="710"/>
                    <a:pt x="64" y="762"/>
                    <a:pt x="126" y="762"/>
                  </a:cubicBezTo>
                  <a:cubicBezTo>
                    <a:pt x="167" y="762"/>
                    <a:pt x="207" y="739"/>
                    <a:pt x="222" y="685"/>
                  </a:cubicBezTo>
                  <a:cubicBezTo>
                    <a:pt x="304" y="367"/>
                    <a:pt x="698" y="319"/>
                    <a:pt x="1015" y="319"/>
                  </a:cubicBezTo>
                  <a:cubicBezTo>
                    <a:pt x="1083" y="319"/>
                    <a:pt x="1148" y="322"/>
                    <a:pt x="1205" y="324"/>
                  </a:cubicBezTo>
                  <a:cubicBezTo>
                    <a:pt x="1691" y="324"/>
                    <a:pt x="2176" y="336"/>
                    <a:pt x="2661" y="336"/>
                  </a:cubicBezTo>
                  <a:cubicBezTo>
                    <a:pt x="4043" y="336"/>
                    <a:pt x="5424" y="324"/>
                    <a:pt x="6818" y="324"/>
                  </a:cubicBezTo>
                  <a:cubicBezTo>
                    <a:pt x="9029" y="324"/>
                    <a:pt x="11248" y="415"/>
                    <a:pt x="13462" y="415"/>
                  </a:cubicBezTo>
                  <a:cubicBezTo>
                    <a:pt x="13965" y="415"/>
                    <a:pt x="14468" y="410"/>
                    <a:pt x="14970" y="398"/>
                  </a:cubicBezTo>
                  <a:cubicBezTo>
                    <a:pt x="16501" y="374"/>
                    <a:pt x="18044" y="237"/>
                    <a:pt x="19575" y="62"/>
                  </a:cubicBezTo>
                  <a:cubicBezTo>
                    <a:pt x="19612" y="50"/>
                    <a:pt x="19612" y="0"/>
                    <a:pt x="1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6077875" y="4638275"/>
              <a:ext cx="67850" cy="74400"/>
            </a:xfrm>
            <a:custGeom>
              <a:rect b="b" l="l" r="r" t="t"/>
              <a:pathLst>
                <a:path extrusionOk="0" h="2976" w="2714">
                  <a:moveTo>
                    <a:pt x="1357" y="1"/>
                  </a:moveTo>
                  <a:cubicBezTo>
                    <a:pt x="611" y="1"/>
                    <a:pt x="1" y="660"/>
                    <a:pt x="1" y="1482"/>
                  </a:cubicBezTo>
                  <a:cubicBezTo>
                    <a:pt x="1" y="2303"/>
                    <a:pt x="611" y="2975"/>
                    <a:pt x="1357" y="2975"/>
                  </a:cubicBezTo>
                  <a:cubicBezTo>
                    <a:pt x="2104" y="2975"/>
                    <a:pt x="2714" y="2303"/>
                    <a:pt x="2714" y="1482"/>
                  </a:cubicBezTo>
                  <a:cubicBezTo>
                    <a:pt x="2714" y="660"/>
                    <a:pt x="2104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6087525" y="4651025"/>
              <a:ext cx="33625" cy="47950"/>
            </a:xfrm>
            <a:custGeom>
              <a:rect b="b" l="l" r="r" t="t"/>
              <a:pathLst>
                <a:path extrusionOk="0" h="1918" w="1345">
                  <a:moveTo>
                    <a:pt x="673" y="1"/>
                  </a:moveTo>
                  <a:cubicBezTo>
                    <a:pt x="299" y="1"/>
                    <a:pt x="0" y="437"/>
                    <a:pt x="0" y="959"/>
                  </a:cubicBezTo>
                  <a:cubicBezTo>
                    <a:pt x="0" y="1494"/>
                    <a:pt x="299" y="1918"/>
                    <a:pt x="673" y="1918"/>
                  </a:cubicBezTo>
                  <a:cubicBezTo>
                    <a:pt x="1046" y="1918"/>
                    <a:pt x="1345" y="1494"/>
                    <a:pt x="1345" y="959"/>
                  </a:cubicBezTo>
                  <a:cubicBezTo>
                    <a:pt x="1345" y="437"/>
                    <a:pt x="1046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6230650" y="4613125"/>
              <a:ext cx="68175" cy="67450"/>
            </a:xfrm>
            <a:custGeom>
              <a:rect b="b" l="l" r="r" t="t"/>
              <a:pathLst>
                <a:path extrusionOk="0" h="2698" w="2727">
                  <a:moveTo>
                    <a:pt x="1300" y="0"/>
                  </a:moveTo>
                  <a:cubicBezTo>
                    <a:pt x="1224" y="0"/>
                    <a:pt x="1147" y="8"/>
                    <a:pt x="1071" y="24"/>
                  </a:cubicBezTo>
                  <a:cubicBezTo>
                    <a:pt x="411" y="160"/>
                    <a:pt x="0" y="870"/>
                    <a:pt x="162" y="1604"/>
                  </a:cubicBezTo>
                  <a:cubicBezTo>
                    <a:pt x="305" y="2253"/>
                    <a:pt x="847" y="2698"/>
                    <a:pt x="1426" y="2698"/>
                  </a:cubicBezTo>
                  <a:cubicBezTo>
                    <a:pt x="1502" y="2698"/>
                    <a:pt x="1579" y="2690"/>
                    <a:pt x="1656" y="2674"/>
                  </a:cubicBezTo>
                  <a:cubicBezTo>
                    <a:pt x="2315" y="2538"/>
                    <a:pt x="2726" y="1841"/>
                    <a:pt x="2564" y="1106"/>
                  </a:cubicBezTo>
                  <a:cubicBezTo>
                    <a:pt x="2432" y="456"/>
                    <a:pt x="1889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6242150" y="4626275"/>
              <a:ext cx="33650" cy="43025"/>
            </a:xfrm>
            <a:custGeom>
              <a:rect b="b" l="l" r="r" t="t"/>
              <a:pathLst>
                <a:path extrusionOk="0" h="1721" w="1346">
                  <a:moveTo>
                    <a:pt x="564" y="0"/>
                  </a:moveTo>
                  <a:cubicBezTo>
                    <a:pt x="538" y="0"/>
                    <a:pt x="512" y="3"/>
                    <a:pt x="486" y="8"/>
                  </a:cubicBezTo>
                  <a:cubicBezTo>
                    <a:pt x="175" y="70"/>
                    <a:pt x="1" y="506"/>
                    <a:pt x="113" y="979"/>
                  </a:cubicBezTo>
                  <a:cubicBezTo>
                    <a:pt x="204" y="1412"/>
                    <a:pt x="495" y="1720"/>
                    <a:pt x="782" y="1720"/>
                  </a:cubicBezTo>
                  <a:cubicBezTo>
                    <a:pt x="808" y="1720"/>
                    <a:pt x="834" y="1718"/>
                    <a:pt x="860" y="1713"/>
                  </a:cubicBezTo>
                  <a:cubicBezTo>
                    <a:pt x="1171" y="1651"/>
                    <a:pt x="1345" y="1215"/>
                    <a:pt x="1245" y="742"/>
                  </a:cubicBezTo>
                  <a:cubicBezTo>
                    <a:pt x="1143" y="308"/>
                    <a:pt x="85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6034175" y="3875400"/>
              <a:ext cx="148125" cy="374675"/>
            </a:xfrm>
            <a:custGeom>
              <a:rect b="b" l="l" r="r" t="t"/>
              <a:pathLst>
                <a:path extrusionOk="0" h="14987" w="5925">
                  <a:moveTo>
                    <a:pt x="2793" y="0"/>
                  </a:moveTo>
                  <a:cubicBezTo>
                    <a:pt x="1875" y="0"/>
                    <a:pt x="627" y="691"/>
                    <a:pt x="168" y="1020"/>
                  </a:cubicBezTo>
                  <a:cubicBezTo>
                    <a:pt x="0" y="1121"/>
                    <a:pt x="84" y="1353"/>
                    <a:pt x="248" y="1353"/>
                  </a:cubicBezTo>
                  <a:cubicBezTo>
                    <a:pt x="266" y="1353"/>
                    <a:pt x="285" y="1350"/>
                    <a:pt x="305" y="1344"/>
                  </a:cubicBezTo>
                  <a:cubicBezTo>
                    <a:pt x="803" y="1219"/>
                    <a:pt x="1276" y="1007"/>
                    <a:pt x="1774" y="858"/>
                  </a:cubicBezTo>
                  <a:cubicBezTo>
                    <a:pt x="2050" y="776"/>
                    <a:pt x="2402" y="652"/>
                    <a:pt x="2712" y="652"/>
                  </a:cubicBezTo>
                  <a:cubicBezTo>
                    <a:pt x="2779" y="652"/>
                    <a:pt x="2844" y="658"/>
                    <a:pt x="2906" y="671"/>
                  </a:cubicBezTo>
                  <a:cubicBezTo>
                    <a:pt x="3230" y="746"/>
                    <a:pt x="3180" y="1082"/>
                    <a:pt x="3230" y="1368"/>
                  </a:cubicBezTo>
                  <a:cubicBezTo>
                    <a:pt x="3292" y="1729"/>
                    <a:pt x="3342" y="2090"/>
                    <a:pt x="3404" y="2464"/>
                  </a:cubicBezTo>
                  <a:cubicBezTo>
                    <a:pt x="4014" y="6508"/>
                    <a:pt x="4561" y="10566"/>
                    <a:pt x="5109" y="14623"/>
                  </a:cubicBezTo>
                  <a:cubicBezTo>
                    <a:pt x="5146" y="14866"/>
                    <a:pt x="5358" y="14987"/>
                    <a:pt x="5552" y="14987"/>
                  </a:cubicBezTo>
                  <a:cubicBezTo>
                    <a:pt x="5747" y="14987"/>
                    <a:pt x="5924" y="14866"/>
                    <a:pt x="5893" y="14623"/>
                  </a:cubicBezTo>
                  <a:cubicBezTo>
                    <a:pt x="5818" y="14025"/>
                    <a:pt x="5719" y="13441"/>
                    <a:pt x="5632" y="12843"/>
                  </a:cubicBezTo>
                  <a:cubicBezTo>
                    <a:pt x="5246" y="10155"/>
                    <a:pt x="4848" y="7454"/>
                    <a:pt x="4437" y="4754"/>
                  </a:cubicBezTo>
                  <a:cubicBezTo>
                    <a:pt x="4312" y="3982"/>
                    <a:pt x="4200" y="3210"/>
                    <a:pt x="4076" y="2439"/>
                  </a:cubicBezTo>
                  <a:cubicBezTo>
                    <a:pt x="4014" y="2065"/>
                    <a:pt x="3952" y="1704"/>
                    <a:pt x="3902" y="1331"/>
                  </a:cubicBezTo>
                  <a:cubicBezTo>
                    <a:pt x="3852" y="1057"/>
                    <a:pt x="3840" y="746"/>
                    <a:pt x="3715" y="485"/>
                  </a:cubicBezTo>
                  <a:cubicBezTo>
                    <a:pt x="3533" y="133"/>
                    <a:pt x="3195" y="0"/>
                    <a:pt x="2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5986400" y="3896400"/>
              <a:ext cx="71600" cy="413725"/>
            </a:xfrm>
            <a:custGeom>
              <a:rect b="b" l="l" r="r" t="t"/>
              <a:pathLst>
                <a:path extrusionOk="0" h="16549" w="2864">
                  <a:moveTo>
                    <a:pt x="2395" y="0"/>
                  </a:moveTo>
                  <a:cubicBezTo>
                    <a:pt x="2059" y="0"/>
                    <a:pt x="1725" y="173"/>
                    <a:pt x="1432" y="304"/>
                  </a:cubicBezTo>
                  <a:cubicBezTo>
                    <a:pt x="1009" y="491"/>
                    <a:pt x="449" y="703"/>
                    <a:pt x="237" y="1138"/>
                  </a:cubicBezTo>
                  <a:cubicBezTo>
                    <a:pt x="1" y="1661"/>
                    <a:pt x="162" y="2333"/>
                    <a:pt x="237" y="2881"/>
                  </a:cubicBezTo>
                  <a:cubicBezTo>
                    <a:pt x="312" y="3515"/>
                    <a:pt x="349" y="4138"/>
                    <a:pt x="411" y="4772"/>
                  </a:cubicBezTo>
                  <a:cubicBezTo>
                    <a:pt x="561" y="6228"/>
                    <a:pt x="735" y="7685"/>
                    <a:pt x="909" y="9141"/>
                  </a:cubicBezTo>
                  <a:cubicBezTo>
                    <a:pt x="1083" y="10659"/>
                    <a:pt x="1270" y="12165"/>
                    <a:pt x="1419" y="13671"/>
                  </a:cubicBezTo>
                  <a:cubicBezTo>
                    <a:pt x="1482" y="14293"/>
                    <a:pt x="1544" y="14915"/>
                    <a:pt x="1594" y="15525"/>
                  </a:cubicBezTo>
                  <a:cubicBezTo>
                    <a:pt x="1627" y="15958"/>
                    <a:pt x="1769" y="16549"/>
                    <a:pt x="2267" y="16549"/>
                  </a:cubicBezTo>
                  <a:cubicBezTo>
                    <a:pt x="2327" y="16549"/>
                    <a:pt x="2393" y="16540"/>
                    <a:pt x="2465" y="16521"/>
                  </a:cubicBezTo>
                  <a:cubicBezTo>
                    <a:pt x="2714" y="16446"/>
                    <a:pt x="2801" y="16135"/>
                    <a:pt x="2614" y="15948"/>
                  </a:cubicBezTo>
                  <a:cubicBezTo>
                    <a:pt x="2415" y="15724"/>
                    <a:pt x="2465" y="15301"/>
                    <a:pt x="2440" y="15015"/>
                  </a:cubicBezTo>
                  <a:cubicBezTo>
                    <a:pt x="2403" y="14642"/>
                    <a:pt x="2365" y="14268"/>
                    <a:pt x="2328" y="13895"/>
                  </a:cubicBezTo>
                  <a:cubicBezTo>
                    <a:pt x="2253" y="13123"/>
                    <a:pt x="2166" y="12339"/>
                    <a:pt x="2079" y="11555"/>
                  </a:cubicBezTo>
                  <a:cubicBezTo>
                    <a:pt x="1880" y="9875"/>
                    <a:pt x="1668" y="8195"/>
                    <a:pt x="1482" y="6515"/>
                  </a:cubicBezTo>
                  <a:cubicBezTo>
                    <a:pt x="1320" y="5071"/>
                    <a:pt x="1171" y="3615"/>
                    <a:pt x="1021" y="2171"/>
                  </a:cubicBezTo>
                  <a:cubicBezTo>
                    <a:pt x="984" y="1935"/>
                    <a:pt x="909" y="1599"/>
                    <a:pt x="1096" y="1412"/>
                  </a:cubicBezTo>
                  <a:cubicBezTo>
                    <a:pt x="1245" y="1250"/>
                    <a:pt x="1556" y="1151"/>
                    <a:pt x="1743" y="1064"/>
                  </a:cubicBezTo>
                  <a:cubicBezTo>
                    <a:pt x="2104" y="889"/>
                    <a:pt x="2564" y="765"/>
                    <a:pt x="2776" y="404"/>
                  </a:cubicBezTo>
                  <a:cubicBezTo>
                    <a:pt x="2863" y="255"/>
                    <a:pt x="2788" y="68"/>
                    <a:pt x="2627" y="31"/>
                  </a:cubicBezTo>
                  <a:cubicBezTo>
                    <a:pt x="2550" y="10"/>
                    <a:pt x="247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5943775" y="4194425"/>
              <a:ext cx="399525" cy="475075"/>
            </a:xfrm>
            <a:custGeom>
              <a:rect b="b" l="l" r="r" t="t"/>
              <a:pathLst>
                <a:path extrusionOk="0" h="19003" w="15981">
                  <a:moveTo>
                    <a:pt x="10787" y="0"/>
                  </a:moveTo>
                  <a:cubicBezTo>
                    <a:pt x="8152" y="0"/>
                    <a:pt x="611" y="1326"/>
                    <a:pt x="399" y="2073"/>
                  </a:cubicBezTo>
                  <a:cubicBezTo>
                    <a:pt x="1" y="3418"/>
                    <a:pt x="1544" y="17904"/>
                    <a:pt x="2950" y="18775"/>
                  </a:cubicBezTo>
                  <a:cubicBezTo>
                    <a:pt x="3207" y="18934"/>
                    <a:pt x="3729" y="19003"/>
                    <a:pt x="4416" y="19003"/>
                  </a:cubicBezTo>
                  <a:cubicBezTo>
                    <a:pt x="7494" y="19003"/>
                    <a:pt x="13900" y="17637"/>
                    <a:pt x="14836" y="16946"/>
                  </a:cubicBezTo>
                  <a:cubicBezTo>
                    <a:pt x="15981" y="16087"/>
                    <a:pt x="12969" y="443"/>
                    <a:pt x="11488" y="57"/>
                  </a:cubicBezTo>
                  <a:cubicBezTo>
                    <a:pt x="11334" y="18"/>
                    <a:pt x="11093" y="0"/>
                    <a:pt x="10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5943775" y="4220100"/>
              <a:ext cx="372450" cy="449400"/>
            </a:xfrm>
            <a:custGeom>
              <a:rect b="b" l="l" r="r" t="t"/>
              <a:pathLst>
                <a:path extrusionOk="0" h="17976" w="14898">
                  <a:moveTo>
                    <a:pt x="3373" y="1"/>
                  </a:moveTo>
                  <a:lnTo>
                    <a:pt x="3373" y="1"/>
                  </a:lnTo>
                  <a:cubicBezTo>
                    <a:pt x="1731" y="362"/>
                    <a:pt x="486" y="748"/>
                    <a:pt x="399" y="1046"/>
                  </a:cubicBezTo>
                  <a:cubicBezTo>
                    <a:pt x="1" y="2391"/>
                    <a:pt x="1544" y="16877"/>
                    <a:pt x="2950" y="17748"/>
                  </a:cubicBezTo>
                  <a:cubicBezTo>
                    <a:pt x="3207" y="17907"/>
                    <a:pt x="3729" y="17976"/>
                    <a:pt x="4416" y="17976"/>
                  </a:cubicBezTo>
                  <a:cubicBezTo>
                    <a:pt x="7494" y="17976"/>
                    <a:pt x="13900" y="16610"/>
                    <a:pt x="14836" y="15919"/>
                  </a:cubicBezTo>
                  <a:cubicBezTo>
                    <a:pt x="14861" y="15894"/>
                    <a:pt x="14886" y="15857"/>
                    <a:pt x="14898" y="15832"/>
                  </a:cubicBezTo>
                  <a:lnTo>
                    <a:pt x="14898" y="15832"/>
                  </a:lnTo>
                  <a:cubicBezTo>
                    <a:pt x="12524" y="16400"/>
                    <a:pt x="9306" y="16928"/>
                    <a:pt x="7387" y="16928"/>
                  </a:cubicBezTo>
                  <a:cubicBezTo>
                    <a:pt x="6701" y="16928"/>
                    <a:pt x="6180" y="16860"/>
                    <a:pt x="5925" y="16703"/>
                  </a:cubicBezTo>
                  <a:cubicBezTo>
                    <a:pt x="4518" y="15832"/>
                    <a:pt x="2975" y="1345"/>
                    <a:pt x="3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5983300" y="4230375"/>
              <a:ext cx="14325" cy="155900"/>
            </a:xfrm>
            <a:custGeom>
              <a:rect b="b" l="l" r="r" t="t"/>
              <a:pathLst>
                <a:path extrusionOk="0" h="6236" w="573">
                  <a:moveTo>
                    <a:pt x="100" y="1"/>
                  </a:moveTo>
                  <a:cubicBezTo>
                    <a:pt x="0" y="2042"/>
                    <a:pt x="486" y="6199"/>
                    <a:pt x="486" y="6236"/>
                  </a:cubicBezTo>
                  <a:lnTo>
                    <a:pt x="573" y="6223"/>
                  </a:lnTo>
                  <a:cubicBezTo>
                    <a:pt x="560" y="6186"/>
                    <a:pt x="75" y="2042"/>
                    <a:pt x="1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6064800" y="4249050"/>
              <a:ext cx="162450" cy="32375"/>
            </a:xfrm>
            <a:custGeom>
              <a:rect b="b" l="l" r="r" t="t"/>
              <a:pathLst>
                <a:path extrusionOk="0" h="1295" w="6498">
                  <a:moveTo>
                    <a:pt x="6485" y="0"/>
                  </a:moveTo>
                  <a:cubicBezTo>
                    <a:pt x="4295" y="224"/>
                    <a:pt x="2142" y="635"/>
                    <a:pt x="38" y="1233"/>
                  </a:cubicBezTo>
                  <a:cubicBezTo>
                    <a:pt x="1" y="1245"/>
                    <a:pt x="13" y="1295"/>
                    <a:pt x="51" y="1295"/>
                  </a:cubicBezTo>
                  <a:cubicBezTo>
                    <a:pt x="2166" y="710"/>
                    <a:pt x="4307" y="287"/>
                    <a:pt x="6485" y="25"/>
                  </a:cubicBezTo>
                  <a:cubicBezTo>
                    <a:pt x="6498" y="25"/>
                    <a:pt x="6498" y="0"/>
                    <a:pt x="6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6060150" y="4280975"/>
              <a:ext cx="7800" cy="19175"/>
            </a:xfrm>
            <a:custGeom>
              <a:rect b="b" l="l" r="r" t="t"/>
              <a:pathLst>
                <a:path extrusionOk="0" h="767" w="312">
                  <a:moveTo>
                    <a:pt x="203" y="64"/>
                  </a:moveTo>
                  <a:lnTo>
                    <a:pt x="203" y="64"/>
                  </a:lnTo>
                  <a:cubicBezTo>
                    <a:pt x="214" y="165"/>
                    <a:pt x="226" y="266"/>
                    <a:pt x="237" y="366"/>
                  </a:cubicBezTo>
                  <a:cubicBezTo>
                    <a:pt x="249" y="416"/>
                    <a:pt x="249" y="466"/>
                    <a:pt x="262" y="503"/>
                  </a:cubicBezTo>
                  <a:cubicBezTo>
                    <a:pt x="262" y="528"/>
                    <a:pt x="262" y="553"/>
                    <a:pt x="262" y="578"/>
                  </a:cubicBezTo>
                  <a:cubicBezTo>
                    <a:pt x="194" y="639"/>
                    <a:pt x="145" y="670"/>
                    <a:pt x="114" y="670"/>
                  </a:cubicBezTo>
                  <a:cubicBezTo>
                    <a:pt x="88" y="670"/>
                    <a:pt x="75" y="648"/>
                    <a:pt x="75" y="603"/>
                  </a:cubicBezTo>
                  <a:cubicBezTo>
                    <a:pt x="7" y="421"/>
                    <a:pt x="125" y="229"/>
                    <a:pt x="203" y="64"/>
                  </a:cubicBezTo>
                  <a:close/>
                  <a:moveTo>
                    <a:pt x="222" y="0"/>
                  </a:moveTo>
                  <a:cubicBezTo>
                    <a:pt x="219" y="0"/>
                    <a:pt x="215" y="2"/>
                    <a:pt x="212" y="5"/>
                  </a:cubicBezTo>
                  <a:cubicBezTo>
                    <a:pt x="100" y="117"/>
                    <a:pt x="25" y="267"/>
                    <a:pt x="25" y="428"/>
                  </a:cubicBezTo>
                  <a:cubicBezTo>
                    <a:pt x="13" y="528"/>
                    <a:pt x="0" y="702"/>
                    <a:pt x="100" y="752"/>
                  </a:cubicBezTo>
                  <a:cubicBezTo>
                    <a:pt x="120" y="762"/>
                    <a:pt x="140" y="767"/>
                    <a:pt x="158" y="767"/>
                  </a:cubicBezTo>
                  <a:cubicBezTo>
                    <a:pt x="232" y="767"/>
                    <a:pt x="289" y="697"/>
                    <a:pt x="299" y="628"/>
                  </a:cubicBezTo>
                  <a:cubicBezTo>
                    <a:pt x="311" y="565"/>
                    <a:pt x="311" y="491"/>
                    <a:pt x="287" y="416"/>
                  </a:cubicBezTo>
                  <a:cubicBezTo>
                    <a:pt x="274" y="292"/>
                    <a:pt x="249" y="155"/>
                    <a:pt x="224" y="30"/>
                  </a:cubicBezTo>
                  <a:cubicBezTo>
                    <a:pt x="224" y="28"/>
                    <a:pt x="223" y="26"/>
                    <a:pt x="222" y="24"/>
                  </a:cubicBezTo>
                  <a:lnTo>
                    <a:pt x="222" y="24"/>
                  </a:lnTo>
                  <a:cubicBezTo>
                    <a:pt x="222" y="22"/>
                    <a:pt x="223" y="20"/>
                    <a:pt x="224" y="18"/>
                  </a:cubicBezTo>
                  <a:cubicBezTo>
                    <a:pt x="233" y="9"/>
                    <a:pt x="22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6067600" y="4437900"/>
              <a:ext cx="70975" cy="66925"/>
            </a:xfrm>
            <a:custGeom>
              <a:rect b="b" l="l" r="r" t="t"/>
              <a:pathLst>
                <a:path extrusionOk="0" h="2677" w="2839">
                  <a:moveTo>
                    <a:pt x="1507" y="1"/>
                  </a:moveTo>
                  <a:cubicBezTo>
                    <a:pt x="1507" y="1"/>
                    <a:pt x="511" y="349"/>
                    <a:pt x="1" y="486"/>
                  </a:cubicBezTo>
                  <a:cubicBezTo>
                    <a:pt x="1" y="486"/>
                    <a:pt x="860" y="1967"/>
                    <a:pt x="1320" y="2677"/>
                  </a:cubicBezTo>
                  <a:cubicBezTo>
                    <a:pt x="2042" y="2403"/>
                    <a:pt x="2839" y="2054"/>
                    <a:pt x="2839" y="2054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6065750" y="4436350"/>
              <a:ext cx="75000" cy="70350"/>
            </a:xfrm>
            <a:custGeom>
              <a:rect b="b" l="l" r="r" t="t"/>
              <a:pathLst>
                <a:path extrusionOk="0" h="2814" w="3000">
                  <a:moveTo>
                    <a:pt x="1581" y="63"/>
                  </a:moveTo>
                  <a:lnTo>
                    <a:pt x="2913" y="2116"/>
                  </a:lnTo>
                  <a:cubicBezTo>
                    <a:pt x="2913" y="2116"/>
                    <a:pt x="2116" y="2465"/>
                    <a:pt x="1394" y="2739"/>
                  </a:cubicBezTo>
                  <a:cubicBezTo>
                    <a:pt x="934" y="2029"/>
                    <a:pt x="75" y="548"/>
                    <a:pt x="75" y="548"/>
                  </a:cubicBezTo>
                  <a:cubicBezTo>
                    <a:pt x="585" y="411"/>
                    <a:pt x="1581" y="63"/>
                    <a:pt x="1581" y="63"/>
                  </a:cubicBezTo>
                  <a:close/>
                  <a:moveTo>
                    <a:pt x="1568" y="1"/>
                  </a:moveTo>
                  <a:cubicBezTo>
                    <a:pt x="1556" y="1"/>
                    <a:pt x="560" y="349"/>
                    <a:pt x="63" y="486"/>
                  </a:cubicBezTo>
                  <a:cubicBezTo>
                    <a:pt x="25" y="498"/>
                    <a:pt x="0" y="548"/>
                    <a:pt x="25" y="586"/>
                  </a:cubicBezTo>
                  <a:cubicBezTo>
                    <a:pt x="25" y="598"/>
                    <a:pt x="884" y="2079"/>
                    <a:pt x="1332" y="2776"/>
                  </a:cubicBezTo>
                  <a:cubicBezTo>
                    <a:pt x="1344" y="2801"/>
                    <a:pt x="1369" y="2813"/>
                    <a:pt x="1394" y="2813"/>
                  </a:cubicBezTo>
                  <a:cubicBezTo>
                    <a:pt x="1394" y="2813"/>
                    <a:pt x="1407" y="2801"/>
                    <a:pt x="1419" y="2801"/>
                  </a:cubicBezTo>
                  <a:cubicBezTo>
                    <a:pt x="2128" y="2527"/>
                    <a:pt x="2937" y="2179"/>
                    <a:pt x="2937" y="2179"/>
                  </a:cubicBezTo>
                  <a:cubicBezTo>
                    <a:pt x="2975" y="2154"/>
                    <a:pt x="3000" y="2116"/>
                    <a:pt x="2975" y="2079"/>
                  </a:cubicBezTo>
                  <a:lnTo>
                    <a:pt x="1643" y="25"/>
                  </a:lnTo>
                  <a:cubicBezTo>
                    <a:pt x="1631" y="13"/>
                    <a:pt x="1606" y="1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6192075" y="4374125"/>
              <a:ext cx="61925" cy="57900"/>
            </a:xfrm>
            <a:custGeom>
              <a:rect b="b" l="l" r="r" t="t"/>
              <a:pathLst>
                <a:path extrusionOk="0" h="2316" w="2477">
                  <a:moveTo>
                    <a:pt x="834" y="1"/>
                  </a:moveTo>
                  <a:lnTo>
                    <a:pt x="0" y="2315"/>
                  </a:lnTo>
                  <a:lnTo>
                    <a:pt x="0" y="2315"/>
                  </a:lnTo>
                  <a:lnTo>
                    <a:pt x="2477" y="158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6189900" y="4372575"/>
              <a:ext cx="66275" cy="61000"/>
            </a:xfrm>
            <a:custGeom>
              <a:rect b="b" l="l" r="r" t="t"/>
              <a:pathLst>
                <a:path extrusionOk="0" h="2440" w="2651">
                  <a:moveTo>
                    <a:pt x="921" y="63"/>
                  </a:moveTo>
                  <a:lnTo>
                    <a:pt x="2564" y="1643"/>
                  </a:lnTo>
                  <a:lnTo>
                    <a:pt x="87" y="2377"/>
                  </a:lnTo>
                  <a:lnTo>
                    <a:pt x="87" y="2377"/>
                  </a:lnTo>
                  <a:lnTo>
                    <a:pt x="921" y="63"/>
                  </a:lnTo>
                  <a:close/>
                  <a:moveTo>
                    <a:pt x="909" y="0"/>
                  </a:moveTo>
                  <a:cubicBezTo>
                    <a:pt x="884" y="0"/>
                    <a:pt x="871" y="25"/>
                    <a:pt x="859" y="38"/>
                  </a:cubicBezTo>
                  <a:lnTo>
                    <a:pt x="25" y="2352"/>
                  </a:lnTo>
                  <a:cubicBezTo>
                    <a:pt x="0" y="2390"/>
                    <a:pt x="37" y="2440"/>
                    <a:pt x="87" y="2440"/>
                  </a:cubicBezTo>
                  <a:lnTo>
                    <a:pt x="100" y="2440"/>
                  </a:lnTo>
                  <a:lnTo>
                    <a:pt x="2589" y="1705"/>
                  </a:lnTo>
                  <a:cubicBezTo>
                    <a:pt x="2639" y="1693"/>
                    <a:pt x="2651" y="1631"/>
                    <a:pt x="2614" y="1606"/>
                  </a:cubicBezTo>
                  <a:lnTo>
                    <a:pt x="971" y="13"/>
                  </a:lnTo>
                  <a:cubicBezTo>
                    <a:pt x="958" y="0"/>
                    <a:pt x="93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6183975" y="4479600"/>
              <a:ext cx="61625" cy="58225"/>
            </a:xfrm>
            <a:custGeom>
              <a:rect b="b" l="l" r="r" t="t"/>
              <a:pathLst>
                <a:path extrusionOk="0" h="2329" w="2465">
                  <a:moveTo>
                    <a:pt x="1208" y="0"/>
                  </a:moveTo>
                  <a:cubicBezTo>
                    <a:pt x="1199" y="0"/>
                    <a:pt x="1191" y="0"/>
                    <a:pt x="1183" y="1"/>
                  </a:cubicBezTo>
                  <a:cubicBezTo>
                    <a:pt x="511" y="50"/>
                    <a:pt x="1" y="623"/>
                    <a:pt x="38" y="1295"/>
                  </a:cubicBezTo>
                  <a:cubicBezTo>
                    <a:pt x="117" y="1894"/>
                    <a:pt x="628" y="2329"/>
                    <a:pt x="1215" y="2329"/>
                  </a:cubicBezTo>
                  <a:cubicBezTo>
                    <a:pt x="1274" y="2329"/>
                    <a:pt x="1334" y="2325"/>
                    <a:pt x="1395" y="2315"/>
                  </a:cubicBezTo>
                  <a:cubicBezTo>
                    <a:pt x="1967" y="2203"/>
                    <a:pt x="2465" y="1706"/>
                    <a:pt x="2440" y="1121"/>
                  </a:cubicBezTo>
                  <a:cubicBezTo>
                    <a:pt x="2440" y="1096"/>
                    <a:pt x="2427" y="1058"/>
                    <a:pt x="2427" y="1034"/>
                  </a:cubicBezTo>
                  <a:cubicBezTo>
                    <a:pt x="2317" y="444"/>
                    <a:pt x="1807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6174500" y="4478675"/>
              <a:ext cx="72050" cy="60075"/>
            </a:xfrm>
            <a:custGeom>
              <a:rect b="b" l="l" r="r" t="t"/>
              <a:pathLst>
                <a:path extrusionOk="0" h="2403" w="2882">
                  <a:moveTo>
                    <a:pt x="1612" y="62"/>
                  </a:moveTo>
                  <a:cubicBezTo>
                    <a:pt x="2197" y="87"/>
                    <a:pt x="2682" y="510"/>
                    <a:pt x="2782" y="1071"/>
                  </a:cubicBezTo>
                  <a:cubicBezTo>
                    <a:pt x="2782" y="1108"/>
                    <a:pt x="2782" y="1133"/>
                    <a:pt x="2782" y="1158"/>
                  </a:cubicBezTo>
                  <a:cubicBezTo>
                    <a:pt x="2819" y="1755"/>
                    <a:pt x="2296" y="2215"/>
                    <a:pt x="1761" y="2315"/>
                  </a:cubicBezTo>
                  <a:cubicBezTo>
                    <a:pt x="1697" y="2329"/>
                    <a:pt x="1631" y="2335"/>
                    <a:pt x="1566" y="2335"/>
                  </a:cubicBezTo>
                  <a:cubicBezTo>
                    <a:pt x="1331" y="2335"/>
                    <a:pt x="1097" y="2250"/>
                    <a:pt x="902" y="2103"/>
                  </a:cubicBezTo>
                  <a:cubicBezTo>
                    <a:pt x="367" y="1730"/>
                    <a:pt x="280" y="971"/>
                    <a:pt x="728" y="498"/>
                  </a:cubicBezTo>
                  <a:cubicBezTo>
                    <a:pt x="940" y="249"/>
                    <a:pt x="1238" y="87"/>
                    <a:pt x="1562" y="62"/>
                  </a:cubicBezTo>
                  <a:close/>
                  <a:moveTo>
                    <a:pt x="1562" y="0"/>
                  </a:moveTo>
                  <a:cubicBezTo>
                    <a:pt x="1213" y="25"/>
                    <a:pt x="902" y="187"/>
                    <a:pt x="678" y="448"/>
                  </a:cubicBezTo>
                  <a:cubicBezTo>
                    <a:pt x="1" y="1212"/>
                    <a:pt x="543" y="2403"/>
                    <a:pt x="1543" y="2403"/>
                  </a:cubicBezTo>
                  <a:cubicBezTo>
                    <a:pt x="1554" y="2403"/>
                    <a:pt x="1564" y="2402"/>
                    <a:pt x="1574" y="2402"/>
                  </a:cubicBezTo>
                  <a:cubicBezTo>
                    <a:pt x="1649" y="2402"/>
                    <a:pt x="1711" y="2390"/>
                    <a:pt x="1774" y="2377"/>
                  </a:cubicBezTo>
                  <a:cubicBezTo>
                    <a:pt x="2334" y="2278"/>
                    <a:pt x="2881" y="1792"/>
                    <a:pt x="2844" y="1158"/>
                  </a:cubicBezTo>
                  <a:cubicBezTo>
                    <a:pt x="2844" y="1133"/>
                    <a:pt x="2844" y="1095"/>
                    <a:pt x="2831" y="1071"/>
                  </a:cubicBezTo>
                  <a:cubicBezTo>
                    <a:pt x="2732" y="448"/>
                    <a:pt x="2184" y="0"/>
                    <a:pt x="1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5843900" y="3345650"/>
              <a:ext cx="194500" cy="507350"/>
            </a:xfrm>
            <a:custGeom>
              <a:rect b="b" l="l" r="r" t="t"/>
              <a:pathLst>
                <a:path extrusionOk="0" h="20294" w="7780">
                  <a:moveTo>
                    <a:pt x="1052" y="0"/>
                  </a:moveTo>
                  <a:cubicBezTo>
                    <a:pt x="606" y="0"/>
                    <a:pt x="1" y="3952"/>
                    <a:pt x="1" y="3952"/>
                  </a:cubicBezTo>
                  <a:cubicBezTo>
                    <a:pt x="722" y="5172"/>
                    <a:pt x="2440" y="8358"/>
                    <a:pt x="3075" y="10748"/>
                  </a:cubicBezTo>
                  <a:cubicBezTo>
                    <a:pt x="4095" y="14606"/>
                    <a:pt x="6958" y="20293"/>
                    <a:pt x="6958" y="20293"/>
                  </a:cubicBezTo>
                  <a:lnTo>
                    <a:pt x="7779" y="19733"/>
                  </a:lnTo>
                  <a:cubicBezTo>
                    <a:pt x="7779" y="19733"/>
                    <a:pt x="6174" y="12789"/>
                    <a:pt x="5402" y="10212"/>
                  </a:cubicBezTo>
                  <a:cubicBezTo>
                    <a:pt x="4605" y="7574"/>
                    <a:pt x="3896" y="3741"/>
                    <a:pt x="3012" y="1998"/>
                  </a:cubicBezTo>
                  <a:cubicBezTo>
                    <a:pt x="2739" y="1438"/>
                    <a:pt x="2365" y="941"/>
                    <a:pt x="1892" y="530"/>
                  </a:cubicBezTo>
                  <a:cubicBezTo>
                    <a:pt x="1656" y="318"/>
                    <a:pt x="1370" y="144"/>
                    <a:pt x="1083" y="7"/>
                  </a:cubicBezTo>
                  <a:cubicBezTo>
                    <a:pt x="1073" y="3"/>
                    <a:pt x="1062" y="0"/>
                    <a:pt x="105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6009425" y="3832125"/>
              <a:ext cx="72825" cy="87275"/>
            </a:xfrm>
            <a:custGeom>
              <a:rect b="b" l="l" r="r" t="t"/>
              <a:pathLst>
                <a:path extrusionOk="0" h="3491" w="2913">
                  <a:moveTo>
                    <a:pt x="971" y="0"/>
                  </a:moveTo>
                  <a:lnTo>
                    <a:pt x="262" y="312"/>
                  </a:lnTo>
                  <a:cubicBezTo>
                    <a:pt x="424" y="772"/>
                    <a:pt x="1" y="1245"/>
                    <a:pt x="63" y="1730"/>
                  </a:cubicBezTo>
                  <a:cubicBezTo>
                    <a:pt x="150" y="2141"/>
                    <a:pt x="299" y="2527"/>
                    <a:pt x="511" y="2875"/>
                  </a:cubicBezTo>
                  <a:cubicBezTo>
                    <a:pt x="511" y="2875"/>
                    <a:pt x="959" y="2689"/>
                    <a:pt x="1071" y="2639"/>
                  </a:cubicBezTo>
                  <a:cubicBezTo>
                    <a:pt x="1121" y="2619"/>
                    <a:pt x="1167" y="2609"/>
                    <a:pt x="1211" y="2609"/>
                  </a:cubicBezTo>
                  <a:cubicBezTo>
                    <a:pt x="1356" y="2609"/>
                    <a:pt x="1471" y="2710"/>
                    <a:pt x="1556" y="2863"/>
                  </a:cubicBezTo>
                  <a:cubicBezTo>
                    <a:pt x="1606" y="2938"/>
                    <a:pt x="1619" y="3025"/>
                    <a:pt x="1581" y="3112"/>
                  </a:cubicBezTo>
                  <a:cubicBezTo>
                    <a:pt x="1507" y="3211"/>
                    <a:pt x="1444" y="3311"/>
                    <a:pt x="1357" y="3398"/>
                  </a:cubicBezTo>
                  <a:cubicBezTo>
                    <a:pt x="1357" y="3473"/>
                    <a:pt x="1507" y="3473"/>
                    <a:pt x="1581" y="3485"/>
                  </a:cubicBezTo>
                  <a:cubicBezTo>
                    <a:pt x="1601" y="3489"/>
                    <a:pt x="1621" y="3491"/>
                    <a:pt x="1642" y="3491"/>
                  </a:cubicBezTo>
                  <a:cubicBezTo>
                    <a:pt x="1760" y="3491"/>
                    <a:pt x="1878" y="3430"/>
                    <a:pt x="1942" y="3323"/>
                  </a:cubicBezTo>
                  <a:cubicBezTo>
                    <a:pt x="1977" y="3366"/>
                    <a:pt x="2029" y="3388"/>
                    <a:pt x="2080" y="3388"/>
                  </a:cubicBezTo>
                  <a:cubicBezTo>
                    <a:pt x="2120" y="3388"/>
                    <a:pt x="2159" y="3375"/>
                    <a:pt x="2191" y="3348"/>
                  </a:cubicBezTo>
                  <a:cubicBezTo>
                    <a:pt x="2253" y="3274"/>
                    <a:pt x="2303" y="3199"/>
                    <a:pt x="2316" y="3099"/>
                  </a:cubicBezTo>
                  <a:cubicBezTo>
                    <a:pt x="2348" y="3138"/>
                    <a:pt x="2394" y="3157"/>
                    <a:pt x="2440" y="3157"/>
                  </a:cubicBezTo>
                  <a:cubicBezTo>
                    <a:pt x="2481" y="3157"/>
                    <a:pt x="2522" y="3142"/>
                    <a:pt x="2552" y="3112"/>
                  </a:cubicBezTo>
                  <a:cubicBezTo>
                    <a:pt x="2614" y="3037"/>
                    <a:pt x="2652" y="2963"/>
                    <a:pt x="2652" y="2863"/>
                  </a:cubicBezTo>
                  <a:cubicBezTo>
                    <a:pt x="2664" y="2913"/>
                    <a:pt x="2676" y="2975"/>
                    <a:pt x="2726" y="2975"/>
                  </a:cubicBezTo>
                  <a:cubicBezTo>
                    <a:pt x="2730" y="2976"/>
                    <a:pt x="2734" y="2977"/>
                    <a:pt x="2738" y="2977"/>
                  </a:cubicBezTo>
                  <a:cubicBezTo>
                    <a:pt x="2769" y="2977"/>
                    <a:pt x="2791" y="2934"/>
                    <a:pt x="2813" y="2900"/>
                  </a:cubicBezTo>
                  <a:cubicBezTo>
                    <a:pt x="2913" y="2676"/>
                    <a:pt x="2913" y="2427"/>
                    <a:pt x="2838" y="2203"/>
                  </a:cubicBezTo>
                  <a:cubicBezTo>
                    <a:pt x="2714" y="1892"/>
                    <a:pt x="2540" y="1618"/>
                    <a:pt x="2328" y="1382"/>
                  </a:cubicBezTo>
                  <a:cubicBezTo>
                    <a:pt x="2092" y="1108"/>
                    <a:pt x="1805" y="884"/>
                    <a:pt x="1556" y="610"/>
                  </a:cubicBezTo>
                  <a:cubicBezTo>
                    <a:pt x="1370" y="411"/>
                    <a:pt x="1158" y="224"/>
                    <a:pt x="97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5388400" y="3804425"/>
              <a:ext cx="271650" cy="395625"/>
            </a:xfrm>
            <a:custGeom>
              <a:rect b="b" l="l" r="r" t="t"/>
              <a:pathLst>
                <a:path extrusionOk="0" h="15825" w="10866">
                  <a:moveTo>
                    <a:pt x="10865" y="1"/>
                  </a:moveTo>
                  <a:lnTo>
                    <a:pt x="5675" y="1233"/>
                  </a:lnTo>
                  <a:lnTo>
                    <a:pt x="0" y="2353"/>
                  </a:lnTo>
                  <a:cubicBezTo>
                    <a:pt x="0" y="2353"/>
                    <a:pt x="523" y="8252"/>
                    <a:pt x="872" y="10766"/>
                  </a:cubicBezTo>
                  <a:cubicBezTo>
                    <a:pt x="1220" y="13293"/>
                    <a:pt x="1033" y="15247"/>
                    <a:pt x="2191" y="15657"/>
                  </a:cubicBezTo>
                  <a:cubicBezTo>
                    <a:pt x="2519" y="15774"/>
                    <a:pt x="2776" y="15824"/>
                    <a:pt x="3012" y="15824"/>
                  </a:cubicBezTo>
                  <a:cubicBezTo>
                    <a:pt x="3607" y="15824"/>
                    <a:pt x="4067" y="15502"/>
                    <a:pt x="5190" y="15110"/>
                  </a:cubicBezTo>
                  <a:cubicBezTo>
                    <a:pt x="6198" y="14761"/>
                    <a:pt x="7866" y="14176"/>
                    <a:pt x="8588" y="13616"/>
                  </a:cubicBezTo>
                  <a:cubicBezTo>
                    <a:pt x="9310" y="13069"/>
                    <a:pt x="9484" y="13006"/>
                    <a:pt x="9944" y="9795"/>
                  </a:cubicBezTo>
                  <a:cubicBezTo>
                    <a:pt x="10417" y="6597"/>
                    <a:pt x="10865" y="1"/>
                    <a:pt x="10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5388400" y="3859500"/>
              <a:ext cx="117325" cy="340525"/>
            </a:xfrm>
            <a:custGeom>
              <a:rect b="b" l="l" r="r" t="t"/>
              <a:pathLst>
                <a:path extrusionOk="0" h="13621" w="4693">
                  <a:moveTo>
                    <a:pt x="722" y="1"/>
                  </a:moveTo>
                  <a:lnTo>
                    <a:pt x="0" y="150"/>
                  </a:lnTo>
                  <a:cubicBezTo>
                    <a:pt x="0" y="150"/>
                    <a:pt x="523" y="6049"/>
                    <a:pt x="872" y="8563"/>
                  </a:cubicBezTo>
                  <a:cubicBezTo>
                    <a:pt x="1220" y="11090"/>
                    <a:pt x="1033" y="13044"/>
                    <a:pt x="2191" y="13454"/>
                  </a:cubicBezTo>
                  <a:cubicBezTo>
                    <a:pt x="2523" y="13570"/>
                    <a:pt x="2782" y="13621"/>
                    <a:pt x="3019" y="13621"/>
                  </a:cubicBezTo>
                  <a:cubicBezTo>
                    <a:pt x="3517" y="13621"/>
                    <a:pt x="3916" y="13397"/>
                    <a:pt x="4692" y="13093"/>
                  </a:cubicBezTo>
                  <a:lnTo>
                    <a:pt x="4692" y="13093"/>
                  </a:lnTo>
                  <a:cubicBezTo>
                    <a:pt x="4677" y="13094"/>
                    <a:pt x="4662" y="13094"/>
                    <a:pt x="4647" y="13094"/>
                  </a:cubicBezTo>
                  <a:cubicBezTo>
                    <a:pt x="3967" y="13094"/>
                    <a:pt x="3325" y="12822"/>
                    <a:pt x="2838" y="12359"/>
                  </a:cubicBezTo>
                  <a:cubicBezTo>
                    <a:pt x="1917" y="11538"/>
                    <a:pt x="1867" y="9994"/>
                    <a:pt x="1519" y="7468"/>
                  </a:cubicBezTo>
                  <a:cubicBezTo>
                    <a:pt x="1257" y="5576"/>
                    <a:pt x="896" y="1780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5437550" y="3563175"/>
              <a:ext cx="145650" cy="290125"/>
            </a:xfrm>
            <a:custGeom>
              <a:rect b="b" l="l" r="r" t="t"/>
              <a:pathLst>
                <a:path extrusionOk="0" h="11605" w="5826">
                  <a:moveTo>
                    <a:pt x="4462" y="1"/>
                  </a:moveTo>
                  <a:cubicBezTo>
                    <a:pt x="4413" y="1"/>
                    <a:pt x="4364" y="11"/>
                    <a:pt x="4319" y="30"/>
                  </a:cubicBezTo>
                  <a:cubicBezTo>
                    <a:pt x="2876" y="628"/>
                    <a:pt x="125" y="11107"/>
                    <a:pt x="1" y="11555"/>
                  </a:cubicBezTo>
                  <a:lnTo>
                    <a:pt x="175" y="11605"/>
                  </a:lnTo>
                  <a:cubicBezTo>
                    <a:pt x="175" y="11567"/>
                    <a:pt x="897" y="8854"/>
                    <a:pt x="1768" y="6091"/>
                  </a:cubicBezTo>
                  <a:cubicBezTo>
                    <a:pt x="2428" y="4025"/>
                    <a:pt x="3647" y="503"/>
                    <a:pt x="4382" y="192"/>
                  </a:cubicBezTo>
                  <a:cubicBezTo>
                    <a:pt x="4404" y="183"/>
                    <a:pt x="4427" y="179"/>
                    <a:pt x="4451" y="179"/>
                  </a:cubicBezTo>
                  <a:cubicBezTo>
                    <a:pt x="4494" y="179"/>
                    <a:pt x="4536" y="193"/>
                    <a:pt x="4568" y="217"/>
                  </a:cubicBezTo>
                  <a:cubicBezTo>
                    <a:pt x="5464" y="827"/>
                    <a:pt x="5576" y="7336"/>
                    <a:pt x="5539" y="9800"/>
                  </a:cubicBezTo>
                  <a:lnTo>
                    <a:pt x="5726" y="9800"/>
                  </a:lnTo>
                  <a:cubicBezTo>
                    <a:pt x="5726" y="9439"/>
                    <a:pt x="5825" y="852"/>
                    <a:pt x="4668" y="68"/>
                  </a:cubicBezTo>
                  <a:cubicBezTo>
                    <a:pt x="4608" y="23"/>
                    <a:pt x="4535" y="1"/>
                    <a:pt x="4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5363825" y="3802150"/>
              <a:ext cx="300575" cy="64950"/>
            </a:xfrm>
            <a:custGeom>
              <a:rect b="b" l="l" r="r" t="t"/>
              <a:pathLst>
                <a:path extrusionOk="0" h="2598" w="12023">
                  <a:moveTo>
                    <a:pt x="10875" y="0"/>
                  </a:moveTo>
                  <a:cubicBezTo>
                    <a:pt x="9909" y="0"/>
                    <a:pt x="8390" y="119"/>
                    <a:pt x="7044" y="478"/>
                  </a:cubicBezTo>
                  <a:cubicBezTo>
                    <a:pt x="4941" y="1038"/>
                    <a:pt x="0" y="2357"/>
                    <a:pt x="1145" y="2544"/>
                  </a:cubicBezTo>
                  <a:cubicBezTo>
                    <a:pt x="1391" y="2581"/>
                    <a:pt x="1626" y="2598"/>
                    <a:pt x="1860" y="2598"/>
                  </a:cubicBezTo>
                  <a:cubicBezTo>
                    <a:pt x="3022" y="2598"/>
                    <a:pt x="4131" y="2178"/>
                    <a:pt x="6173" y="1784"/>
                  </a:cubicBezTo>
                  <a:cubicBezTo>
                    <a:pt x="8625" y="1311"/>
                    <a:pt x="12023" y="241"/>
                    <a:pt x="11848" y="92"/>
                  </a:cubicBezTo>
                  <a:cubicBezTo>
                    <a:pt x="11786" y="38"/>
                    <a:pt x="11418" y="0"/>
                    <a:pt x="108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5460900" y="3571050"/>
              <a:ext cx="156200" cy="294700"/>
            </a:xfrm>
            <a:custGeom>
              <a:rect b="b" l="l" r="r" t="t"/>
              <a:pathLst>
                <a:path extrusionOk="0" h="11788" w="6248">
                  <a:moveTo>
                    <a:pt x="3367" y="0"/>
                  </a:moveTo>
                  <a:cubicBezTo>
                    <a:pt x="3305" y="0"/>
                    <a:pt x="3243" y="13"/>
                    <a:pt x="3186" y="39"/>
                  </a:cubicBezTo>
                  <a:cubicBezTo>
                    <a:pt x="1556" y="748"/>
                    <a:pt x="62" y="11315"/>
                    <a:pt x="0" y="11763"/>
                  </a:cubicBezTo>
                  <a:lnTo>
                    <a:pt x="174" y="11788"/>
                  </a:lnTo>
                  <a:cubicBezTo>
                    <a:pt x="174" y="11763"/>
                    <a:pt x="560" y="9012"/>
                    <a:pt x="1145" y="6224"/>
                  </a:cubicBezTo>
                  <a:cubicBezTo>
                    <a:pt x="2091" y="1595"/>
                    <a:pt x="2825" y="388"/>
                    <a:pt x="3261" y="201"/>
                  </a:cubicBezTo>
                  <a:cubicBezTo>
                    <a:pt x="3295" y="186"/>
                    <a:pt x="3332" y="179"/>
                    <a:pt x="3368" y="179"/>
                  </a:cubicBezTo>
                  <a:cubicBezTo>
                    <a:pt x="3425" y="179"/>
                    <a:pt x="3482" y="196"/>
                    <a:pt x="3535" y="226"/>
                  </a:cubicBezTo>
                  <a:cubicBezTo>
                    <a:pt x="3920" y="450"/>
                    <a:pt x="4555" y="1570"/>
                    <a:pt x="5327" y="5577"/>
                  </a:cubicBezTo>
                  <a:cubicBezTo>
                    <a:pt x="5787" y="7992"/>
                    <a:pt x="6074" y="10331"/>
                    <a:pt x="6074" y="10356"/>
                  </a:cubicBezTo>
                  <a:lnTo>
                    <a:pt x="6248" y="10331"/>
                  </a:lnTo>
                  <a:cubicBezTo>
                    <a:pt x="6210" y="9946"/>
                    <a:pt x="5090" y="910"/>
                    <a:pt x="3622" y="76"/>
                  </a:cubicBezTo>
                  <a:cubicBezTo>
                    <a:pt x="3542" y="26"/>
                    <a:pt x="3454" y="0"/>
                    <a:pt x="3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5450925" y="3863550"/>
              <a:ext cx="67550" cy="318950"/>
            </a:xfrm>
            <a:custGeom>
              <a:rect b="b" l="l" r="r" t="t"/>
              <a:pathLst>
                <a:path extrusionOk="0" h="12758" w="2702">
                  <a:moveTo>
                    <a:pt x="51" y="0"/>
                  </a:moveTo>
                  <a:lnTo>
                    <a:pt x="1" y="13"/>
                  </a:lnTo>
                  <a:lnTo>
                    <a:pt x="26" y="125"/>
                  </a:lnTo>
                  <a:lnTo>
                    <a:pt x="63" y="125"/>
                  </a:lnTo>
                  <a:lnTo>
                    <a:pt x="51" y="0"/>
                  </a:lnTo>
                  <a:close/>
                  <a:moveTo>
                    <a:pt x="76" y="237"/>
                  </a:moveTo>
                  <a:lnTo>
                    <a:pt x="38" y="249"/>
                  </a:lnTo>
                  <a:lnTo>
                    <a:pt x="51" y="361"/>
                  </a:lnTo>
                  <a:lnTo>
                    <a:pt x="100" y="361"/>
                  </a:lnTo>
                  <a:lnTo>
                    <a:pt x="76" y="237"/>
                  </a:lnTo>
                  <a:close/>
                  <a:moveTo>
                    <a:pt x="63" y="473"/>
                  </a:moveTo>
                  <a:lnTo>
                    <a:pt x="88" y="598"/>
                  </a:lnTo>
                  <a:lnTo>
                    <a:pt x="125" y="585"/>
                  </a:lnTo>
                  <a:lnTo>
                    <a:pt x="113" y="473"/>
                  </a:lnTo>
                  <a:close/>
                  <a:moveTo>
                    <a:pt x="100" y="710"/>
                  </a:moveTo>
                  <a:lnTo>
                    <a:pt x="113" y="834"/>
                  </a:lnTo>
                  <a:lnTo>
                    <a:pt x="163" y="822"/>
                  </a:lnTo>
                  <a:lnTo>
                    <a:pt x="138" y="710"/>
                  </a:lnTo>
                  <a:close/>
                  <a:moveTo>
                    <a:pt x="175" y="934"/>
                  </a:moveTo>
                  <a:lnTo>
                    <a:pt x="125" y="946"/>
                  </a:lnTo>
                  <a:lnTo>
                    <a:pt x="150" y="1058"/>
                  </a:lnTo>
                  <a:lnTo>
                    <a:pt x="188" y="1058"/>
                  </a:lnTo>
                  <a:lnTo>
                    <a:pt x="175" y="934"/>
                  </a:lnTo>
                  <a:close/>
                  <a:moveTo>
                    <a:pt x="212" y="1170"/>
                  </a:moveTo>
                  <a:lnTo>
                    <a:pt x="163" y="1183"/>
                  </a:lnTo>
                  <a:lnTo>
                    <a:pt x="175" y="1295"/>
                  </a:lnTo>
                  <a:lnTo>
                    <a:pt x="225" y="1295"/>
                  </a:lnTo>
                  <a:lnTo>
                    <a:pt x="212" y="1170"/>
                  </a:lnTo>
                  <a:close/>
                  <a:moveTo>
                    <a:pt x="200" y="1407"/>
                  </a:moveTo>
                  <a:lnTo>
                    <a:pt x="212" y="1531"/>
                  </a:lnTo>
                  <a:lnTo>
                    <a:pt x="262" y="1519"/>
                  </a:lnTo>
                  <a:lnTo>
                    <a:pt x="237" y="1407"/>
                  </a:lnTo>
                  <a:close/>
                  <a:moveTo>
                    <a:pt x="225" y="1643"/>
                  </a:moveTo>
                  <a:lnTo>
                    <a:pt x="250" y="1768"/>
                  </a:lnTo>
                  <a:lnTo>
                    <a:pt x="287" y="1755"/>
                  </a:lnTo>
                  <a:lnTo>
                    <a:pt x="275" y="1643"/>
                  </a:lnTo>
                  <a:close/>
                  <a:moveTo>
                    <a:pt x="312" y="1867"/>
                  </a:moveTo>
                  <a:lnTo>
                    <a:pt x="262" y="1880"/>
                  </a:lnTo>
                  <a:lnTo>
                    <a:pt x="287" y="1992"/>
                  </a:lnTo>
                  <a:lnTo>
                    <a:pt x="324" y="1992"/>
                  </a:lnTo>
                  <a:lnTo>
                    <a:pt x="312" y="1867"/>
                  </a:lnTo>
                  <a:close/>
                  <a:moveTo>
                    <a:pt x="337" y="2104"/>
                  </a:moveTo>
                  <a:lnTo>
                    <a:pt x="300" y="2116"/>
                  </a:lnTo>
                  <a:lnTo>
                    <a:pt x="312" y="2228"/>
                  </a:lnTo>
                  <a:lnTo>
                    <a:pt x="362" y="2228"/>
                  </a:lnTo>
                  <a:lnTo>
                    <a:pt x="337" y="2104"/>
                  </a:lnTo>
                  <a:close/>
                  <a:moveTo>
                    <a:pt x="337" y="2340"/>
                  </a:moveTo>
                  <a:lnTo>
                    <a:pt x="349" y="2465"/>
                  </a:lnTo>
                  <a:lnTo>
                    <a:pt x="399" y="2452"/>
                  </a:lnTo>
                  <a:lnTo>
                    <a:pt x="374" y="2340"/>
                  </a:lnTo>
                  <a:close/>
                  <a:moveTo>
                    <a:pt x="374" y="2577"/>
                  </a:moveTo>
                  <a:lnTo>
                    <a:pt x="387" y="2701"/>
                  </a:lnTo>
                  <a:lnTo>
                    <a:pt x="424" y="2689"/>
                  </a:lnTo>
                  <a:lnTo>
                    <a:pt x="412" y="2577"/>
                  </a:lnTo>
                  <a:close/>
                  <a:moveTo>
                    <a:pt x="449" y="2801"/>
                  </a:moveTo>
                  <a:lnTo>
                    <a:pt x="399" y="2813"/>
                  </a:lnTo>
                  <a:lnTo>
                    <a:pt x="424" y="2925"/>
                  </a:lnTo>
                  <a:lnTo>
                    <a:pt x="461" y="2925"/>
                  </a:lnTo>
                  <a:lnTo>
                    <a:pt x="449" y="2801"/>
                  </a:lnTo>
                  <a:close/>
                  <a:moveTo>
                    <a:pt x="486" y="3037"/>
                  </a:moveTo>
                  <a:lnTo>
                    <a:pt x="436" y="3050"/>
                  </a:lnTo>
                  <a:lnTo>
                    <a:pt x="461" y="3162"/>
                  </a:lnTo>
                  <a:lnTo>
                    <a:pt x="499" y="3162"/>
                  </a:lnTo>
                  <a:lnTo>
                    <a:pt x="486" y="3037"/>
                  </a:lnTo>
                  <a:close/>
                  <a:moveTo>
                    <a:pt x="474" y="3274"/>
                  </a:moveTo>
                  <a:lnTo>
                    <a:pt x="499" y="3398"/>
                  </a:lnTo>
                  <a:lnTo>
                    <a:pt x="536" y="3386"/>
                  </a:lnTo>
                  <a:lnTo>
                    <a:pt x="524" y="3274"/>
                  </a:lnTo>
                  <a:close/>
                  <a:moveTo>
                    <a:pt x="511" y="3510"/>
                  </a:moveTo>
                  <a:lnTo>
                    <a:pt x="524" y="3635"/>
                  </a:lnTo>
                  <a:lnTo>
                    <a:pt x="573" y="3622"/>
                  </a:lnTo>
                  <a:lnTo>
                    <a:pt x="561" y="3510"/>
                  </a:lnTo>
                  <a:close/>
                  <a:moveTo>
                    <a:pt x="598" y="3734"/>
                  </a:moveTo>
                  <a:lnTo>
                    <a:pt x="548" y="3747"/>
                  </a:lnTo>
                  <a:lnTo>
                    <a:pt x="561" y="3859"/>
                  </a:lnTo>
                  <a:lnTo>
                    <a:pt x="611" y="3859"/>
                  </a:lnTo>
                  <a:lnTo>
                    <a:pt x="598" y="3734"/>
                  </a:lnTo>
                  <a:close/>
                  <a:moveTo>
                    <a:pt x="623" y="3971"/>
                  </a:moveTo>
                  <a:lnTo>
                    <a:pt x="586" y="3983"/>
                  </a:lnTo>
                  <a:lnTo>
                    <a:pt x="598" y="4095"/>
                  </a:lnTo>
                  <a:lnTo>
                    <a:pt x="648" y="4095"/>
                  </a:lnTo>
                  <a:lnTo>
                    <a:pt x="623" y="3971"/>
                  </a:lnTo>
                  <a:close/>
                  <a:moveTo>
                    <a:pt x="623" y="4207"/>
                  </a:moveTo>
                  <a:lnTo>
                    <a:pt x="636" y="4332"/>
                  </a:lnTo>
                  <a:lnTo>
                    <a:pt x="685" y="4319"/>
                  </a:lnTo>
                  <a:lnTo>
                    <a:pt x="660" y="4207"/>
                  </a:lnTo>
                  <a:close/>
                  <a:moveTo>
                    <a:pt x="660" y="4444"/>
                  </a:moveTo>
                  <a:lnTo>
                    <a:pt x="685" y="4568"/>
                  </a:lnTo>
                  <a:lnTo>
                    <a:pt x="723" y="4556"/>
                  </a:lnTo>
                  <a:lnTo>
                    <a:pt x="710" y="4444"/>
                  </a:lnTo>
                  <a:close/>
                  <a:moveTo>
                    <a:pt x="748" y="4668"/>
                  </a:moveTo>
                  <a:lnTo>
                    <a:pt x="698" y="4680"/>
                  </a:lnTo>
                  <a:lnTo>
                    <a:pt x="723" y="4792"/>
                  </a:lnTo>
                  <a:lnTo>
                    <a:pt x="760" y="4792"/>
                  </a:lnTo>
                  <a:lnTo>
                    <a:pt x="748" y="4668"/>
                  </a:lnTo>
                  <a:close/>
                  <a:moveTo>
                    <a:pt x="785" y="4904"/>
                  </a:moveTo>
                  <a:lnTo>
                    <a:pt x="735" y="4916"/>
                  </a:lnTo>
                  <a:lnTo>
                    <a:pt x="760" y="5028"/>
                  </a:lnTo>
                  <a:lnTo>
                    <a:pt x="797" y="5016"/>
                  </a:lnTo>
                  <a:lnTo>
                    <a:pt x="785" y="4904"/>
                  </a:lnTo>
                  <a:close/>
                  <a:moveTo>
                    <a:pt x="773" y="5140"/>
                  </a:moveTo>
                  <a:lnTo>
                    <a:pt x="797" y="5265"/>
                  </a:lnTo>
                  <a:lnTo>
                    <a:pt x="835" y="5252"/>
                  </a:lnTo>
                  <a:lnTo>
                    <a:pt x="822" y="5140"/>
                  </a:lnTo>
                  <a:close/>
                  <a:moveTo>
                    <a:pt x="860" y="5364"/>
                  </a:moveTo>
                  <a:lnTo>
                    <a:pt x="822" y="5377"/>
                  </a:lnTo>
                  <a:lnTo>
                    <a:pt x="835" y="5489"/>
                  </a:lnTo>
                  <a:lnTo>
                    <a:pt x="885" y="5489"/>
                  </a:lnTo>
                  <a:lnTo>
                    <a:pt x="860" y="5364"/>
                  </a:lnTo>
                  <a:close/>
                  <a:moveTo>
                    <a:pt x="897" y="5601"/>
                  </a:moveTo>
                  <a:lnTo>
                    <a:pt x="860" y="5613"/>
                  </a:lnTo>
                  <a:lnTo>
                    <a:pt x="872" y="5725"/>
                  </a:lnTo>
                  <a:lnTo>
                    <a:pt x="922" y="5713"/>
                  </a:lnTo>
                  <a:lnTo>
                    <a:pt x="897" y="5601"/>
                  </a:lnTo>
                  <a:close/>
                  <a:moveTo>
                    <a:pt x="897" y="5837"/>
                  </a:moveTo>
                  <a:lnTo>
                    <a:pt x="922" y="5962"/>
                  </a:lnTo>
                  <a:lnTo>
                    <a:pt x="959" y="5949"/>
                  </a:lnTo>
                  <a:lnTo>
                    <a:pt x="947" y="5837"/>
                  </a:lnTo>
                  <a:close/>
                  <a:moveTo>
                    <a:pt x="984" y="6061"/>
                  </a:moveTo>
                  <a:lnTo>
                    <a:pt x="934" y="6074"/>
                  </a:lnTo>
                  <a:lnTo>
                    <a:pt x="959" y="6186"/>
                  </a:lnTo>
                  <a:lnTo>
                    <a:pt x="1009" y="6186"/>
                  </a:lnTo>
                  <a:lnTo>
                    <a:pt x="984" y="6061"/>
                  </a:lnTo>
                  <a:close/>
                  <a:moveTo>
                    <a:pt x="1021" y="6298"/>
                  </a:moveTo>
                  <a:lnTo>
                    <a:pt x="984" y="6310"/>
                  </a:lnTo>
                  <a:lnTo>
                    <a:pt x="997" y="6422"/>
                  </a:lnTo>
                  <a:lnTo>
                    <a:pt x="1046" y="6410"/>
                  </a:lnTo>
                  <a:lnTo>
                    <a:pt x="1021" y="6298"/>
                  </a:lnTo>
                  <a:close/>
                  <a:moveTo>
                    <a:pt x="1021" y="6534"/>
                  </a:moveTo>
                  <a:lnTo>
                    <a:pt x="1046" y="6659"/>
                  </a:lnTo>
                  <a:lnTo>
                    <a:pt x="1084" y="6646"/>
                  </a:lnTo>
                  <a:lnTo>
                    <a:pt x="1071" y="6534"/>
                  </a:lnTo>
                  <a:close/>
                  <a:moveTo>
                    <a:pt x="1109" y="6758"/>
                  </a:moveTo>
                  <a:lnTo>
                    <a:pt x="1071" y="6771"/>
                  </a:lnTo>
                  <a:lnTo>
                    <a:pt x="1084" y="6883"/>
                  </a:lnTo>
                  <a:lnTo>
                    <a:pt x="1133" y="6883"/>
                  </a:lnTo>
                  <a:lnTo>
                    <a:pt x="1109" y="6758"/>
                  </a:lnTo>
                  <a:close/>
                  <a:moveTo>
                    <a:pt x="1158" y="6995"/>
                  </a:moveTo>
                  <a:lnTo>
                    <a:pt x="1109" y="7007"/>
                  </a:lnTo>
                  <a:lnTo>
                    <a:pt x="1133" y="7119"/>
                  </a:lnTo>
                  <a:lnTo>
                    <a:pt x="1171" y="7107"/>
                  </a:lnTo>
                  <a:lnTo>
                    <a:pt x="1158" y="6995"/>
                  </a:lnTo>
                  <a:close/>
                  <a:moveTo>
                    <a:pt x="1158" y="7231"/>
                  </a:moveTo>
                  <a:lnTo>
                    <a:pt x="1171" y="7343"/>
                  </a:lnTo>
                  <a:lnTo>
                    <a:pt x="1221" y="7343"/>
                  </a:lnTo>
                  <a:lnTo>
                    <a:pt x="1196" y="7231"/>
                  </a:lnTo>
                  <a:close/>
                  <a:moveTo>
                    <a:pt x="1245" y="7455"/>
                  </a:moveTo>
                  <a:lnTo>
                    <a:pt x="1196" y="7468"/>
                  </a:lnTo>
                  <a:lnTo>
                    <a:pt x="1221" y="7580"/>
                  </a:lnTo>
                  <a:lnTo>
                    <a:pt x="1258" y="7567"/>
                  </a:lnTo>
                  <a:lnTo>
                    <a:pt x="1245" y="7455"/>
                  </a:lnTo>
                  <a:close/>
                  <a:moveTo>
                    <a:pt x="1245" y="7692"/>
                  </a:moveTo>
                  <a:cubicBezTo>
                    <a:pt x="1245" y="7729"/>
                    <a:pt x="1258" y="7779"/>
                    <a:pt x="1270" y="7816"/>
                  </a:cubicBezTo>
                  <a:lnTo>
                    <a:pt x="1308" y="7804"/>
                  </a:lnTo>
                  <a:cubicBezTo>
                    <a:pt x="1308" y="7766"/>
                    <a:pt x="1295" y="7729"/>
                    <a:pt x="1283" y="7692"/>
                  </a:cubicBezTo>
                  <a:close/>
                  <a:moveTo>
                    <a:pt x="1333" y="7916"/>
                  </a:moveTo>
                  <a:lnTo>
                    <a:pt x="1295" y="7928"/>
                  </a:lnTo>
                  <a:lnTo>
                    <a:pt x="1308" y="8040"/>
                  </a:lnTo>
                  <a:lnTo>
                    <a:pt x="1357" y="8040"/>
                  </a:lnTo>
                  <a:lnTo>
                    <a:pt x="1333" y="7916"/>
                  </a:lnTo>
                  <a:close/>
                  <a:moveTo>
                    <a:pt x="1333" y="8152"/>
                  </a:moveTo>
                  <a:lnTo>
                    <a:pt x="1357" y="8277"/>
                  </a:lnTo>
                  <a:lnTo>
                    <a:pt x="1407" y="8264"/>
                  </a:lnTo>
                  <a:lnTo>
                    <a:pt x="1382" y="8152"/>
                  </a:lnTo>
                  <a:close/>
                  <a:moveTo>
                    <a:pt x="1432" y="8376"/>
                  </a:moveTo>
                  <a:lnTo>
                    <a:pt x="1382" y="8389"/>
                  </a:lnTo>
                  <a:lnTo>
                    <a:pt x="1407" y="8501"/>
                  </a:lnTo>
                  <a:lnTo>
                    <a:pt x="1457" y="8501"/>
                  </a:lnTo>
                  <a:lnTo>
                    <a:pt x="1432" y="8376"/>
                  </a:lnTo>
                  <a:close/>
                  <a:moveTo>
                    <a:pt x="1482" y="8613"/>
                  </a:moveTo>
                  <a:lnTo>
                    <a:pt x="1432" y="8625"/>
                  </a:lnTo>
                  <a:cubicBezTo>
                    <a:pt x="1445" y="8663"/>
                    <a:pt x="1445" y="8700"/>
                    <a:pt x="1457" y="8737"/>
                  </a:cubicBezTo>
                  <a:lnTo>
                    <a:pt x="1507" y="8725"/>
                  </a:lnTo>
                  <a:cubicBezTo>
                    <a:pt x="1494" y="8687"/>
                    <a:pt x="1482" y="8650"/>
                    <a:pt x="1482" y="8613"/>
                  </a:cubicBezTo>
                  <a:close/>
                  <a:moveTo>
                    <a:pt x="1532" y="8837"/>
                  </a:moveTo>
                  <a:lnTo>
                    <a:pt x="1482" y="8849"/>
                  </a:lnTo>
                  <a:lnTo>
                    <a:pt x="1507" y="8961"/>
                  </a:lnTo>
                  <a:lnTo>
                    <a:pt x="1557" y="8961"/>
                  </a:lnTo>
                  <a:lnTo>
                    <a:pt x="1532" y="8837"/>
                  </a:lnTo>
                  <a:close/>
                  <a:moveTo>
                    <a:pt x="1581" y="9073"/>
                  </a:moveTo>
                  <a:lnTo>
                    <a:pt x="1532" y="9086"/>
                  </a:lnTo>
                  <a:lnTo>
                    <a:pt x="1557" y="9198"/>
                  </a:lnTo>
                  <a:lnTo>
                    <a:pt x="1606" y="9185"/>
                  </a:lnTo>
                  <a:lnTo>
                    <a:pt x="1581" y="9073"/>
                  </a:lnTo>
                  <a:close/>
                  <a:moveTo>
                    <a:pt x="1631" y="9297"/>
                  </a:moveTo>
                  <a:lnTo>
                    <a:pt x="1581" y="9310"/>
                  </a:lnTo>
                  <a:lnTo>
                    <a:pt x="1606" y="9422"/>
                  </a:lnTo>
                  <a:lnTo>
                    <a:pt x="1656" y="9422"/>
                  </a:lnTo>
                  <a:lnTo>
                    <a:pt x="1631" y="9297"/>
                  </a:lnTo>
                  <a:close/>
                  <a:moveTo>
                    <a:pt x="1681" y="9534"/>
                  </a:moveTo>
                  <a:lnTo>
                    <a:pt x="1644" y="9546"/>
                  </a:lnTo>
                  <a:cubicBezTo>
                    <a:pt x="1644" y="9583"/>
                    <a:pt x="1656" y="9621"/>
                    <a:pt x="1669" y="9658"/>
                  </a:cubicBezTo>
                  <a:lnTo>
                    <a:pt x="1706" y="9646"/>
                  </a:lnTo>
                  <a:cubicBezTo>
                    <a:pt x="1693" y="9608"/>
                    <a:pt x="1693" y="9571"/>
                    <a:pt x="1681" y="9534"/>
                  </a:cubicBezTo>
                  <a:close/>
                  <a:moveTo>
                    <a:pt x="1731" y="9758"/>
                  </a:moveTo>
                  <a:lnTo>
                    <a:pt x="1693" y="9770"/>
                  </a:lnTo>
                  <a:lnTo>
                    <a:pt x="1718" y="9882"/>
                  </a:lnTo>
                  <a:lnTo>
                    <a:pt x="1768" y="9870"/>
                  </a:lnTo>
                  <a:lnTo>
                    <a:pt x="1731" y="9758"/>
                  </a:lnTo>
                  <a:close/>
                  <a:moveTo>
                    <a:pt x="1743" y="9994"/>
                  </a:moveTo>
                  <a:cubicBezTo>
                    <a:pt x="1756" y="10044"/>
                    <a:pt x="1768" y="10081"/>
                    <a:pt x="1781" y="10119"/>
                  </a:cubicBezTo>
                  <a:lnTo>
                    <a:pt x="1818" y="10106"/>
                  </a:lnTo>
                  <a:cubicBezTo>
                    <a:pt x="1805" y="10069"/>
                    <a:pt x="1805" y="10032"/>
                    <a:pt x="1793" y="9994"/>
                  </a:cubicBezTo>
                  <a:close/>
                  <a:moveTo>
                    <a:pt x="1843" y="10218"/>
                  </a:moveTo>
                  <a:lnTo>
                    <a:pt x="1805" y="10231"/>
                  </a:lnTo>
                  <a:cubicBezTo>
                    <a:pt x="1818" y="10268"/>
                    <a:pt x="1818" y="10305"/>
                    <a:pt x="1830" y="10343"/>
                  </a:cubicBezTo>
                  <a:lnTo>
                    <a:pt x="1880" y="10330"/>
                  </a:lnTo>
                  <a:cubicBezTo>
                    <a:pt x="1868" y="10293"/>
                    <a:pt x="1855" y="10256"/>
                    <a:pt x="1843" y="10218"/>
                  </a:cubicBezTo>
                  <a:close/>
                  <a:moveTo>
                    <a:pt x="1905" y="10442"/>
                  </a:moveTo>
                  <a:lnTo>
                    <a:pt x="1868" y="10455"/>
                  </a:lnTo>
                  <a:cubicBezTo>
                    <a:pt x="1868" y="10492"/>
                    <a:pt x="1880" y="10529"/>
                    <a:pt x="1893" y="10567"/>
                  </a:cubicBezTo>
                  <a:lnTo>
                    <a:pt x="1930" y="10554"/>
                  </a:lnTo>
                  <a:cubicBezTo>
                    <a:pt x="1930" y="10517"/>
                    <a:pt x="1917" y="10480"/>
                    <a:pt x="1905" y="10442"/>
                  </a:cubicBezTo>
                  <a:close/>
                  <a:moveTo>
                    <a:pt x="1930" y="10679"/>
                  </a:moveTo>
                  <a:cubicBezTo>
                    <a:pt x="1930" y="10728"/>
                    <a:pt x="1942" y="10766"/>
                    <a:pt x="1955" y="10803"/>
                  </a:cubicBezTo>
                  <a:lnTo>
                    <a:pt x="1992" y="10791"/>
                  </a:lnTo>
                  <a:cubicBezTo>
                    <a:pt x="1992" y="10753"/>
                    <a:pt x="1980" y="10716"/>
                    <a:pt x="1967" y="10679"/>
                  </a:cubicBezTo>
                  <a:close/>
                  <a:moveTo>
                    <a:pt x="2030" y="10903"/>
                  </a:moveTo>
                  <a:lnTo>
                    <a:pt x="1992" y="10915"/>
                  </a:lnTo>
                  <a:cubicBezTo>
                    <a:pt x="1992" y="10952"/>
                    <a:pt x="2005" y="10990"/>
                    <a:pt x="2017" y="11027"/>
                  </a:cubicBezTo>
                  <a:lnTo>
                    <a:pt x="2067" y="11015"/>
                  </a:lnTo>
                  <a:cubicBezTo>
                    <a:pt x="2054" y="10977"/>
                    <a:pt x="2042" y="10940"/>
                    <a:pt x="2030" y="10903"/>
                  </a:cubicBezTo>
                  <a:close/>
                  <a:moveTo>
                    <a:pt x="2092" y="11127"/>
                  </a:moveTo>
                  <a:lnTo>
                    <a:pt x="2054" y="11139"/>
                  </a:lnTo>
                  <a:cubicBezTo>
                    <a:pt x="2067" y="11177"/>
                    <a:pt x="2079" y="11214"/>
                    <a:pt x="2092" y="11251"/>
                  </a:cubicBezTo>
                  <a:lnTo>
                    <a:pt x="2129" y="11239"/>
                  </a:lnTo>
                  <a:cubicBezTo>
                    <a:pt x="2117" y="11201"/>
                    <a:pt x="2104" y="11164"/>
                    <a:pt x="2092" y="11127"/>
                  </a:cubicBezTo>
                  <a:close/>
                  <a:moveTo>
                    <a:pt x="2166" y="11351"/>
                  </a:moveTo>
                  <a:lnTo>
                    <a:pt x="2117" y="11363"/>
                  </a:lnTo>
                  <a:cubicBezTo>
                    <a:pt x="2129" y="11401"/>
                    <a:pt x="2142" y="11438"/>
                    <a:pt x="2154" y="11475"/>
                  </a:cubicBezTo>
                  <a:lnTo>
                    <a:pt x="2191" y="11463"/>
                  </a:lnTo>
                  <a:cubicBezTo>
                    <a:pt x="2191" y="11425"/>
                    <a:pt x="2179" y="11388"/>
                    <a:pt x="2166" y="11351"/>
                  </a:cubicBezTo>
                  <a:close/>
                  <a:moveTo>
                    <a:pt x="2229" y="11575"/>
                  </a:moveTo>
                  <a:lnTo>
                    <a:pt x="2191" y="11587"/>
                  </a:lnTo>
                  <a:lnTo>
                    <a:pt x="2229" y="11699"/>
                  </a:lnTo>
                  <a:lnTo>
                    <a:pt x="2266" y="11687"/>
                  </a:lnTo>
                  <a:cubicBezTo>
                    <a:pt x="2254" y="11649"/>
                    <a:pt x="2241" y="11612"/>
                    <a:pt x="2229" y="11575"/>
                  </a:cubicBezTo>
                  <a:close/>
                  <a:moveTo>
                    <a:pt x="2303" y="11799"/>
                  </a:moveTo>
                  <a:lnTo>
                    <a:pt x="2266" y="11811"/>
                  </a:lnTo>
                  <a:cubicBezTo>
                    <a:pt x="2278" y="11849"/>
                    <a:pt x="2291" y="11886"/>
                    <a:pt x="2303" y="11923"/>
                  </a:cubicBezTo>
                  <a:lnTo>
                    <a:pt x="2353" y="11911"/>
                  </a:lnTo>
                  <a:cubicBezTo>
                    <a:pt x="2341" y="11873"/>
                    <a:pt x="2316" y="11836"/>
                    <a:pt x="2303" y="11799"/>
                  </a:cubicBezTo>
                  <a:close/>
                  <a:moveTo>
                    <a:pt x="2390" y="12023"/>
                  </a:moveTo>
                  <a:lnTo>
                    <a:pt x="2341" y="12035"/>
                  </a:lnTo>
                  <a:cubicBezTo>
                    <a:pt x="2366" y="12073"/>
                    <a:pt x="2378" y="12110"/>
                    <a:pt x="2390" y="12147"/>
                  </a:cubicBezTo>
                  <a:lnTo>
                    <a:pt x="2428" y="12135"/>
                  </a:lnTo>
                  <a:cubicBezTo>
                    <a:pt x="2415" y="12097"/>
                    <a:pt x="2403" y="12060"/>
                    <a:pt x="2390" y="12023"/>
                  </a:cubicBezTo>
                  <a:close/>
                  <a:moveTo>
                    <a:pt x="2478" y="12234"/>
                  </a:moveTo>
                  <a:lnTo>
                    <a:pt x="2428" y="12259"/>
                  </a:lnTo>
                  <a:cubicBezTo>
                    <a:pt x="2440" y="12297"/>
                    <a:pt x="2465" y="12334"/>
                    <a:pt x="2478" y="12371"/>
                  </a:cubicBezTo>
                  <a:lnTo>
                    <a:pt x="2515" y="12346"/>
                  </a:lnTo>
                  <a:cubicBezTo>
                    <a:pt x="2502" y="12309"/>
                    <a:pt x="2490" y="12272"/>
                    <a:pt x="2478" y="12234"/>
                  </a:cubicBezTo>
                  <a:close/>
                  <a:moveTo>
                    <a:pt x="2565" y="12458"/>
                  </a:moveTo>
                  <a:lnTo>
                    <a:pt x="2527" y="12471"/>
                  </a:lnTo>
                  <a:cubicBezTo>
                    <a:pt x="2540" y="12508"/>
                    <a:pt x="2552" y="12546"/>
                    <a:pt x="2577" y="12583"/>
                  </a:cubicBezTo>
                  <a:lnTo>
                    <a:pt x="2614" y="12558"/>
                  </a:lnTo>
                  <a:cubicBezTo>
                    <a:pt x="2602" y="12533"/>
                    <a:pt x="2577" y="12496"/>
                    <a:pt x="2565" y="12458"/>
                  </a:cubicBezTo>
                  <a:close/>
                  <a:moveTo>
                    <a:pt x="2664" y="12670"/>
                  </a:moveTo>
                  <a:lnTo>
                    <a:pt x="2627" y="12682"/>
                  </a:lnTo>
                  <a:cubicBezTo>
                    <a:pt x="2639" y="12707"/>
                    <a:pt x="2652" y="12732"/>
                    <a:pt x="2664" y="12757"/>
                  </a:cubicBezTo>
                  <a:lnTo>
                    <a:pt x="2702" y="12732"/>
                  </a:lnTo>
                  <a:cubicBezTo>
                    <a:pt x="2689" y="12720"/>
                    <a:pt x="2677" y="12695"/>
                    <a:pt x="2664" y="1267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5584425" y="3823425"/>
              <a:ext cx="27400" cy="330125"/>
            </a:xfrm>
            <a:custGeom>
              <a:rect b="b" l="l" r="r" t="t"/>
              <a:pathLst>
                <a:path extrusionOk="0" h="13205" w="1096">
                  <a:moveTo>
                    <a:pt x="1058" y="0"/>
                  </a:moveTo>
                  <a:lnTo>
                    <a:pt x="1058" y="50"/>
                  </a:lnTo>
                  <a:lnTo>
                    <a:pt x="1095" y="50"/>
                  </a:lnTo>
                  <a:lnTo>
                    <a:pt x="1095" y="0"/>
                  </a:lnTo>
                  <a:close/>
                  <a:moveTo>
                    <a:pt x="1058" y="162"/>
                  </a:moveTo>
                  <a:lnTo>
                    <a:pt x="1058" y="286"/>
                  </a:lnTo>
                  <a:lnTo>
                    <a:pt x="1095" y="286"/>
                  </a:lnTo>
                  <a:lnTo>
                    <a:pt x="1095" y="162"/>
                  </a:lnTo>
                  <a:close/>
                  <a:moveTo>
                    <a:pt x="1058" y="398"/>
                  </a:moveTo>
                  <a:lnTo>
                    <a:pt x="1058" y="523"/>
                  </a:lnTo>
                  <a:lnTo>
                    <a:pt x="1095" y="510"/>
                  </a:lnTo>
                  <a:lnTo>
                    <a:pt x="1095" y="398"/>
                  </a:lnTo>
                  <a:close/>
                  <a:moveTo>
                    <a:pt x="1058" y="635"/>
                  </a:moveTo>
                  <a:lnTo>
                    <a:pt x="1045" y="759"/>
                  </a:lnTo>
                  <a:lnTo>
                    <a:pt x="1095" y="759"/>
                  </a:lnTo>
                  <a:lnTo>
                    <a:pt x="1095" y="635"/>
                  </a:lnTo>
                  <a:close/>
                  <a:moveTo>
                    <a:pt x="1045" y="871"/>
                  </a:moveTo>
                  <a:lnTo>
                    <a:pt x="1045" y="983"/>
                  </a:lnTo>
                  <a:lnTo>
                    <a:pt x="1095" y="996"/>
                  </a:lnTo>
                  <a:lnTo>
                    <a:pt x="1095" y="871"/>
                  </a:lnTo>
                  <a:close/>
                  <a:moveTo>
                    <a:pt x="1045" y="1108"/>
                  </a:moveTo>
                  <a:lnTo>
                    <a:pt x="1033" y="1220"/>
                  </a:lnTo>
                  <a:lnTo>
                    <a:pt x="1083" y="1232"/>
                  </a:lnTo>
                  <a:lnTo>
                    <a:pt x="1083" y="1108"/>
                  </a:lnTo>
                  <a:close/>
                  <a:moveTo>
                    <a:pt x="1033" y="1344"/>
                  </a:moveTo>
                  <a:lnTo>
                    <a:pt x="1033" y="1456"/>
                  </a:lnTo>
                  <a:lnTo>
                    <a:pt x="1070" y="1456"/>
                  </a:lnTo>
                  <a:lnTo>
                    <a:pt x="1083" y="1344"/>
                  </a:lnTo>
                  <a:close/>
                  <a:moveTo>
                    <a:pt x="1021" y="1581"/>
                  </a:moveTo>
                  <a:lnTo>
                    <a:pt x="1021" y="1693"/>
                  </a:lnTo>
                  <a:lnTo>
                    <a:pt x="1070" y="1693"/>
                  </a:lnTo>
                  <a:lnTo>
                    <a:pt x="1070" y="1581"/>
                  </a:lnTo>
                  <a:close/>
                  <a:moveTo>
                    <a:pt x="1021" y="1817"/>
                  </a:moveTo>
                  <a:lnTo>
                    <a:pt x="1008" y="1929"/>
                  </a:lnTo>
                  <a:lnTo>
                    <a:pt x="1058" y="1929"/>
                  </a:lnTo>
                  <a:lnTo>
                    <a:pt x="1058" y="1817"/>
                  </a:lnTo>
                  <a:close/>
                  <a:moveTo>
                    <a:pt x="1008" y="2054"/>
                  </a:moveTo>
                  <a:lnTo>
                    <a:pt x="996" y="2166"/>
                  </a:lnTo>
                  <a:lnTo>
                    <a:pt x="1045" y="2166"/>
                  </a:lnTo>
                  <a:lnTo>
                    <a:pt x="1045" y="2054"/>
                  </a:lnTo>
                  <a:close/>
                  <a:moveTo>
                    <a:pt x="996" y="2278"/>
                  </a:moveTo>
                  <a:lnTo>
                    <a:pt x="996" y="2402"/>
                  </a:lnTo>
                  <a:lnTo>
                    <a:pt x="1033" y="2402"/>
                  </a:lnTo>
                  <a:lnTo>
                    <a:pt x="1045" y="2290"/>
                  </a:lnTo>
                  <a:lnTo>
                    <a:pt x="996" y="2278"/>
                  </a:lnTo>
                  <a:close/>
                  <a:moveTo>
                    <a:pt x="983" y="2514"/>
                  </a:moveTo>
                  <a:lnTo>
                    <a:pt x="983" y="2638"/>
                  </a:lnTo>
                  <a:lnTo>
                    <a:pt x="1021" y="2638"/>
                  </a:lnTo>
                  <a:lnTo>
                    <a:pt x="1033" y="2526"/>
                  </a:lnTo>
                  <a:lnTo>
                    <a:pt x="983" y="2514"/>
                  </a:lnTo>
                  <a:close/>
                  <a:moveTo>
                    <a:pt x="971" y="2750"/>
                  </a:moveTo>
                  <a:lnTo>
                    <a:pt x="971" y="2875"/>
                  </a:lnTo>
                  <a:lnTo>
                    <a:pt x="1008" y="2875"/>
                  </a:lnTo>
                  <a:lnTo>
                    <a:pt x="1021" y="2750"/>
                  </a:lnTo>
                  <a:close/>
                  <a:moveTo>
                    <a:pt x="958" y="2987"/>
                  </a:moveTo>
                  <a:lnTo>
                    <a:pt x="946" y="3111"/>
                  </a:lnTo>
                  <a:lnTo>
                    <a:pt x="996" y="3111"/>
                  </a:lnTo>
                  <a:lnTo>
                    <a:pt x="1008" y="2987"/>
                  </a:lnTo>
                  <a:close/>
                  <a:moveTo>
                    <a:pt x="946" y="3223"/>
                  </a:moveTo>
                  <a:lnTo>
                    <a:pt x="933" y="3335"/>
                  </a:lnTo>
                  <a:lnTo>
                    <a:pt x="983" y="3348"/>
                  </a:lnTo>
                  <a:lnTo>
                    <a:pt x="983" y="3223"/>
                  </a:lnTo>
                  <a:close/>
                  <a:moveTo>
                    <a:pt x="933" y="3460"/>
                  </a:moveTo>
                  <a:lnTo>
                    <a:pt x="921" y="3572"/>
                  </a:lnTo>
                  <a:lnTo>
                    <a:pt x="971" y="3584"/>
                  </a:lnTo>
                  <a:lnTo>
                    <a:pt x="971" y="3460"/>
                  </a:lnTo>
                  <a:close/>
                  <a:moveTo>
                    <a:pt x="909" y="3696"/>
                  </a:moveTo>
                  <a:lnTo>
                    <a:pt x="909" y="3808"/>
                  </a:lnTo>
                  <a:lnTo>
                    <a:pt x="946" y="3821"/>
                  </a:lnTo>
                  <a:lnTo>
                    <a:pt x="958" y="3696"/>
                  </a:lnTo>
                  <a:close/>
                  <a:moveTo>
                    <a:pt x="896" y="3933"/>
                  </a:moveTo>
                  <a:lnTo>
                    <a:pt x="896" y="4045"/>
                  </a:lnTo>
                  <a:lnTo>
                    <a:pt x="933" y="4045"/>
                  </a:lnTo>
                  <a:lnTo>
                    <a:pt x="946" y="3933"/>
                  </a:lnTo>
                  <a:close/>
                  <a:moveTo>
                    <a:pt x="884" y="4169"/>
                  </a:moveTo>
                  <a:cubicBezTo>
                    <a:pt x="884" y="4207"/>
                    <a:pt x="871" y="4244"/>
                    <a:pt x="871" y="4281"/>
                  </a:cubicBezTo>
                  <a:lnTo>
                    <a:pt x="921" y="4281"/>
                  </a:lnTo>
                  <a:cubicBezTo>
                    <a:pt x="921" y="4244"/>
                    <a:pt x="921" y="4207"/>
                    <a:pt x="921" y="4169"/>
                  </a:cubicBezTo>
                  <a:close/>
                  <a:moveTo>
                    <a:pt x="871" y="4393"/>
                  </a:moveTo>
                  <a:lnTo>
                    <a:pt x="859" y="4518"/>
                  </a:lnTo>
                  <a:lnTo>
                    <a:pt x="896" y="4518"/>
                  </a:lnTo>
                  <a:lnTo>
                    <a:pt x="909" y="4406"/>
                  </a:lnTo>
                  <a:lnTo>
                    <a:pt x="871" y="4393"/>
                  </a:lnTo>
                  <a:close/>
                  <a:moveTo>
                    <a:pt x="846" y="4630"/>
                  </a:moveTo>
                  <a:lnTo>
                    <a:pt x="834" y="4754"/>
                  </a:lnTo>
                  <a:lnTo>
                    <a:pt x="884" y="4754"/>
                  </a:lnTo>
                  <a:lnTo>
                    <a:pt x="896" y="4642"/>
                  </a:lnTo>
                  <a:lnTo>
                    <a:pt x="846" y="4630"/>
                  </a:lnTo>
                  <a:close/>
                  <a:moveTo>
                    <a:pt x="834" y="4866"/>
                  </a:moveTo>
                  <a:lnTo>
                    <a:pt x="821" y="4991"/>
                  </a:lnTo>
                  <a:lnTo>
                    <a:pt x="871" y="4991"/>
                  </a:lnTo>
                  <a:lnTo>
                    <a:pt x="871" y="4879"/>
                  </a:lnTo>
                  <a:lnTo>
                    <a:pt x="834" y="4866"/>
                  </a:lnTo>
                  <a:close/>
                  <a:moveTo>
                    <a:pt x="809" y="5103"/>
                  </a:moveTo>
                  <a:lnTo>
                    <a:pt x="809" y="5227"/>
                  </a:lnTo>
                  <a:lnTo>
                    <a:pt x="846" y="5227"/>
                  </a:lnTo>
                  <a:lnTo>
                    <a:pt x="859" y="5103"/>
                  </a:lnTo>
                  <a:close/>
                  <a:moveTo>
                    <a:pt x="797" y="5339"/>
                  </a:moveTo>
                  <a:cubicBezTo>
                    <a:pt x="797" y="5376"/>
                    <a:pt x="784" y="5414"/>
                    <a:pt x="784" y="5451"/>
                  </a:cubicBezTo>
                  <a:lnTo>
                    <a:pt x="834" y="5464"/>
                  </a:lnTo>
                  <a:cubicBezTo>
                    <a:pt x="834" y="5426"/>
                    <a:pt x="834" y="5389"/>
                    <a:pt x="834" y="5339"/>
                  </a:cubicBezTo>
                  <a:close/>
                  <a:moveTo>
                    <a:pt x="772" y="5576"/>
                  </a:moveTo>
                  <a:lnTo>
                    <a:pt x="759" y="5688"/>
                  </a:lnTo>
                  <a:lnTo>
                    <a:pt x="809" y="5700"/>
                  </a:lnTo>
                  <a:lnTo>
                    <a:pt x="821" y="5576"/>
                  </a:lnTo>
                  <a:close/>
                  <a:moveTo>
                    <a:pt x="759" y="5812"/>
                  </a:moveTo>
                  <a:lnTo>
                    <a:pt x="747" y="5924"/>
                  </a:lnTo>
                  <a:lnTo>
                    <a:pt x="784" y="5937"/>
                  </a:lnTo>
                  <a:lnTo>
                    <a:pt x="797" y="5812"/>
                  </a:lnTo>
                  <a:close/>
                  <a:moveTo>
                    <a:pt x="734" y="6049"/>
                  </a:moveTo>
                  <a:lnTo>
                    <a:pt x="722" y="6161"/>
                  </a:lnTo>
                  <a:lnTo>
                    <a:pt x="772" y="6161"/>
                  </a:lnTo>
                  <a:lnTo>
                    <a:pt x="784" y="6049"/>
                  </a:lnTo>
                  <a:close/>
                  <a:moveTo>
                    <a:pt x="722" y="6285"/>
                  </a:moveTo>
                  <a:lnTo>
                    <a:pt x="709" y="6397"/>
                  </a:lnTo>
                  <a:lnTo>
                    <a:pt x="747" y="6397"/>
                  </a:lnTo>
                  <a:lnTo>
                    <a:pt x="759" y="6285"/>
                  </a:lnTo>
                  <a:close/>
                  <a:moveTo>
                    <a:pt x="697" y="6509"/>
                  </a:moveTo>
                  <a:lnTo>
                    <a:pt x="685" y="6633"/>
                  </a:lnTo>
                  <a:lnTo>
                    <a:pt x="734" y="6633"/>
                  </a:lnTo>
                  <a:lnTo>
                    <a:pt x="734" y="6521"/>
                  </a:lnTo>
                  <a:lnTo>
                    <a:pt x="697" y="6509"/>
                  </a:lnTo>
                  <a:close/>
                  <a:moveTo>
                    <a:pt x="672" y="6745"/>
                  </a:moveTo>
                  <a:lnTo>
                    <a:pt x="660" y="6870"/>
                  </a:lnTo>
                  <a:lnTo>
                    <a:pt x="709" y="6870"/>
                  </a:lnTo>
                  <a:lnTo>
                    <a:pt x="722" y="6758"/>
                  </a:lnTo>
                  <a:lnTo>
                    <a:pt x="672" y="6745"/>
                  </a:lnTo>
                  <a:close/>
                  <a:moveTo>
                    <a:pt x="660" y="6982"/>
                  </a:moveTo>
                  <a:lnTo>
                    <a:pt x="647" y="7094"/>
                  </a:lnTo>
                  <a:lnTo>
                    <a:pt x="685" y="7106"/>
                  </a:lnTo>
                  <a:lnTo>
                    <a:pt x="697" y="6982"/>
                  </a:lnTo>
                  <a:close/>
                  <a:moveTo>
                    <a:pt x="635" y="7218"/>
                  </a:moveTo>
                  <a:lnTo>
                    <a:pt x="622" y="7330"/>
                  </a:lnTo>
                  <a:lnTo>
                    <a:pt x="660" y="7343"/>
                  </a:lnTo>
                  <a:lnTo>
                    <a:pt x="672" y="7218"/>
                  </a:lnTo>
                  <a:close/>
                  <a:moveTo>
                    <a:pt x="610" y="7455"/>
                  </a:moveTo>
                  <a:lnTo>
                    <a:pt x="597" y="7567"/>
                  </a:lnTo>
                  <a:lnTo>
                    <a:pt x="647" y="7579"/>
                  </a:lnTo>
                  <a:lnTo>
                    <a:pt x="660" y="7455"/>
                  </a:lnTo>
                  <a:close/>
                  <a:moveTo>
                    <a:pt x="585" y="7691"/>
                  </a:moveTo>
                  <a:lnTo>
                    <a:pt x="573" y="7803"/>
                  </a:lnTo>
                  <a:lnTo>
                    <a:pt x="622" y="7803"/>
                  </a:lnTo>
                  <a:lnTo>
                    <a:pt x="635" y="7691"/>
                  </a:lnTo>
                  <a:close/>
                  <a:moveTo>
                    <a:pt x="573" y="7915"/>
                  </a:moveTo>
                  <a:lnTo>
                    <a:pt x="560" y="8040"/>
                  </a:lnTo>
                  <a:lnTo>
                    <a:pt x="597" y="8040"/>
                  </a:lnTo>
                  <a:lnTo>
                    <a:pt x="610" y="7928"/>
                  </a:lnTo>
                  <a:lnTo>
                    <a:pt x="573" y="7915"/>
                  </a:lnTo>
                  <a:close/>
                  <a:moveTo>
                    <a:pt x="548" y="8152"/>
                  </a:moveTo>
                  <a:lnTo>
                    <a:pt x="535" y="8276"/>
                  </a:lnTo>
                  <a:lnTo>
                    <a:pt x="573" y="8276"/>
                  </a:lnTo>
                  <a:lnTo>
                    <a:pt x="585" y="8164"/>
                  </a:lnTo>
                  <a:lnTo>
                    <a:pt x="548" y="8152"/>
                  </a:lnTo>
                  <a:close/>
                  <a:moveTo>
                    <a:pt x="523" y="8388"/>
                  </a:moveTo>
                  <a:lnTo>
                    <a:pt x="510" y="8513"/>
                  </a:lnTo>
                  <a:lnTo>
                    <a:pt x="560" y="8513"/>
                  </a:lnTo>
                  <a:lnTo>
                    <a:pt x="560" y="8388"/>
                  </a:lnTo>
                  <a:close/>
                  <a:moveTo>
                    <a:pt x="498" y="8625"/>
                  </a:moveTo>
                  <a:lnTo>
                    <a:pt x="485" y="8737"/>
                  </a:lnTo>
                  <a:lnTo>
                    <a:pt x="535" y="8749"/>
                  </a:lnTo>
                  <a:lnTo>
                    <a:pt x="548" y="8625"/>
                  </a:lnTo>
                  <a:close/>
                  <a:moveTo>
                    <a:pt x="473" y="8861"/>
                  </a:moveTo>
                  <a:lnTo>
                    <a:pt x="461" y="8973"/>
                  </a:lnTo>
                  <a:lnTo>
                    <a:pt x="510" y="8986"/>
                  </a:lnTo>
                  <a:lnTo>
                    <a:pt x="523" y="8861"/>
                  </a:lnTo>
                  <a:close/>
                  <a:moveTo>
                    <a:pt x="448" y="9098"/>
                  </a:moveTo>
                  <a:lnTo>
                    <a:pt x="436" y="9210"/>
                  </a:lnTo>
                  <a:lnTo>
                    <a:pt x="485" y="9210"/>
                  </a:lnTo>
                  <a:lnTo>
                    <a:pt x="498" y="9098"/>
                  </a:lnTo>
                  <a:close/>
                  <a:moveTo>
                    <a:pt x="423" y="9322"/>
                  </a:moveTo>
                  <a:lnTo>
                    <a:pt x="411" y="9446"/>
                  </a:lnTo>
                  <a:lnTo>
                    <a:pt x="461" y="9446"/>
                  </a:lnTo>
                  <a:lnTo>
                    <a:pt x="473" y="9334"/>
                  </a:lnTo>
                  <a:lnTo>
                    <a:pt x="423" y="9322"/>
                  </a:lnTo>
                  <a:close/>
                  <a:moveTo>
                    <a:pt x="398" y="9558"/>
                  </a:moveTo>
                  <a:lnTo>
                    <a:pt x="386" y="9683"/>
                  </a:lnTo>
                  <a:lnTo>
                    <a:pt x="436" y="9683"/>
                  </a:lnTo>
                  <a:lnTo>
                    <a:pt x="448" y="9571"/>
                  </a:lnTo>
                  <a:lnTo>
                    <a:pt x="398" y="9558"/>
                  </a:lnTo>
                  <a:close/>
                  <a:moveTo>
                    <a:pt x="386" y="9795"/>
                  </a:moveTo>
                  <a:lnTo>
                    <a:pt x="373" y="9919"/>
                  </a:lnTo>
                  <a:lnTo>
                    <a:pt x="411" y="9919"/>
                  </a:lnTo>
                  <a:lnTo>
                    <a:pt x="423" y="9807"/>
                  </a:lnTo>
                  <a:lnTo>
                    <a:pt x="386" y="9795"/>
                  </a:lnTo>
                  <a:close/>
                  <a:moveTo>
                    <a:pt x="361" y="10031"/>
                  </a:moveTo>
                  <a:lnTo>
                    <a:pt x="348" y="10143"/>
                  </a:lnTo>
                  <a:lnTo>
                    <a:pt x="386" y="10156"/>
                  </a:lnTo>
                  <a:lnTo>
                    <a:pt x="398" y="10031"/>
                  </a:lnTo>
                  <a:close/>
                  <a:moveTo>
                    <a:pt x="336" y="10268"/>
                  </a:moveTo>
                  <a:lnTo>
                    <a:pt x="324" y="10380"/>
                  </a:lnTo>
                  <a:lnTo>
                    <a:pt x="361" y="10392"/>
                  </a:lnTo>
                  <a:lnTo>
                    <a:pt x="373" y="10268"/>
                  </a:lnTo>
                  <a:close/>
                  <a:moveTo>
                    <a:pt x="311" y="10504"/>
                  </a:moveTo>
                  <a:lnTo>
                    <a:pt x="299" y="10616"/>
                  </a:lnTo>
                  <a:lnTo>
                    <a:pt x="336" y="10616"/>
                  </a:lnTo>
                  <a:lnTo>
                    <a:pt x="348" y="10504"/>
                  </a:lnTo>
                  <a:close/>
                  <a:moveTo>
                    <a:pt x="286" y="10728"/>
                  </a:moveTo>
                  <a:lnTo>
                    <a:pt x="261" y="10852"/>
                  </a:lnTo>
                  <a:lnTo>
                    <a:pt x="311" y="10852"/>
                  </a:lnTo>
                  <a:lnTo>
                    <a:pt x="324" y="10740"/>
                  </a:lnTo>
                  <a:lnTo>
                    <a:pt x="286" y="10728"/>
                  </a:lnTo>
                  <a:close/>
                  <a:moveTo>
                    <a:pt x="249" y="10964"/>
                  </a:moveTo>
                  <a:lnTo>
                    <a:pt x="236" y="11089"/>
                  </a:lnTo>
                  <a:lnTo>
                    <a:pt x="286" y="11089"/>
                  </a:lnTo>
                  <a:lnTo>
                    <a:pt x="299" y="10977"/>
                  </a:lnTo>
                  <a:lnTo>
                    <a:pt x="249" y="10964"/>
                  </a:lnTo>
                  <a:close/>
                  <a:moveTo>
                    <a:pt x="224" y="11201"/>
                  </a:moveTo>
                  <a:lnTo>
                    <a:pt x="212" y="11325"/>
                  </a:lnTo>
                  <a:lnTo>
                    <a:pt x="261" y="11325"/>
                  </a:lnTo>
                  <a:lnTo>
                    <a:pt x="274" y="11213"/>
                  </a:lnTo>
                  <a:lnTo>
                    <a:pt x="224" y="11201"/>
                  </a:lnTo>
                  <a:close/>
                  <a:moveTo>
                    <a:pt x="199" y="11437"/>
                  </a:moveTo>
                  <a:lnTo>
                    <a:pt x="187" y="11549"/>
                  </a:lnTo>
                  <a:lnTo>
                    <a:pt x="236" y="11562"/>
                  </a:lnTo>
                  <a:lnTo>
                    <a:pt x="249" y="11437"/>
                  </a:lnTo>
                  <a:close/>
                  <a:moveTo>
                    <a:pt x="174" y="11674"/>
                  </a:moveTo>
                  <a:lnTo>
                    <a:pt x="162" y="11786"/>
                  </a:lnTo>
                  <a:lnTo>
                    <a:pt x="212" y="11798"/>
                  </a:lnTo>
                  <a:lnTo>
                    <a:pt x="224" y="11674"/>
                  </a:lnTo>
                  <a:close/>
                  <a:moveTo>
                    <a:pt x="149" y="11910"/>
                  </a:moveTo>
                  <a:lnTo>
                    <a:pt x="137" y="12022"/>
                  </a:lnTo>
                  <a:lnTo>
                    <a:pt x="187" y="12022"/>
                  </a:lnTo>
                  <a:lnTo>
                    <a:pt x="199" y="11910"/>
                  </a:lnTo>
                  <a:close/>
                  <a:moveTo>
                    <a:pt x="124" y="12134"/>
                  </a:moveTo>
                  <a:lnTo>
                    <a:pt x="112" y="12259"/>
                  </a:lnTo>
                  <a:lnTo>
                    <a:pt x="149" y="12259"/>
                  </a:lnTo>
                  <a:lnTo>
                    <a:pt x="174" y="12147"/>
                  </a:lnTo>
                  <a:lnTo>
                    <a:pt x="124" y="12134"/>
                  </a:lnTo>
                  <a:close/>
                  <a:moveTo>
                    <a:pt x="100" y="12371"/>
                  </a:moveTo>
                  <a:lnTo>
                    <a:pt x="87" y="12495"/>
                  </a:lnTo>
                  <a:lnTo>
                    <a:pt x="124" y="12495"/>
                  </a:lnTo>
                  <a:lnTo>
                    <a:pt x="137" y="12383"/>
                  </a:lnTo>
                  <a:lnTo>
                    <a:pt x="100" y="12371"/>
                  </a:lnTo>
                  <a:close/>
                  <a:moveTo>
                    <a:pt x="75" y="12607"/>
                  </a:moveTo>
                  <a:lnTo>
                    <a:pt x="62" y="12732"/>
                  </a:lnTo>
                  <a:lnTo>
                    <a:pt x="100" y="12732"/>
                  </a:lnTo>
                  <a:lnTo>
                    <a:pt x="112" y="12620"/>
                  </a:lnTo>
                  <a:lnTo>
                    <a:pt x="75" y="12607"/>
                  </a:lnTo>
                  <a:close/>
                  <a:moveTo>
                    <a:pt x="37" y="12844"/>
                  </a:moveTo>
                  <a:lnTo>
                    <a:pt x="25" y="12956"/>
                  </a:lnTo>
                  <a:lnTo>
                    <a:pt x="75" y="12968"/>
                  </a:lnTo>
                  <a:lnTo>
                    <a:pt x="87" y="12844"/>
                  </a:lnTo>
                  <a:close/>
                  <a:moveTo>
                    <a:pt x="12" y="13080"/>
                  </a:moveTo>
                  <a:lnTo>
                    <a:pt x="0" y="13192"/>
                  </a:lnTo>
                  <a:lnTo>
                    <a:pt x="50" y="13205"/>
                  </a:lnTo>
                  <a:lnTo>
                    <a:pt x="62" y="1308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5589400" y="3806600"/>
              <a:ext cx="70950" cy="297475"/>
            </a:xfrm>
            <a:custGeom>
              <a:rect b="b" l="l" r="r" t="t"/>
              <a:pathLst>
                <a:path extrusionOk="0" h="11899" w="2838">
                  <a:moveTo>
                    <a:pt x="2838" y="1"/>
                  </a:moveTo>
                  <a:lnTo>
                    <a:pt x="1917" y="349"/>
                  </a:lnTo>
                  <a:lnTo>
                    <a:pt x="1917" y="312"/>
                  </a:lnTo>
                  <a:lnTo>
                    <a:pt x="0" y="947"/>
                  </a:lnTo>
                  <a:cubicBezTo>
                    <a:pt x="0" y="947"/>
                    <a:pt x="1618" y="7605"/>
                    <a:pt x="1519" y="9497"/>
                  </a:cubicBezTo>
                  <a:lnTo>
                    <a:pt x="1531" y="9435"/>
                  </a:lnTo>
                  <a:cubicBezTo>
                    <a:pt x="1531" y="10356"/>
                    <a:pt x="1531" y="11202"/>
                    <a:pt x="1531" y="11899"/>
                  </a:cubicBezTo>
                  <a:cubicBezTo>
                    <a:pt x="1643" y="11401"/>
                    <a:pt x="1767" y="10704"/>
                    <a:pt x="1904" y="9708"/>
                  </a:cubicBezTo>
                  <a:cubicBezTo>
                    <a:pt x="2377" y="6510"/>
                    <a:pt x="2838" y="1"/>
                    <a:pt x="2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5593425" y="3531575"/>
              <a:ext cx="297475" cy="42900"/>
            </a:xfrm>
            <a:custGeom>
              <a:rect b="b" l="l" r="r" t="t"/>
              <a:pathLst>
                <a:path extrusionOk="0" h="1716" w="11899">
                  <a:moveTo>
                    <a:pt x="4108" y="0"/>
                  </a:moveTo>
                  <a:lnTo>
                    <a:pt x="549" y="585"/>
                  </a:lnTo>
                  <a:lnTo>
                    <a:pt x="1" y="1631"/>
                  </a:lnTo>
                  <a:cubicBezTo>
                    <a:pt x="1" y="1631"/>
                    <a:pt x="96" y="1715"/>
                    <a:pt x="1230" y="1715"/>
                  </a:cubicBezTo>
                  <a:cubicBezTo>
                    <a:pt x="1833" y="1715"/>
                    <a:pt x="2728" y="1691"/>
                    <a:pt x="4058" y="1618"/>
                  </a:cubicBezTo>
                  <a:cubicBezTo>
                    <a:pt x="7891" y="1406"/>
                    <a:pt x="11463" y="1195"/>
                    <a:pt x="11899" y="423"/>
                  </a:cubicBezTo>
                  <a:lnTo>
                    <a:pt x="4108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5660025" y="3518100"/>
              <a:ext cx="207125" cy="88775"/>
            </a:xfrm>
            <a:custGeom>
              <a:rect b="b" l="l" r="r" t="t"/>
              <a:pathLst>
                <a:path extrusionOk="0" h="3551" w="8285">
                  <a:moveTo>
                    <a:pt x="7348" y="0"/>
                  </a:moveTo>
                  <a:cubicBezTo>
                    <a:pt x="5213" y="0"/>
                    <a:pt x="0" y="1236"/>
                    <a:pt x="0" y="1236"/>
                  </a:cubicBezTo>
                  <a:cubicBezTo>
                    <a:pt x="224" y="1721"/>
                    <a:pt x="386" y="2244"/>
                    <a:pt x="461" y="2779"/>
                  </a:cubicBezTo>
                  <a:lnTo>
                    <a:pt x="5563" y="3551"/>
                  </a:lnTo>
                  <a:lnTo>
                    <a:pt x="7804" y="2555"/>
                  </a:lnTo>
                  <a:cubicBezTo>
                    <a:pt x="7804" y="2555"/>
                    <a:pt x="8015" y="1423"/>
                    <a:pt x="8239" y="328"/>
                  </a:cubicBezTo>
                  <a:cubicBezTo>
                    <a:pt x="8285" y="93"/>
                    <a:pt x="7931" y="0"/>
                    <a:pt x="734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5520950" y="3033450"/>
              <a:ext cx="352850" cy="412125"/>
            </a:xfrm>
            <a:custGeom>
              <a:rect b="b" l="l" r="r" t="t"/>
              <a:pathLst>
                <a:path extrusionOk="0" h="16485" w="14114">
                  <a:moveTo>
                    <a:pt x="6746" y="0"/>
                  </a:moveTo>
                  <a:cubicBezTo>
                    <a:pt x="4357" y="0"/>
                    <a:pt x="2378" y="3073"/>
                    <a:pt x="2813" y="5152"/>
                  </a:cubicBezTo>
                  <a:cubicBezTo>
                    <a:pt x="3311" y="7592"/>
                    <a:pt x="2763" y="7641"/>
                    <a:pt x="1382" y="9931"/>
                  </a:cubicBezTo>
                  <a:cubicBezTo>
                    <a:pt x="0" y="12221"/>
                    <a:pt x="958" y="15233"/>
                    <a:pt x="3858" y="16266"/>
                  </a:cubicBezTo>
                  <a:cubicBezTo>
                    <a:pt x="4285" y="16419"/>
                    <a:pt x="4811" y="16484"/>
                    <a:pt x="5396" y="16484"/>
                  </a:cubicBezTo>
                  <a:cubicBezTo>
                    <a:pt x="8764" y="16484"/>
                    <a:pt x="14113" y="14325"/>
                    <a:pt x="14113" y="14325"/>
                  </a:cubicBezTo>
                  <a:cubicBezTo>
                    <a:pt x="14113" y="14325"/>
                    <a:pt x="12433" y="12271"/>
                    <a:pt x="11836" y="10591"/>
                  </a:cubicBezTo>
                  <a:cubicBezTo>
                    <a:pt x="11263" y="9023"/>
                    <a:pt x="12919" y="4978"/>
                    <a:pt x="11438" y="2539"/>
                  </a:cubicBezTo>
                  <a:cubicBezTo>
                    <a:pt x="10165" y="436"/>
                    <a:pt x="8527" y="295"/>
                    <a:pt x="8113" y="295"/>
                  </a:cubicBezTo>
                  <a:cubicBezTo>
                    <a:pt x="8050" y="295"/>
                    <a:pt x="8015" y="299"/>
                    <a:pt x="8015" y="299"/>
                  </a:cubicBezTo>
                  <a:cubicBezTo>
                    <a:pt x="7587" y="93"/>
                    <a:pt x="7160" y="0"/>
                    <a:pt x="6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5480800" y="3281400"/>
              <a:ext cx="480425" cy="290950"/>
            </a:xfrm>
            <a:custGeom>
              <a:rect b="b" l="l" r="r" t="t"/>
              <a:pathLst>
                <a:path extrusionOk="0" h="11638" w="19217">
                  <a:moveTo>
                    <a:pt x="5167" y="0"/>
                  </a:moveTo>
                  <a:cubicBezTo>
                    <a:pt x="4804" y="0"/>
                    <a:pt x="4498" y="25"/>
                    <a:pt x="4294" y="88"/>
                  </a:cubicBezTo>
                  <a:cubicBezTo>
                    <a:pt x="3411" y="362"/>
                    <a:pt x="2316" y="1967"/>
                    <a:pt x="1780" y="2664"/>
                  </a:cubicBezTo>
                  <a:cubicBezTo>
                    <a:pt x="1258" y="3361"/>
                    <a:pt x="362" y="5129"/>
                    <a:pt x="1" y="5278"/>
                  </a:cubicBezTo>
                  <a:cubicBezTo>
                    <a:pt x="1" y="5278"/>
                    <a:pt x="237" y="6211"/>
                    <a:pt x="1295" y="7120"/>
                  </a:cubicBezTo>
                  <a:cubicBezTo>
                    <a:pt x="2171" y="7881"/>
                    <a:pt x="3073" y="8100"/>
                    <a:pt x="3379" y="8100"/>
                  </a:cubicBezTo>
                  <a:cubicBezTo>
                    <a:pt x="3438" y="8100"/>
                    <a:pt x="3475" y="8092"/>
                    <a:pt x="3485" y="8078"/>
                  </a:cubicBezTo>
                  <a:cubicBezTo>
                    <a:pt x="3548" y="8003"/>
                    <a:pt x="4220" y="6871"/>
                    <a:pt x="4220" y="6871"/>
                  </a:cubicBezTo>
                  <a:cubicBezTo>
                    <a:pt x="4493" y="8377"/>
                    <a:pt x="4506" y="11638"/>
                    <a:pt x="4506" y="11638"/>
                  </a:cubicBezTo>
                  <a:cubicBezTo>
                    <a:pt x="5334" y="11166"/>
                    <a:pt x="8202" y="10642"/>
                    <a:pt x="10853" y="10642"/>
                  </a:cubicBezTo>
                  <a:cubicBezTo>
                    <a:pt x="11629" y="10642"/>
                    <a:pt x="12386" y="10687"/>
                    <a:pt x="13068" y="10791"/>
                  </a:cubicBezTo>
                  <a:cubicBezTo>
                    <a:pt x="13606" y="10874"/>
                    <a:pt x="14065" y="10907"/>
                    <a:pt x="14453" y="10907"/>
                  </a:cubicBezTo>
                  <a:cubicBezTo>
                    <a:pt x="15935" y="10907"/>
                    <a:pt x="16404" y="10430"/>
                    <a:pt x="16404" y="10430"/>
                  </a:cubicBezTo>
                  <a:cubicBezTo>
                    <a:pt x="16342" y="10094"/>
                    <a:pt x="16230" y="9148"/>
                    <a:pt x="16230" y="9148"/>
                  </a:cubicBezTo>
                  <a:cubicBezTo>
                    <a:pt x="17375" y="9086"/>
                    <a:pt x="19217" y="7157"/>
                    <a:pt x="19217" y="7157"/>
                  </a:cubicBezTo>
                  <a:cubicBezTo>
                    <a:pt x="19217" y="7157"/>
                    <a:pt x="16429" y="2689"/>
                    <a:pt x="15582" y="1569"/>
                  </a:cubicBezTo>
                  <a:cubicBezTo>
                    <a:pt x="14797" y="529"/>
                    <a:pt x="13325" y="423"/>
                    <a:pt x="12749" y="423"/>
                  </a:cubicBezTo>
                  <a:cubicBezTo>
                    <a:pt x="12705" y="423"/>
                    <a:pt x="12666" y="423"/>
                    <a:pt x="12633" y="424"/>
                  </a:cubicBezTo>
                  <a:cubicBezTo>
                    <a:pt x="12560" y="428"/>
                    <a:pt x="12449" y="430"/>
                    <a:pt x="12311" y="430"/>
                  </a:cubicBezTo>
                  <a:cubicBezTo>
                    <a:pt x="11558" y="430"/>
                    <a:pt x="9978" y="377"/>
                    <a:pt x="9073" y="325"/>
                  </a:cubicBezTo>
                  <a:cubicBezTo>
                    <a:pt x="8240" y="277"/>
                    <a:pt x="6382" y="0"/>
                    <a:pt x="5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5655975" y="3056450"/>
              <a:ext cx="160875" cy="278575"/>
            </a:xfrm>
            <a:custGeom>
              <a:rect b="b" l="l" r="r" t="t"/>
              <a:pathLst>
                <a:path extrusionOk="0" h="11143" w="6435">
                  <a:moveTo>
                    <a:pt x="2900" y="1"/>
                  </a:moveTo>
                  <a:lnTo>
                    <a:pt x="2900" y="1"/>
                  </a:lnTo>
                  <a:cubicBezTo>
                    <a:pt x="3647" y="3038"/>
                    <a:pt x="2091" y="4220"/>
                    <a:pt x="2091" y="4220"/>
                  </a:cubicBezTo>
                  <a:cubicBezTo>
                    <a:pt x="1902" y="3730"/>
                    <a:pt x="1488" y="3501"/>
                    <a:pt x="1085" y="3501"/>
                  </a:cubicBezTo>
                  <a:cubicBezTo>
                    <a:pt x="588" y="3501"/>
                    <a:pt x="108" y="3849"/>
                    <a:pt x="88" y="4481"/>
                  </a:cubicBezTo>
                  <a:cubicBezTo>
                    <a:pt x="63" y="5763"/>
                    <a:pt x="1519" y="5788"/>
                    <a:pt x="1519" y="5788"/>
                  </a:cubicBezTo>
                  <a:cubicBezTo>
                    <a:pt x="1581" y="8601"/>
                    <a:pt x="1" y="9123"/>
                    <a:pt x="1" y="9123"/>
                  </a:cubicBezTo>
                  <a:cubicBezTo>
                    <a:pt x="1" y="9123"/>
                    <a:pt x="2318" y="11142"/>
                    <a:pt x="3091" y="11142"/>
                  </a:cubicBezTo>
                  <a:cubicBezTo>
                    <a:pt x="3107" y="11142"/>
                    <a:pt x="3122" y="11141"/>
                    <a:pt x="3137" y="11140"/>
                  </a:cubicBezTo>
                  <a:cubicBezTo>
                    <a:pt x="3958" y="11028"/>
                    <a:pt x="4692" y="9422"/>
                    <a:pt x="4692" y="9422"/>
                  </a:cubicBezTo>
                  <a:cubicBezTo>
                    <a:pt x="3211" y="8937"/>
                    <a:pt x="3908" y="7294"/>
                    <a:pt x="3908" y="7294"/>
                  </a:cubicBezTo>
                  <a:cubicBezTo>
                    <a:pt x="3908" y="7294"/>
                    <a:pt x="4929" y="7194"/>
                    <a:pt x="5663" y="6759"/>
                  </a:cubicBezTo>
                  <a:cubicBezTo>
                    <a:pt x="6385" y="6311"/>
                    <a:pt x="5825" y="4506"/>
                    <a:pt x="5788" y="4232"/>
                  </a:cubicBezTo>
                  <a:cubicBezTo>
                    <a:pt x="5738" y="3959"/>
                    <a:pt x="6435" y="3610"/>
                    <a:pt x="6360" y="3473"/>
                  </a:cubicBezTo>
                  <a:cubicBezTo>
                    <a:pt x="6298" y="3336"/>
                    <a:pt x="5029" y="3199"/>
                    <a:pt x="4556" y="1830"/>
                  </a:cubicBezTo>
                  <a:cubicBezTo>
                    <a:pt x="4058" y="337"/>
                    <a:pt x="2901" y="1"/>
                    <a:pt x="290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5673700" y="3157575"/>
              <a:ext cx="23050" cy="16225"/>
            </a:xfrm>
            <a:custGeom>
              <a:rect b="b" l="l" r="r" t="t"/>
              <a:pathLst>
                <a:path extrusionOk="0" h="649" w="922">
                  <a:moveTo>
                    <a:pt x="234" y="1"/>
                  </a:moveTo>
                  <a:cubicBezTo>
                    <a:pt x="165" y="1"/>
                    <a:pt x="95" y="13"/>
                    <a:pt x="26" y="38"/>
                  </a:cubicBezTo>
                  <a:cubicBezTo>
                    <a:pt x="1" y="50"/>
                    <a:pt x="1" y="75"/>
                    <a:pt x="26" y="75"/>
                  </a:cubicBezTo>
                  <a:cubicBezTo>
                    <a:pt x="71" y="70"/>
                    <a:pt x="116" y="67"/>
                    <a:pt x="160" y="67"/>
                  </a:cubicBezTo>
                  <a:cubicBezTo>
                    <a:pt x="515" y="67"/>
                    <a:pt x="818" y="248"/>
                    <a:pt x="885" y="635"/>
                  </a:cubicBezTo>
                  <a:cubicBezTo>
                    <a:pt x="885" y="645"/>
                    <a:pt x="890" y="649"/>
                    <a:pt x="897" y="649"/>
                  </a:cubicBezTo>
                  <a:cubicBezTo>
                    <a:pt x="908" y="649"/>
                    <a:pt x="922" y="638"/>
                    <a:pt x="922" y="623"/>
                  </a:cubicBezTo>
                  <a:cubicBezTo>
                    <a:pt x="870" y="282"/>
                    <a:pt x="570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5749000" y="3121800"/>
              <a:ext cx="14650" cy="12475"/>
            </a:xfrm>
            <a:custGeom>
              <a:rect b="b" l="l" r="r" t="t"/>
              <a:pathLst>
                <a:path extrusionOk="0" h="499" w="586">
                  <a:moveTo>
                    <a:pt x="324" y="0"/>
                  </a:moveTo>
                  <a:cubicBezTo>
                    <a:pt x="113" y="0"/>
                    <a:pt x="1" y="249"/>
                    <a:pt x="138" y="411"/>
                  </a:cubicBezTo>
                  <a:cubicBezTo>
                    <a:pt x="188" y="471"/>
                    <a:pt x="256" y="499"/>
                    <a:pt x="324" y="499"/>
                  </a:cubicBezTo>
                  <a:cubicBezTo>
                    <a:pt x="438" y="499"/>
                    <a:pt x="550" y="420"/>
                    <a:pt x="573" y="287"/>
                  </a:cubicBezTo>
                  <a:cubicBezTo>
                    <a:pt x="586" y="137"/>
                    <a:pt x="474" y="13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5406750" y="3432625"/>
              <a:ext cx="223425" cy="197650"/>
            </a:xfrm>
            <a:custGeom>
              <a:rect b="b" l="l" r="r" t="t"/>
              <a:pathLst>
                <a:path extrusionOk="0" h="7906" w="8937">
                  <a:moveTo>
                    <a:pt x="3398" y="0"/>
                  </a:moveTo>
                  <a:cubicBezTo>
                    <a:pt x="3398" y="0"/>
                    <a:pt x="3236" y="324"/>
                    <a:pt x="1843" y="2191"/>
                  </a:cubicBezTo>
                  <a:cubicBezTo>
                    <a:pt x="1" y="4655"/>
                    <a:pt x="138" y="6609"/>
                    <a:pt x="138" y="6609"/>
                  </a:cubicBezTo>
                  <a:cubicBezTo>
                    <a:pt x="447" y="7699"/>
                    <a:pt x="3579" y="7906"/>
                    <a:pt x="5909" y="7906"/>
                  </a:cubicBezTo>
                  <a:cubicBezTo>
                    <a:pt x="7329" y="7906"/>
                    <a:pt x="8451" y="7829"/>
                    <a:pt x="8451" y="7829"/>
                  </a:cubicBezTo>
                  <a:cubicBezTo>
                    <a:pt x="8451" y="7829"/>
                    <a:pt x="8937" y="7256"/>
                    <a:pt x="8675" y="6821"/>
                  </a:cubicBezTo>
                  <a:cubicBezTo>
                    <a:pt x="8165" y="6696"/>
                    <a:pt x="2888" y="5053"/>
                    <a:pt x="2888" y="5053"/>
                  </a:cubicBezTo>
                  <a:cubicBezTo>
                    <a:pt x="2888" y="5053"/>
                    <a:pt x="6136" y="1656"/>
                    <a:pt x="6074" y="1220"/>
                  </a:cubicBezTo>
                  <a:cubicBezTo>
                    <a:pt x="6024" y="785"/>
                    <a:pt x="3398" y="0"/>
                    <a:pt x="339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5618025" y="3602825"/>
              <a:ext cx="86825" cy="95625"/>
            </a:xfrm>
            <a:custGeom>
              <a:rect b="b" l="l" r="r" t="t"/>
              <a:pathLst>
                <a:path extrusionOk="0" h="3825" w="3473">
                  <a:moveTo>
                    <a:pt x="162" y="0"/>
                  </a:moveTo>
                  <a:lnTo>
                    <a:pt x="0" y="1021"/>
                  </a:lnTo>
                  <a:cubicBezTo>
                    <a:pt x="162" y="1021"/>
                    <a:pt x="299" y="1120"/>
                    <a:pt x="349" y="1270"/>
                  </a:cubicBezTo>
                  <a:cubicBezTo>
                    <a:pt x="386" y="1431"/>
                    <a:pt x="187" y="2079"/>
                    <a:pt x="299" y="2228"/>
                  </a:cubicBezTo>
                  <a:cubicBezTo>
                    <a:pt x="274" y="2439"/>
                    <a:pt x="286" y="2651"/>
                    <a:pt x="349" y="2850"/>
                  </a:cubicBezTo>
                  <a:cubicBezTo>
                    <a:pt x="324" y="3012"/>
                    <a:pt x="349" y="3161"/>
                    <a:pt x="423" y="3298"/>
                  </a:cubicBezTo>
                  <a:cubicBezTo>
                    <a:pt x="392" y="3436"/>
                    <a:pt x="503" y="3824"/>
                    <a:pt x="584" y="3824"/>
                  </a:cubicBezTo>
                  <a:cubicBezTo>
                    <a:pt x="598" y="3824"/>
                    <a:pt x="611" y="3812"/>
                    <a:pt x="622" y="3784"/>
                  </a:cubicBezTo>
                  <a:cubicBezTo>
                    <a:pt x="772" y="3435"/>
                    <a:pt x="1245" y="2937"/>
                    <a:pt x="1406" y="2676"/>
                  </a:cubicBezTo>
                  <a:cubicBezTo>
                    <a:pt x="1568" y="2415"/>
                    <a:pt x="1606" y="2253"/>
                    <a:pt x="1842" y="2103"/>
                  </a:cubicBezTo>
                  <a:cubicBezTo>
                    <a:pt x="1915" y="2055"/>
                    <a:pt x="1992" y="2037"/>
                    <a:pt x="2072" y="2037"/>
                  </a:cubicBezTo>
                  <a:cubicBezTo>
                    <a:pt x="2237" y="2037"/>
                    <a:pt x="2417" y="2115"/>
                    <a:pt x="2601" y="2166"/>
                  </a:cubicBezTo>
                  <a:cubicBezTo>
                    <a:pt x="2792" y="2227"/>
                    <a:pt x="3008" y="2348"/>
                    <a:pt x="3167" y="2348"/>
                  </a:cubicBezTo>
                  <a:cubicBezTo>
                    <a:pt x="3236" y="2348"/>
                    <a:pt x="3294" y="2325"/>
                    <a:pt x="3336" y="2265"/>
                  </a:cubicBezTo>
                  <a:cubicBezTo>
                    <a:pt x="3472" y="2079"/>
                    <a:pt x="3199" y="1879"/>
                    <a:pt x="2850" y="1680"/>
                  </a:cubicBezTo>
                  <a:cubicBezTo>
                    <a:pt x="2514" y="1481"/>
                    <a:pt x="2539" y="1058"/>
                    <a:pt x="1867" y="610"/>
                  </a:cubicBezTo>
                  <a:cubicBezTo>
                    <a:pt x="1282" y="212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5480800" y="3352975"/>
              <a:ext cx="101775" cy="130950"/>
            </a:xfrm>
            <a:custGeom>
              <a:rect b="b" l="l" r="r" t="t"/>
              <a:pathLst>
                <a:path extrusionOk="0" h="5238" w="4071">
                  <a:moveTo>
                    <a:pt x="1643" y="0"/>
                  </a:moveTo>
                  <a:cubicBezTo>
                    <a:pt x="1108" y="797"/>
                    <a:pt x="337" y="2278"/>
                    <a:pt x="1" y="2415"/>
                  </a:cubicBezTo>
                  <a:cubicBezTo>
                    <a:pt x="1" y="2415"/>
                    <a:pt x="237" y="3348"/>
                    <a:pt x="1295" y="4257"/>
                  </a:cubicBezTo>
                  <a:cubicBezTo>
                    <a:pt x="2181" y="5018"/>
                    <a:pt x="3076" y="5237"/>
                    <a:pt x="3380" y="5237"/>
                  </a:cubicBezTo>
                  <a:cubicBezTo>
                    <a:pt x="3439" y="5237"/>
                    <a:pt x="3475" y="5229"/>
                    <a:pt x="3485" y="5215"/>
                  </a:cubicBezTo>
                  <a:cubicBezTo>
                    <a:pt x="3535" y="5153"/>
                    <a:pt x="3884" y="4369"/>
                    <a:pt x="4070" y="3933"/>
                  </a:cubicBezTo>
                  <a:lnTo>
                    <a:pt x="1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5461825" y="3558325"/>
              <a:ext cx="18700" cy="9350"/>
            </a:xfrm>
            <a:custGeom>
              <a:rect b="b" l="l" r="r" t="t"/>
              <a:pathLst>
                <a:path extrusionOk="0" h="374" w="748">
                  <a:moveTo>
                    <a:pt x="735" y="0"/>
                  </a:moveTo>
                  <a:cubicBezTo>
                    <a:pt x="461" y="63"/>
                    <a:pt x="212" y="187"/>
                    <a:pt x="13" y="361"/>
                  </a:cubicBezTo>
                  <a:cubicBezTo>
                    <a:pt x="0" y="374"/>
                    <a:pt x="13" y="374"/>
                    <a:pt x="13" y="374"/>
                  </a:cubicBezTo>
                  <a:cubicBezTo>
                    <a:pt x="224" y="212"/>
                    <a:pt x="473" y="88"/>
                    <a:pt x="735" y="25"/>
                  </a:cubicBezTo>
                  <a:cubicBezTo>
                    <a:pt x="747" y="13"/>
                    <a:pt x="74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5630150" y="3665850"/>
              <a:ext cx="12375" cy="18950"/>
            </a:xfrm>
            <a:custGeom>
              <a:rect b="b" l="l" r="r" t="t"/>
              <a:pathLst>
                <a:path extrusionOk="0" h="758" w="495">
                  <a:moveTo>
                    <a:pt x="489" y="0"/>
                  </a:moveTo>
                  <a:lnTo>
                    <a:pt x="489" y="0"/>
                  </a:lnTo>
                  <a:cubicBezTo>
                    <a:pt x="487" y="0"/>
                    <a:pt x="486" y="1"/>
                    <a:pt x="486" y="6"/>
                  </a:cubicBezTo>
                  <a:cubicBezTo>
                    <a:pt x="494" y="6"/>
                    <a:pt x="491" y="0"/>
                    <a:pt x="489" y="0"/>
                  </a:cubicBezTo>
                  <a:close/>
                  <a:moveTo>
                    <a:pt x="486" y="6"/>
                  </a:moveTo>
                  <a:lnTo>
                    <a:pt x="486" y="6"/>
                  </a:lnTo>
                  <a:cubicBezTo>
                    <a:pt x="299" y="230"/>
                    <a:pt x="137" y="479"/>
                    <a:pt x="1" y="752"/>
                  </a:cubicBezTo>
                  <a:cubicBezTo>
                    <a:pt x="1" y="752"/>
                    <a:pt x="6" y="758"/>
                    <a:pt x="10" y="758"/>
                  </a:cubicBezTo>
                  <a:cubicBezTo>
                    <a:pt x="12" y="758"/>
                    <a:pt x="13" y="756"/>
                    <a:pt x="13" y="752"/>
                  </a:cubicBezTo>
                  <a:cubicBezTo>
                    <a:pt x="150" y="491"/>
                    <a:pt x="312" y="242"/>
                    <a:pt x="486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5627050" y="3658200"/>
              <a:ext cx="10900" cy="15900"/>
            </a:xfrm>
            <a:custGeom>
              <a:rect b="b" l="l" r="r" t="t"/>
              <a:pathLst>
                <a:path extrusionOk="0" h="636" w="436">
                  <a:moveTo>
                    <a:pt x="423" y="0"/>
                  </a:moveTo>
                  <a:cubicBezTo>
                    <a:pt x="261" y="200"/>
                    <a:pt x="125" y="411"/>
                    <a:pt x="13" y="623"/>
                  </a:cubicBezTo>
                  <a:cubicBezTo>
                    <a:pt x="0" y="635"/>
                    <a:pt x="13" y="635"/>
                    <a:pt x="13" y="635"/>
                  </a:cubicBezTo>
                  <a:cubicBezTo>
                    <a:pt x="137" y="411"/>
                    <a:pt x="274" y="200"/>
                    <a:pt x="436" y="13"/>
                  </a:cubicBezTo>
                  <a:cubicBezTo>
                    <a:pt x="436" y="0"/>
                    <a:pt x="436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5626725" y="3649475"/>
              <a:ext cx="8125" cy="9050"/>
            </a:xfrm>
            <a:custGeom>
              <a:rect b="b" l="l" r="r" t="t"/>
              <a:pathLst>
                <a:path extrusionOk="0" h="362" w="325">
                  <a:moveTo>
                    <a:pt x="312" y="1"/>
                  </a:moveTo>
                  <a:cubicBezTo>
                    <a:pt x="200" y="101"/>
                    <a:pt x="88" y="225"/>
                    <a:pt x="1" y="349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100" y="237"/>
                    <a:pt x="200" y="113"/>
                    <a:pt x="324" y="13"/>
                  </a:cubicBezTo>
                  <a:cubicBezTo>
                    <a:pt x="324" y="1"/>
                    <a:pt x="32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5688750" y="4159675"/>
              <a:ext cx="19200" cy="8225"/>
            </a:xfrm>
            <a:custGeom>
              <a:rect b="b" l="l" r="r" t="t"/>
              <a:pathLst>
                <a:path extrusionOk="0" h="329" w="768">
                  <a:moveTo>
                    <a:pt x="37" y="0"/>
                  </a:moveTo>
                  <a:cubicBezTo>
                    <a:pt x="22" y="0"/>
                    <a:pt x="1" y="21"/>
                    <a:pt x="21" y="41"/>
                  </a:cubicBezTo>
                  <a:cubicBezTo>
                    <a:pt x="210" y="218"/>
                    <a:pt x="455" y="328"/>
                    <a:pt x="714" y="328"/>
                  </a:cubicBezTo>
                  <a:cubicBezTo>
                    <a:pt x="728" y="328"/>
                    <a:pt x="742" y="328"/>
                    <a:pt x="755" y="327"/>
                  </a:cubicBezTo>
                  <a:cubicBezTo>
                    <a:pt x="768" y="327"/>
                    <a:pt x="768" y="302"/>
                    <a:pt x="755" y="302"/>
                  </a:cubicBezTo>
                  <a:cubicBezTo>
                    <a:pt x="494" y="290"/>
                    <a:pt x="245" y="190"/>
                    <a:pt x="46" y="4"/>
                  </a:cubicBezTo>
                  <a:cubicBezTo>
                    <a:pt x="44" y="1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5861700" y="3377475"/>
              <a:ext cx="28525" cy="117025"/>
            </a:xfrm>
            <a:custGeom>
              <a:rect b="b" l="l" r="r" t="t"/>
              <a:pathLst>
                <a:path extrusionOk="0" h="4681" w="1141">
                  <a:moveTo>
                    <a:pt x="16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340" y="448"/>
                    <a:pt x="573" y="950"/>
                    <a:pt x="735" y="1490"/>
                  </a:cubicBezTo>
                  <a:lnTo>
                    <a:pt x="735" y="1490"/>
                  </a:lnTo>
                  <a:cubicBezTo>
                    <a:pt x="584" y="957"/>
                    <a:pt x="365" y="434"/>
                    <a:pt x="23" y="4"/>
                  </a:cubicBezTo>
                  <a:cubicBezTo>
                    <a:pt x="21" y="1"/>
                    <a:pt x="18" y="0"/>
                    <a:pt x="16" y="0"/>
                  </a:cubicBezTo>
                  <a:close/>
                  <a:moveTo>
                    <a:pt x="735" y="1490"/>
                  </a:moveTo>
                  <a:cubicBezTo>
                    <a:pt x="799" y="1713"/>
                    <a:pt x="850" y="1937"/>
                    <a:pt x="894" y="2157"/>
                  </a:cubicBezTo>
                  <a:cubicBezTo>
                    <a:pt x="901" y="2189"/>
                    <a:pt x="909" y="2221"/>
                    <a:pt x="916" y="2254"/>
                  </a:cubicBezTo>
                  <a:lnTo>
                    <a:pt x="916" y="2254"/>
                  </a:lnTo>
                  <a:cubicBezTo>
                    <a:pt x="869" y="1994"/>
                    <a:pt x="810" y="1738"/>
                    <a:pt x="735" y="1490"/>
                  </a:cubicBezTo>
                  <a:close/>
                  <a:moveTo>
                    <a:pt x="916" y="2254"/>
                  </a:moveTo>
                  <a:cubicBezTo>
                    <a:pt x="1062" y="3073"/>
                    <a:pt x="1081" y="3926"/>
                    <a:pt x="1043" y="4671"/>
                  </a:cubicBezTo>
                  <a:cubicBezTo>
                    <a:pt x="1043" y="4677"/>
                    <a:pt x="1050" y="4680"/>
                    <a:pt x="1056" y="4680"/>
                  </a:cubicBezTo>
                  <a:cubicBezTo>
                    <a:pt x="1062" y="4680"/>
                    <a:pt x="1068" y="4677"/>
                    <a:pt x="1068" y="4671"/>
                  </a:cubicBezTo>
                  <a:cubicBezTo>
                    <a:pt x="1140" y="3858"/>
                    <a:pt x="1085" y="3045"/>
                    <a:pt x="916" y="22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5588575" y="3414500"/>
              <a:ext cx="25400" cy="26575"/>
            </a:xfrm>
            <a:custGeom>
              <a:rect b="b" l="l" r="r" t="t"/>
              <a:pathLst>
                <a:path extrusionOk="0" h="1063" w="1016">
                  <a:moveTo>
                    <a:pt x="1010" y="0"/>
                  </a:moveTo>
                  <a:cubicBezTo>
                    <a:pt x="1008" y="0"/>
                    <a:pt x="1006" y="1"/>
                    <a:pt x="1004" y="4"/>
                  </a:cubicBezTo>
                  <a:cubicBezTo>
                    <a:pt x="606" y="277"/>
                    <a:pt x="257" y="626"/>
                    <a:pt x="8" y="1037"/>
                  </a:cubicBezTo>
                  <a:cubicBezTo>
                    <a:pt x="1" y="1052"/>
                    <a:pt x="7" y="1063"/>
                    <a:pt x="16" y="1063"/>
                  </a:cubicBezTo>
                  <a:cubicBezTo>
                    <a:pt x="22" y="1063"/>
                    <a:pt x="28" y="1059"/>
                    <a:pt x="33" y="1049"/>
                  </a:cubicBezTo>
                  <a:cubicBezTo>
                    <a:pt x="295" y="663"/>
                    <a:pt x="631" y="302"/>
                    <a:pt x="1004" y="16"/>
                  </a:cubicBezTo>
                  <a:cubicBezTo>
                    <a:pt x="1014" y="16"/>
                    <a:pt x="101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5588450" y="3432000"/>
              <a:ext cx="24300" cy="13400"/>
            </a:xfrm>
            <a:custGeom>
              <a:rect b="b" l="l" r="r" t="t"/>
              <a:pathLst>
                <a:path extrusionOk="0" h="536" w="972">
                  <a:moveTo>
                    <a:pt x="785" y="1"/>
                  </a:moveTo>
                  <a:cubicBezTo>
                    <a:pt x="499" y="137"/>
                    <a:pt x="237" y="299"/>
                    <a:pt x="1" y="523"/>
                  </a:cubicBezTo>
                  <a:cubicBezTo>
                    <a:pt x="1" y="523"/>
                    <a:pt x="13" y="536"/>
                    <a:pt x="13" y="536"/>
                  </a:cubicBezTo>
                  <a:cubicBezTo>
                    <a:pt x="200" y="349"/>
                    <a:pt x="412" y="200"/>
                    <a:pt x="648" y="88"/>
                  </a:cubicBezTo>
                  <a:cubicBezTo>
                    <a:pt x="673" y="75"/>
                    <a:pt x="710" y="63"/>
                    <a:pt x="735" y="38"/>
                  </a:cubicBezTo>
                  <a:lnTo>
                    <a:pt x="785" y="200"/>
                  </a:lnTo>
                  <a:cubicBezTo>
                    <a:pt x="772" y="287"/>
                    <a:pt x="573" y="349"/>
                    <a:pt x="499" y="374"/>
                  </a:cubicBezTo>
                  <a:cubicBezTo>
                    <a:pt x="399" y="424"/>
                    <a:pt x="287" y="461"/>
                    <a:pt x="175" y="511"/>
                  </a:cubicBezTo>
                  <a:cubicBezTo>
                    <a:pt x="175" y="511"/>
                    <a:pt x="175" y="523"/>
                    <a:pt x="187" y="523"/>
                  </a:cubicBezTo>
                  <a:cubicBezTo>
                    <a:pt x="349" y="461"/>
                    <a:pt x="972" y="312"/>
                    <a:pt x="797" y="13"/>
                  </a:cubicBezTo>
                  <a:cubicBezTo>
                    <a:pt x="785" y="1"/>
                    <a:pt x="785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5649525" y="3292050"/>
              <a:ext cx="113425" cy="53900"/>
            </a:xfrm>
            <a:custGeom>
              <a:rect b="b" l="l" r="r" t="t"/>
              <a:pathLst>
                <a:path extrusionOk="0" h="2156" w="4537">
                  <a:moveTo>
                    <a:pt x="22" y="0"/>
                  </a:moveTo>
                  <a:cubicBezTo>
                    <a:pt x="11" y="0"/>
                    <a:pt x="1" y="18"/>
                    <a:pt x="10" y="35"/>
                  </a:cubicBezTo>
                  <a:cubicBezTo>
                    <a:pt x="629" y="755"/>
                    <a:pt x="2156" y="2156"/>
                    <a:pt x="3374" y="2156"/>
                  </a:cubicBezTo>
                  <a:cubicBezTo>
                    <a:pt x="3820" y="2156"/>
                    <a:pt x="4224" y="1968"/>
                    <a:pt x="4527" y="1492"/>
                  </a:cubicBezTo>
                  <a:cubicBezTo>
                    <a:pt x="4536" y="1473"/>
                    <a:pt x="4519" y="1462"/>
                    <a:pt x="4504" y="1462"/>
                  </a:cubicBezTo>
                  <a:cubicBezTo>
                    <a:pt x="4498" y="1462"/>
                    <a:pt x="4493" y="1463"/>
                    <a:pt x="4490" y="1467"/>
                  </a:cubicBezTo>
                  <a:cubicBezTo>
                    <a:pt x="4173" y="1909"/>
                    <a:pt x="3773" y="2085"/>
                    <a:pt x="3341" y="2085"/>
                  </a:cubicBezTo>
                  <a:cubicBezTo>
                    <a:pt x="2144" y="2085"/>
                    <a:pt x="693" y="742"/>
                    <a:pt x="34" y="11"/>
                  </a:cubicBezTo>
                  <a:cubicBezTo>
                    <a:pt x="31" y="3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5764650" y="3296225"/>
              <a:ext cx="15800" cy="28900"/>
            </a:xfrm>
            <a:custGeom>
              <a:rect b="b" l="l" r="r" t="t"/>
              <a:pathLst>
                <a:path extrusionOk="0" h="1156" w="632">
                  <a:moveTo>
                    <a:pt x="617" y="0"/>
                  </a:moveTo>
                  <a:cubicBezTo>
                    <a:pt x="614" y="0"/>
                    <a:pt x="610" y="2"/>
                    <a:pt x="607" y="5"/>
                  </a:cubicBezTo>
                  <a:cubicBezTo>
                    <a:pt x="457" y="404"/>
                    <a:pt x="258" y="789"/>
                    <a:pt x="9" y="1125"/>
                  </a:cubicBezTo>
                  <a:cubicBezTo>
                    <a:pt x="0" y="1144"/>
                    <a:pt x="11" y="1155"/>
                    <a:pt x="23" y="1155"/>
                  </a:cubicBezTo>
                  <a:cubicBezTo>
                    <a:pt x="27" y="1155"/>
                    <a:pt x="31" y="1154"/>
                    <a:pt x="34" y="1150"/>
                  </a:cubicBezTo>
                  <a:cubicBezTo>
                    <a:pt x="321" y="814"/>
                    <a:pt x="520" y="429"/>
                    <a:pt x="632" y="18"/>
                  </a:cubicBezTo>
                  <a:cubicBezTo>
                    <a:pt x="632" y="9"/>
                    <a:pt x="62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5740700" y="3404975"/>
              <a:ext cx="8950" cy="14425"/>
            </a:xfrm>
            <a:custGeom>
              <a:rect b="b" l="l" r="r" t="t"/>
              <a:pathLst>
                <a:path extrusionOk="0" h="577" w="358">
                  <a:moveTo>
                    <a:pt x="35" y="1"/>
                  </a:moveTo>
                  <a:cubicBezTo>
                    <a:pt x="16" y="1"/>
                    <a:pt x="0" y="19"/>
                    <a:pt x="9" y="36"/>
                  </a:cubicBezTo>
                  <a:cubicBezTo>
                    <a:pt x="109" y="223"/>
                    <a:pt x="208" y="410"/>
                    <a:pt x="333" y="571"/>
                  </a:cubicBezTo>
                  <a:cubicBezTo>
                    <a:pt x="336" y="575"/>
                    <a:pt x="340" y="576"/>
                    <a:pt x="343" y="576"/>
                  </a:cubicBezTo>
                  <a:cubicBezTo>
                    <a:pt x="351" y="576"/>
                    <a:pt x="358" y="568"/>
                    <a:pt x="358" y="559"/>
                  </a:cubicBezTo>
                  <a:cubicBezTo>
                    <a:pt x="270" y="372"/>
                    <a:pt x="171" y="186"/>
                    <a:pt x="59" y="11"/>
                  </a:cubicBezTo>
                  <a:cubicBezTo>
                    <a:pt x="52" y="4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5737275" y="3408350"/>
              <a:ext cx="14875" cy="6325"/>
            </a:xfrm>
            <a:custGeom>
              <a:rect b="b" l="l" r="r" t="t"/>
              <a:pathLst>
                <a:path extrusionOk="0" h="253" w="595">
                  <a:moveTo>
                    <a:pt x="569" y="1"/>
                  </a:moveTo>
                  <a:cubicBezTo>
                    <a:pt x="395" y="88"/>
                    <a:pt x="208" y="150"/>
                    <a:pt x="22" y="212"/>
                  </a:cubicBezTo>
                  <a:cubicBezTo>
                    <a:pt x="0" y="223"/>
                    <a:pt x="6" y="252"/>
                    <a:pt x="24" y="252"/>
                  </a:cubicBezTo>
                  <a:cubicBezTo>
                    <a:pt x="27" y="252"/>
                    <a:pt x="31" y="251"/>
                    <a:pt x="34" y="250"/>
                  </a:cubicBezTo>
                  <a:cubicBezTo>
                    <a:pt x="233" y="212"/>
                    <a:pt x="407" y="138"/>
                    <a:pt x="582" y="26"/>
                  </a:cubicBezTo>
                  <a:cubicBezTo>
                    <a:pt x="594" y="13"/>
                    <a:pt x="582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5643750" y="3322025"/>
              <a:ext cx="9150" cy="14475"/>
            </a:xfrm>
            <a:custGeom>
              <a:rect b="b" l="l" r="r" t="t"/>
              <a:pathLst>
                <a:path extrusionOk="0" h="579" w="366">
                  <a:moveTo>
                    <a:pt x="32" y="0"/>
                  </a:moveTo>
                  <a:cubicBezTo>
                    <a:pt x="16" y="0"/>
                    <a:pt x="0" y="19"/>
                    <a:pt x="17" y="44"/>
                  </a:cubicBezTo>
                  <a:cubicBezTo>
                    <a:pt x="104" y="230"/>
                    <a:pt x="216" y="405"/>
                    <a:pt x="340" y="579"/>
                  </a:cubicBezTo>
                  <a:cubicBezTo>
                    <a:pt x="340" y="579"/>
                    <a:pt x="365" y="579"/>
                    <a:pt x="353" y="566"/>
                  </a:cubicBezTo>
                  <a:cubicBezTo>
                    <a:pt x="278" y="367"/>
                    <a:pt x="166" y="181"/>
                    <a:pt x="54" y="19"/>
                  </a:cubicBezTo>
                  <a:cubicBezTo>
                    <a:pt x="50" y="6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5640100" y="3325475"/>
              <a:ext cx="14875" cy="6375"/>
            </a:xfrm>
            <a:custGeom>
              <a:rect b="b" l="l" r="r" t="t"/>
              <a:pathLst>
                <a:path extrusionOk="0" h="255" w="595">
                  <a:moveTo>
                    <a:pt x="584" y="0"/>
                  </a:moveTo>
                  <a:cubicBezTo>
                    <a:pt x="581" y="0"/>
                    <a:pt x="577" y="2"/>
                    <a:pt x="573" y="5"/>
                  </a:cubicBezTo>
                  <a:cubicBezTo>
                    <a:pt x="399" y="80"/>
                    <a:pt x="212" y="155"/>
                    <a:pt x="38" y="204"/>
                  </a:cubicBezTo>
                  <a:cubicBezTo>
                    <a:pt x="1" y="217"/>
                    <a:pt x="13" y="254"/>
                    <a:pt x="51" y="254"/>
                  </a:cubicBezTo>
                  <a:cubicBezTo>
                    <a:pt x="237" y="204"/>
                    <a:pt x="424" y="130"/>
                    <a:pt x="586" y="18"/>
                  </a:cubicBezTo>
                  <a:cubicBezTo>
                    <a:pt x="595" y="9"/>
                    <a:pt x="591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5617475" y="3513575"/>
              <a:ext cx="8975" cy="14400"/>
            </a:xfrm>
            <a:custGeom>
              <a:rect b="b" l="l" r="r" t="t"/>
              <a:pathLst>
                <a:path extrusionOk="0" h="576" w="359">
                  <a:moveTo>
                    <a:pt x="36" y="0"/>
                  </a:moveTo>
                  <a:cubicBezTo>
                    <a:pt x="17" y="0"/>
                    <a:pt x="1" y="18"/>
                    <a:pt x="10" y="36"/>
                  </a:cubicBezTo>
                  <a:cubicBezTo>
                    <a:pt x="97" y="222"/>
                    <a:pt x="209" y="397"/>
                    <a:pt x="333" y="571"/>
                  </a:cubicBezTo>
                  <a:cubicBezTo>
                    <a:pt x="337" y="574"/>
                    <a:pt x="341" y="576"/>
                    <a:pt x="344" y="576"/>
                  </a:cubicBezTo>
                  <a:cubicBezTo>
                    <a:pt x="352" y="576"/>
                    <a:pt x="358" y="567"/>
                    <a:pt x="358" y="558"/>
                  </a:cubicBezTo>
                  <a:cubicBezTo>
                    <a:pt x="271" y="359"/>
                    <a:pt x="171" y="185"/>
                    <a:pt x="59" y="11"/>
                  </a:cubicBezTo>
                  <a:cubicBezTo>
                    <a:pt x="52" y="3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5614050" y="3516850"/>
              <a:ext cx="14825" cy="6400"/>
            </a:xfrm>
            <a:custGeom>
              <a:rect b="b" l="l" r="r" t="t"/>
              <a:pathLst>
                <a:path extrusionOk="0" h="256" w="593">
                  <a:moveTo>
                    <a:pt x="577" y="1"/>
                  </a:moveTo>
                  <a:cubicBezTo>
                    <a:pt x="575" y="1"/>
                    <a:pt x="572" y="2"/>
                    <a:pt x="570" y="4"/>
                  </a:cubicBezTo>
                  <a:cubicBezTo>
                    <a:pt x="396" y="79"/>
                    <a:pt x="209" y="154"/>
                    <a:pt x="22" y="203"/>
                  </a:cubicBezTo>
                  <a:cubicBezTo>
                    <a:pt x="0" y="214"/>
                    <a:pt x="8" y="255"/>
                    <a:pt x="27" y="255"/>
                  </a:cubicBezTo>
                  <a:cubicBezTo>
                    <a:pt x="29" y="255"/>
                    <a:pt x="32" y="254"/>
                    <a:pt x="35" y="253"/>
                  </a:cubicBezTo>
                  <a:cubicBezTo>
                    <a:pt x="234" y="203"/>
                    <a:pt x="408" y="129"/>
                    <a:pt x="582" y="17"/>
                  </a:cubicBezTo>
                  <a:cubicBezTo>
                    <a:pt x="592" y="17"/>
                    <a:pt x="586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5641475" y="3430375"/>
              <a:ext cx="10075" cy="18700"/>
            </a:xfrm>
            <a:custGeom>
              <a:rect b="b" l="l" r="r" t="t"/>
              <a:pathLst>
                <a:path extrusionOk="0" h="748" w="403">
                  <a:moveTo>
                    <a:pt x="42" y="0"/>
                  </a:moveTo>
                  <a:cubicBezTo>
                    <a:pt x="20" y="0"/>
                    <a:pt x="1" y="18"/>
                    <a:pt x="8" y="41"/>
                  </a:cubicBezTo>
                  <a:cubicBezTo>
                    <a:pt x="83" y="302"/>
                    <a:pt x="195" y="539"/>
                    <a:pt x="356" y="738"/>
                  </a:cubicBezTo>
                  <a:cubicBezTo>
                    <a:pt x="364" y="745"/>
                    <a:pt x="371" y="748"/>
                    <a:pt x="377" y="748"/>
                  </a:cubicBezTo>
                  <a:cubicBezTo>
                    <a:pt x="393" y="748"/>
                    <a:pt x="403" y="730"/>
                    <a:pt x="394" y="713"/>
                  </a:cubicBezTo>
                  <a:cubicBezTo>
                    <a:pt x="269" y="489"/>
                    <a:pt x="170" y="265"/>
                    <a:pt x="83" y="28"/>
                  </a:cubicBezTo>
                  <a:cubicBezTo>
                    <a:pt x="73" y="8"/>
                    <a:pt x="5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5634825" y="3438150"/>
              <a:ext cx="21675" cy="6950"/>
            </a:xfrm>
            <a:custGeom>
              <a:rect b="b" l="l" r="r" t="t"/>
              <a:pathLst>
                <a:path extrusionOk="0" h="278" w="867">
                  <a:moveTo>
                    <a:pt x="835" y="0"/>
                  </a:moveTo>
                  <a:cubicBezTo>
                    <a:pt x="831" y="0"/>
                    <a:pt x="826" y="1"/>
                    <a:pt x="822" y="4"/>
                  </a:cubicBezTo>
                  <a:cubicBezTo>
                    <a:pt x="585" y="116"/>
                    <a:pt x="311" y="190"/>
                    <a:pt x="38" y="215"/>
                  </a:cubicBezTo>
                  <a:cubicBezTo>
                    <a:pt x="0" y="215"/>
                    <a:pt x="0" y="277"/>
                    <a:pt x="38" y="277"/>
                  </a:cubicBezTo>
                  <a:cubicBezTo>
                    <a:pt x="324" y="277"/>
                    <a:pt x="610" y="190"/>
                    <a:pt x="847" y="41"/>
                  </a:cubicBezTo>
                  <a:cubicBezTo>
                    <a:pt x="867" y="21"/>
                    <a:pt x="854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5581750" y="3331575"/>
              <a:ext cx="9125" cy="20000"/>
            </a:xfrm>
            <a:custGeom>
              <a:rect b="b" l="l" r="r" t="t"/>
              <a:pathLst>
                <a:path extrusionOk="0" h="800" w="365">
                  <a:moveTo>
                    <a:pt x="37" y="0"/>
                  </a:moveTo>
                  <a:cubicBezTo>
                    <a:pt x="18" y="0"/>
                    <a:pt x="0" y="13"/>
                    <a:pt x="7" y="35"/>
                  </a:cubicBezTo>
                  <a:cubicBezTo>
                    <a:pt x="32" y="184"/>
                    <a:pt x="70" y="321"/>
                    <a:pt x="132" y="458"/>
                  </a:cubicBezTo>
                  <a:cubicBezTo>
                    <a:pt x="169" y="583"/>
                    <a:pt x="231" y="695"/>
                    <a:pt x="331" y="794"/>
                  </a:cubicBezTo>
                  <a:cubicBezTo>
                    <a:pt x="335" y="798"/>
                    <a:pt x="339" y="799"/>
                    <a:pt x="344" y="799"/>
                  </a:cubicBezTo>
                  <a:cubicBezTo>
                    <a:pt x="355" y="799"/>
                    <a:pt x="365" y="791"/>
                    <a:pt x="356" y="782"/>
                  </a:cubicBezTo>
                  <a:cubicBezTo>
                    <a:pt x="231" y="533"/>
                    <a:pt x="132" y="284"/>
                    <a:pt x="70" y="23"/>
                  </a:cubicBezTo>
                  <a:cubicBezTo>
                    <a:pt x="64" y="7"/>
                    <a:pt x="5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571025" y="3338900"/>
              <a:ext cx="25450" cy="7275"/>
            </a:xfrm>
            <a:custGeom>
              <a:rect b="b" l="l" r="r" t="t"/>
              <a:pathLst>
                <a:path extrusionOk="0" h="291" w="1018">
                  <a:moveTo>
                    <a:pt x="982" y="1"/>
                  </a:moveTo>
                  <a:cubicBezTo>
                    <a:pt x="979" y="1"/>
                    <a:pt x="975" y="2"/>
                    <a:pt x="972" y="3"/>
                  </a:cubicBezTo>
                  <a:cubicBezTo>
                    <a:pt x="732" y="145"/>
                    <a:pt x="455" y="220"/>
                    <a:pt x="165" y="220"/>
                  </a:cubicBezTo>
                  <a:cubicBezTo>
                    <a:pt x="123" y="220"/>
                    <a:pt x="81" y="218"/>
                    <a:pt x="38" y="215"/>
                  </a:cubicBezTo>
                  <a:cubicBezTo>
                    <a:pt x="1" y="215"/>
                    <a:pt x="1" y="277"/>
                    <a:pt x="38" y="277"/>
                  </a:cubicBezTo>
                  <a:cubicBezTo>
                    <a:pt x="100" y="286"/>
                    <a:pt x="163" y="291"/>
                    <a:pt x="225" y="291"/>
                  </a:cubicBezTo>
                  <a:cubicBezTo>
                    <a:pt x="501" y="291"/>
                    <a:pt x="773" y="203"/>
                    <a:pt x="997" y="41"/>
                  </a:cubicBezTo>
                  <a:cubicBezTo>
                    <a:pt x="1018" y="30"/>
                    <a:pt x="100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5539075" y="3374000"/>
              <a:ext cx="6775" cy="10100"/>
            </a:xfrm>
            <a:custGeom>
              <a:rect b="b" l="l" r="r" t="t"/>
              <a:pathLst>
                <a:path extrusionOk="0" h="404" w="271">
                  <a:moveTo>
                    <a:pt x="33" y="1"/>
                  </a:moveTo>
                  <a:cubicBezTo>
                    <a:pt x="18" y="1"/>
                    <a:pt x="0" y="12"/>
                    <a:pt x="9" y="31"/>
                  </a:cubicBezTo>
                  <a:cubicBezTo>
                    <a:pt x="84" y="155"/>
                    <a:pt x="159" y="280"/>
                    <a:pt x="246" y="404"/>
                  </a:cubicBezTo>
                  <a:cubicBezTo>
                    <a:pt x="258" y="404"/>
                    <a:pt x="271" y="404"/>
                    <a:pt x="258" y="392"/>
                  </a:cubicBezTo>
                  <a:cubicBezTo>
                    <a:pt x="196" y="255"/>
                    <a:pt x="121" y="130"/>
                    <a:pt x="47" y="6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5535875" y="3377550"/>
              <a:ext cx="15900" cy="4700"/>
            </a:xfrm>
            <a:custGeom>
              <a:rect b="b" l="l" r="r" t="t"/>
              <a:pathLst>
                <a:path extrusionOk="0" h="188" w="636">
                  <a:moveTo>
                    <a:pt x="623" y="1"/>
                  </a:moveTo>
                  <a:cubicBezTo>
                    <a:pt x="424" y="50"/>
                    <a:pt x="225" y="100"/>
                    <a:pt x="25" y="150"/>
                  </a:cubicBezTo>
                  <a:cubicBezTo>
                    <a:pt x="1" y="150"/>
                    <a:pt x="13" y="187"/>
                    <a:pt x="25" y="187"/>
                  </a:cubicBezTo>
                  <a:cubicBezTo>
                    <a:pt x="237" y="150"/>
                    <a:pt x="436" y="100"/>
                    <a:pt x="623" y="13"/>
                  </a:cubicBezTo>
                  <a:cubicBezTo>
                    <a:pt x="635" y="13"/>
                    <a:pt x="635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5535575" y="3437975"/>
              <a:ext cx="10225" cy="17150"/>
            </a:xfrm>
            <a:custGeom>
              <a:rect b="b" l="l" r="r" t="t"/>
              <a:pathLst>
                <a:path extrusionOk="0" h="686" w="409">
                  <a:moveTo>
                    <a:pt x="26" y="0"/>
                  </a:moveTo>
                  <a:cubicBezTo>
                    <a:pt x="13" y="0"/>
                    <a:pt x="0" y="14"/>
                    <a:pt x="0" y="35"/>
                  </a:cubicBezTo>
                  <a:cubicBezTo>
                    <a:pt x="50" y="259"/>
                    <a:pt x="162" y="558"/>
                    <a:pt x="373" y="683"/>
                  </a:cubicBezTo>
                  <a:cubicBezTo>
                    <a:pt x="378" y="685"/>
                    <a:pt x="382" y="686"/>
                    <a:pt x="386" y="686"/>
                  </a:cubicBezTo>
                  <a:cubicBezTo>
                    <a:pt x="402" y="686"/>
                    <a:pt x="408" y="668"/>
                    <a:pt x="398" y="658"/>
                  </a:cubicBezTo>
                  <a:cubicBezTo>
                    <a:pt x="336" y="558"/>
                    <a:pt x="261" y="471"/>
                    <a:pt x="199" y="371"/>
                  </a:cubicBezTo>
                  <a:cubicBezTo>
                    <a:pt x="137" y="259"/>
                    <a:pt x="87" y="147"/>
                    <a:pt x="50" y="23"/>
                  </a:cubicBezTo>
                  <a:cubicBezTo>
                    <a:pt x="45" y="7"/>
                    <a:pt x="35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530900" y="3443750"/>
              <a:ext cx="24225" cy="6125"/>
            </a:xfrm>
            <a:custGeom>
              <a:rect b="b" l="l" r="r" t="t"/>
              <a:pathLst>
                <a:path extrusionOk="0" h="245" w="969">
                  <a:moveTo>
                    <a:pt x="953" y="0"/>
                  </a:moveTo>
                  <a:cubicBezTo>
                    <a:pt x="951" y="0"/>
                    <a:pt x="949" y="1"/>
                    <a:pt x="946" y="4"/>
                  </a:cubicBezTo>
                  <a:cubicBezTo>
                    <a:pt x="648" y="116"/>
                    <a:pt x="349" y="178"/>
                    <a:pt x="38" y="190"/>
                  </a:cubicBezTo>
                  <a:cubicBezTo>
                    <a:pt x="0" y="190"/>
                    <a:pt x="0" y="240"/>
                    <a:pt x="38" y="240"/>
                  </a:cubicBezTo>
                  <a:cubicBezTo>
                    <a:pt x="78" y="243"/>
                    <a:pt x="119" y="245"/>
                    <a:pt x="159" y="245"/>
                  </a:cubicBezTo>
                  <a:cubicBezTo>
                    <a:pt x="439" y="245"/>
                    <a:pt x="709" y="170"/>
                    <a:pt x="959" y="28"/>
                  </a:cubicBezTo>
                  <a:cubicBezTo>
                    <a:pt x="969" y="18"/>
                    <a:pt x="963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5672275" y="3376150"/>
              <a:ext cx="6450" cy="12450"/>
            </a:xfrm>
            <a:custGeom>
              <a:rect b="b" l="l" r="r" t="t"/>
              <a:pathLst>
                <a:path extrusionOk="0" h="498" w="258">
                  <a:moveTo>
                    <a:pt x="35" y="1"/>
                  </a:moveTo>
                  <a:cubicBezTo>
                    <a:pt x="18" y="1"/>
                    <a:pt x="0" y="20"/>
                    <a:pt x="8" y="44"/>
                  </a:cubicBezTo>
                  <a:cubicBezTo>
                    <a:pt x="70" y="194"/>
                    <a:pt x="145" y="343"/>
                    <a:pt x="220" y="492"/>
                  </a:cubicBezTo>
                  <a:cubicBezTo>
                    <a:pt x="223" y="496"/>
                    <a:pt x="228" y="497"/>
                    <a:pt x="233" y="497"/>
                  </a:cubicBezTo>
                  <a:cubicBezTo>
                    <a:pt x="245" y="497"/>
                    <a:pt x="257" y="489"/>
                    <a:pt x="257" y="480"/>
                  </a:cubicBezTo>
                  <a:cubicBezTo>
                    <a:pt x="195" y="318"/>
                    <a:pt x="133" y="169"/>
                    <a:pt x="58" y="19"/>
                  </a:cubicBezTo>
                  <a:cubicBezTo>
                    <a:pt x="54" y="6"/>
                    <a:pt x="4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664150" y="3381900"/>
              <a:ext cx="23275" cy="6000"/>
            </a:xfrm>
            <a:custGeom>
              <a:rect b="b" l="l" r="r" t="t"/>
              <a:pathLst>
                <a:path extrusionOk="0" h="240" w="931">
                  <a:moveTo>
                    <a:pt x="906" y="1"/>
                  </a:moveTo>
                  <a:cubicBezTo>
                    <a:pt x="594" y="13"/>
                    <a:pt x="296" y="76"/>
                    <a:pt x="22" y="200"/>
                  </a:cubicBezTo>
                  <a:cubicBezTo>
                    <a:pt x="1" y="211"/>
                    <a:pt x="7" y="240"/>
                    <a:pt x="25" y="240"/>
                  </a:cubicBezTo>
                  <a:cubicBezTo>
                    <a:pt x="28" y="240"/>
                    <a:pt x="31" y="239"/>
                    <a:pt x="34" y="237"/>
                  </a:cubicBezTo>
                  <a:cubicBezTo>
                    <a:pt x="321" y="138"/>
                    <a:pt x="607" y="76"/>
                    <a:pt x="906" y="38"/>
                  </a:cubicBezTo>
                  <a:cubicBezTo>
                    <a:pt x="931" y="38"/>
                    <a:pt x="931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5743575" y="3470025"/>
              <a:ext cx="8775" cy="14400"/>
            </a:xfrm>
            <a:custGeom>
              <a:rect b="b" l="l" r="r" t="t"/>
              <a:pathLst>
                <a:path extrusionOk="0" h="576" w="351">
                  <a:moveTo>
                    <a:pt x="38" y="0"/>
                  </a:moveTo>
                  <a:cubicBezTo>
                    <a:pt x="21" y="0"/>
                    <a:pt x="1" y="18"/>
                    <a:pt x="19" y="35"/>
                  </a:cubicBezTo>
                  <a:cubicBezTo>
                    <a:pt x="106" y="222"/>
                    <a:pt x="205" y="396"/>
                    <a:pt x="317" y="570"/>
                  </a:cubicBezTo>
                  <a:cubicBezTo>
                    <a:pt x="321" y="574"/>
                    <a:pt x="326" y="576"/>
                    <a:pt x="330" y="576"/>
                  </a:cubicBezTo>
                  <a:cubicBezTo>
                    <a:pt x="341" y="576"/>
                    <a:pt x="351" y="567"/>
                    <a:pt x="342" y="558"/>
                  </a:cubicBezTo>
                  <a:cubicBezTo>
                    <a:pt x="268" y="371"/>
                    <a:pt x="168" y="185"/>
                    <a:pt x="56" y="10"/>
                  </a:cubicBezTo>
                  <a:cubicBezTo>
                    <a:pt x="52" y="3"/>
                    <a:pt x="45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5739450" y="3473075"/>
              <a:ext cx="16725" cy="5975"/>
            </a:xfrm>
            <a:custGeom>
              <a:rect b="b" l="l" r="r" t="t"/>
              <a:pathLst>
                <a:path extrusionOk="0" h="239" w="669">
                  <a:moveTo>
                    <a:pt x="657" y="0"/>
                  </a:moveTo>
                  <a:cubicBezTo>
                    <a:pt x="445" y="25"/>
                    <a:pt x="233" y="88"/>
                    <a:pt x="34" y="175"/>
                  </a:cubicBezTo>
                  <a:cubicBezTo>
                    <a:pt x="1" y="197"/>
                    <a:pt x="17" y="239"/>
                    <a:pt x="48" y="239"/>
                  </a:cubicBezTo>
                  <a:cubicBezTo>
                    <a:pt x="51" y="239"/>
                    <a:pt x="55" y="238"/>
                    <a:pt x="59" y="237"/>
                  </a:cubicBezTo>
                  <a:cubicBezTo>
                    <a:pt x="258" y="150"/>
                    <a:pt x="457" y="88"/>
                    <a:pt x="657" y="38"/>
                  </a:cubicBezTo>
                  <a:cubicBezTo>
                    <a:pt x="669" y="25"/>
                    <a:pt x="669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5699325" y="3524250"/>
              <a:ext cx="6450" cy="18150"/>
            </a:xfrm>
            <a:custGeom>
              <a:rect b="b" l="l" r="r" t="t"/>
              <a:pathLst>
                <a:path extrusionOk="0" h="726" w="258">
                  <a:moveTo>
                    <a:pt x="45" y="1"/>
                  </a:moveTo>
                  <a:cubicBezTo>
                    <a:pt x="24" y="1"/>
                    <a:pt x="1" y="20"/>
                    <a:pt x="9" y="44"/>
                  </a:cubicBezTo>
                  <a:cubicBezTo>
                    <a:pt x="59" y="268"/>
                    <a:pt x="133" y="505"/>
                    <a:pt x="220" y="716"/>
                  </a:cubicBezTo>
                  <a:cubicBezTo>
                    <a:pt x="227" y="723"/>
                    <a:pt x="233" y="726"/>
                    <a:pt x="239" y="726"/>
                  </a:cubicBezTo>
                  <a:cubicBezTo>
                    <a:pt x="245" y="726"/>
                    <a:pt x="252" y="723"/>
                    <a:pt x="258" y="716"/>
                  </a:cubicBezTo>
                  <a:cubicBezTo>
                    <a:pt x="208" y="480"/>
                    <a:pt x="146" y="243"/>
                    <a:pt x="71" y="19"/>
                  </a:cubicBezTo>
                  <a:cubicBezTo>
                    <a:pt x="67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5690325" y="3525975"/>
              <a:ext cx="25100" cy="9400"/>
            </a:xfrm>
            <a:custGeom>
              <a:rect b="b" l="l" r="r" t="t"/>
              <a:pathLst>
                <a:path extrusionOk="0" h="376" w="1004">
                  <a:moveTo>
                    <a:pt x="979" y="0"/>
                  </a:moveTo>
                  <a:cubicBezTo>
                    <a:pt x="643" y="50"/>
                    <a:pt x="319" y="162"/>
                    <a:pt x="33" y="324"/>
                  </a:cubicBezTo>
                  <a:cubicBezTo>
                    <a:pt x="1" y="345"/>
                    <a:pt x="15" y="376"/>
                    <a:pt x="43" y="376"/>
                  </a:cubicBezTo>
                  <a:cubicBezTo>
                    <a:pt x="48" y="376"/>
                    <a:pt x="53" y="375"/>
                    <a:pt x="58" y="373"/>
                  </a:cubicBezTo>
                  <a:cubicBezTo>
                    <a:pt x="356" y="237"/>
                    <a:pt x="668" y="125"/>
                    <a:pt x="991" y="37"/>
                  </a:cubicBezTo>
                  <a:cubicBezTo>
                    <a:pt x="1004" y="25"/>
                    <a:pt x="1004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5882300" y="3364575"/>
              <a:ext cx="6750" cy="13575"/>
            </a:xfrm>
            <a:custGeom>
              <a:rect b="b" l="l" r="r" t="t"/>
              <a:pathLst>
                <a:path extrusionOk="0" h="543" w="270">
                  <a:moveTo>
                    <a:pt x="45" y="0"/>
                  </a:moveTo>
                  <a:cubicBezTo>
                    <a:pt x="25" y="0"/>
                    <a:pt x="0" y="17"/>
                    <a:pt x="8" y="47"/>
                  </a:cubicBezTo>
                  <a:cubicBezTo>
                    <a:pt x="33" y="221"/>
                    <a:pt x="107" y="395"/>
                    <a:pt x="232" y="532"/>
                  </a:cubicBezTo>
                  <a:cubicBezTo>
                    <a:pt x="236" y="539"/>
                    <a:pt x="240" y="542"/>
                    <a:pt x="245" y="542"/>
                  </a:cubicBezTo>
                  <a:cubicBezTo>
                    <a:pt x="257" y="542"/>
                    <a:pt x="269" y="525"/>
                    <a:pt x="269" y="507"/>
                  </a:cubicBezTo>
                  <a:cubicBezTo>
                    <a:pt x="182" y="358"/>
                    <a:pt x="120" y="196"/>
                    <a:pt x="70" y="22"/>
                  </a:cubicBezTo>
                  <a:cubicBezTo>
                    <a:pt x="70" y="7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5879200" y="3368850"/>
              <a:ext cx="14500" cy="7700"/>
            </a:xfrm>
            <a:custGeom>
              <a:rect b="b" l="l" r="r" t="t"/>
              <a:pathLst>
                <a:path extrusionOk="0" h="308" w="580">
                  <a:moveTo>
                    <a:pt x="567" y="0"/>
                  </a:moveTo>
                  <a:cubicBezTo>
                    <a:pt x="356" y="25"/>
                    <a:pt x="169" y="125"/>
                    <a:pt x="20" y="262"/>
                  </a:cubicBezTo>
                  <a:cubicBezTo>
                    <a:pt x="1" y="281"/>
                    <a:pt x="18" y="307"/>
                    <a:pt x="39" y="307"/>
                  </a:cubicBezTo>
                  <a:cubicBezTo>
                    <a:pt x="45" y="307"/>
                    <a:pt x="51" y="305"/>
                    <a:pt x="57" y="299"/>
                  </a:cubicBezTo>
                  <a:cubicBezTo>
                    <a:pt x="207" y="174"/>
                    <a:pt x="381" y="75"/>
                    <a:pt x="567" y="25"/>
                  </a:cubicBezTo>
                  <a:cubicBezTo>
                    <a:pt x="580" y="13"/>
                    <a:pt x="58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5832400" y="3497575"/>
              <a:ext cx="6150" cy="23875"/>
            </a:xfrm>
            <a:custGeom>
              <a:rect b="b" l="l" r="r" t="t"/>
              <a:pathLst>
                <a:path extrusionOk="0" h="955" w="246">
                  <a:moveTo>
                    <a:pt x="206" y="0"/>
                  </a:moveTo>
                  <a:cubicBezTo>
                    <a:pt x="198" y="0"/>
                    <a:pt x="191" y="5"/>
                    <a:pt x="187" y="16"/>
                  </a:cubicBezTo>
                  <a:cubicBezTo>
                    <a:pt x="37" y="290"/>
                    <a:pt x="0" y="676"/>
                    <a:pt x="199" y="949"/>
                  </a:cubicBezTo>
                  <a:cubicBezTo>
                    <a:pt x="203" y="953"/>
                    <a:pt x="208" y="955"/>
                    <a:pt x="212" y="955"/>
                  </a:cubicBezTo>
                  <a:cubicBezTo>
                    <a:pt x="223" y="955"/>
                    <a:pt x="233" y="946"/>
                    <a:pt x="224" y="937"/>
                  </a:cubicBezTo>
                  <a:cubicBezTo>
                    <a:pt x="149" y="626"/>
                    <a:pt x="100" y="352"/>
                    <a:pt x="237" y="41"/>
                  </a:cubicBezTo>
                  <a:cubicBezTo>
                    <a:pt x="245" y="2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5824000" y="3506050"/>
              <a:ext cx="31125" cy="4675"/>
            </a:xfrm>
            <a:custGeom>
              <a:rect b="b" l="l" r="r" t="t"/>
              <a:pathLst>
                <a:path extrusionOk="0" h="187" w="1245">
                  <a:moveTo>
                    <a:pt x="1232" y="1"/>
                  </a:moveTo>
                  <a:cubicBezTo>
                    <a:pt x="834" y="63"/>
                    <a:pt x="436" y="100"/>
                    <a:pt x="37" y="125"/>
                  </a:cubicBezTo>
                  <a:cubicBezTo>
                    <a:pt x="0" y="125"/>
                    <a:pt x="0" y="175"/>
                    <a:pt x="37" y="175"/>
                  </a:cubicBezTo>
                  <a:cubicBezTo>
                    <a:pt x="124" y="183"/>
                    <a:pt x="211" y="187"/>
                    <a:pt x="299" y="187"/>
                  </a:cubicBezTo>
                  <a:cubicBezTo>
                    <a:pt x="613" y="187"/>
                    <a:pt x="930" y="135"/>
                    <a:pt x="1232" y="38"/>
                  </a:cubicBezTo>
                  <a:cubicBezTo>
                    <a:pt x="1245" y="38"/>
                    <a:pt x="1245" y="1"/>
                    <a:pt x="1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5819325" y="3409525"/>
              <a:ext cx="3450" cy="19825"/>
            </a:xfrm>
            <a:custGeom>
              <a:rect b="b" l="l" r="r" t="t"/>
              <a:pathLst>
                <a:path extrusionOk="0" h="793" w="138">
                  <a:moveTo>
                    <a:pt x="74" y="0"/>
                  </a:moveTo>
                  <a:cubicBezTo>
                    <a:pt x="60" y="0"/>
                    <a:pt x="44" y="10"/>
                    <a:pt x="38" y="28"/>
                  </a:cubicBezTo>
                  <a:cubicBezTo>
                    <a:pt x="0" y="277"/>
                    <a:pt x="13" y="539"/>
                    <a:pt x="100" y="788"/>
                  </a:cubicBezTo>
                  <a:cubicBezTo>
                    <a:pt x="104" y="791"/>
                    <a:pt x="108" y="793"/>
                    <a:pt x="113" y="793"/>
                  </a:cubicBezTo>
                  <a:cubicBezTo>
                    <a:pt x="125" y="793"/>
                    <a:pt x="137" y="784"/>
                    <a:pt x="137" y="775"/>
                  </a:cubicBezTo>
                  <a:cubicBezTo>
                    <a:pt x="125" y="651"/>
                    <a:pt x="100" y="526"/>
                    <a:pt x="88" y="402"/>
                  </a:cubicBezTo>
                  <a:cubicBezTo>
                    <a:pt x="75" y="277"/>
                    <a:pt x="88" y="153"/>
                    <a:pt x="100" y="28"/>
                  </a:cubicBezTo>
                  <a:cubicBezTo>
                    <a:pt x="100" y="10"/>
                    <a:pt x="88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5808425" y="3416250"/>
              <a:ext cx="17675" cy="2775"/>
            </a:xfrm>
            <a:custGeom>
              <a:rect b="b" l="l" r="r" t="t"/>
              <a:pathLst>
                <a:path extrusionOk="0" h="111" w="707">
                  <a:moveTo>
                    <a:pt x="270" y="0"/>
                  </a:moveTo>
                  <a:cubicBezTo>
                    <a:pt x="192" y="0"/>
                    <a:pt x="114" y="7"/>
                    <a:pt x="38" y="21"/>
                  </a:cubicBezTo>
                  <a:cubicBezTo>
                    <a:pt x="1" y="33"/>
                    <a:pt x="13" y="83"/>
                    <a:pt x="51" y="83"/>
                  </a:cubicBezTo>
                  <a:cubicBezTo>
                    <a:pt x="121" y="74"/>
                    <a:pt x="193" y="70"/>
                    <a:pt x="266" y="70"/>
                  </a:cubicBezTo>
                  <a:cubicBezTo>
                    <a:pt x="400" y="70"/>
                    <a:pt x="536" y="84"/>
                    <a:pt x="673" y="108"/>
                  </a:cubicBezTo>
                  <a:cubicBezTo>
                    <a:pt x="676" y="110"/>
                    <a:pt x="680" y="110"/>
                    <a:pt x="683" y="110"/>
                  </a:cubicBezTo>
                  <a:cubicBezTo>
                    <a:pt x="701" y="110"/>
                    <a:pt x="707" y="81"/>
                    <a:pt x="685" y="71"/>
                  </a:cubicBezTo>
                  <a:cubicBezTo>
                    <a:pt x="550" y="23"/>
                    <a:pt x="409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5818700" y="3336025"/>
              <a:ext cx="2200" cy="16575"/>
            </a:xfrm>
            <a:custGeom>
              <a:rect b="b" l="l" r="r" t="t"/>
              <a:pathLst>
                <a:path extrusionOk="0" h="663" w="88">
                  <a:moveTo>
                    <a:pt x="19" y="0"/>
                  </a:moveTo>
                  <a:cubicBezTo>
                    <a:pt x="10" y="0"/>
                    <a:pt x="1" y="6"/>
                    <a:pt x="1" y="19"/>
                  </a:cubicBezTo>
                  <a:cubicBezTo>
                    <a:pt x="13" y="230"/>
                    <a:pt x="38" y="442"/>
                    <a:pt x="75" y="654"/>
                  </a:cubicBezTo>
                  <a:cubicBezTo>
                    <a:pt x="75" y="660"/>
                    <a:pt x="78" y="663"/>
                    <a:pt x="81" y="663"/>
                  </a:cubicBezTo>
                  <a:cubicBezTo>
                    <a:pt x="85" y="663"/>
                    <a:pt x="88" y="660"/>
                    <a:pt x="88" y="654"/>
                  </a:cubicBezTo>
                  <a:cubicBezTo>
                    <a:pt x="88" y="442"/>
                    <a:pt x="75" y="230"/>
                    <a:pt x="38" y="19"/>
                  </a:cubicBezTo>
                  <a:cubicBezTo>
                    <a:pt x="38" y="6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5809050" y="3343025"/>
              <a:ext cx="23050" cy="4050"/>
            </a:xfrm>
            <a:custGeom>
              <a:rect b="b" l="l" r="r" t="t"/>
              <a:pathLst>
                <a:path extrusionOk="0" h="162" w="922">
                  <a:moveTo>
                    <a:pt x="909" y="0"/>
                  </a:moveTo>
                  <a:cubicBezTo>
                    <a:pt x="611" y="25"/>
                    <a:pt x="312" y="75"/>
                    <a:pt x="26" y="112"/>
                  </a:cubicBezTo>
                  <a:cubicBezTo>
                    <a:pt x="1" y="112"/>
                    <a:pt x="1" y="162"/>
                    <a:pt x="26" y="162"/>
                  </a:cubicBezTo>
                  <a:cubicBezTo>
                    <a:pt x="324" y="125"/>
                    <a:pt x="623" y="87"/>
                    <a:pt x="909" y="25"/>
                  </a:cubicBezTo>
                  <a:cubicBezTo>
                    <a:pt x="922" y="25"/>
                    <a:pt x="922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5911425" y="3434525"/>
              <a:ext cx="3125" cy="18250"/>
            </a:xfrm>
            <a:custGeom>
              <a:rect b="b" l="l" r="r" t="t"/>
              <a:pathLst>
                <a:path extrusionOk="0" h="730" w="125">
                  <a:moveTo>
                    <a:pt x="36" y="0"/>
                  </a:moveTo>
                  <a:cubicBezTo>
                    <a:pt x="19" y="0"/>
                    <a:pt x="0" y="10"/>
                    <a:pt x="0" y="24"/>
                  </a:cubicBezTo>
                  <a:lnTo>
                    <a:pt x="0" y="36"/>
                  </a:lnTo>
                  <a:cubicBezTo>
                    <a:pt x="13" y="261"/>
                    <a:pt x="38" y="497"/>
                    <a:pt x="87" y="721"/>
                  </a:cubicBezTo>
                  <a:cubicBezTo>
                    <a:pt x="93" y="726"/>
                    <a:pt x="100" y="729"/>
                    <a:pt x="107" y="729"/>
                  </a:cubicBezTo>
                  <a:cubicBezTo>
                    <a:pt x="116" y="729"/>
                    <a:pt x="125" y="723"/>
                    <a:pt x="125" y="709"/>
                  </a:cubicBezTo>
                  <a:cubicBezTo>
                    <a:pt x="125" y="485"/>
                    <a:pt x="100" y="248"/>
                    <a:pt x="63" y="24"/>
                  </a:cubicBezTo>
                  <a:cubicBezTo>
                    <a:pt x="63" y="7"/>
                    <a:pt x="50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5901525" y="3445625"/>
              <a:ext cx="21350" cy="4450"/>
            </a:xfrm>
            <a:custGeom>
              <a:rect b="b" l="l" r="r" t="t"/>
              <a:pathLst>
                <a:path extrusionOk="0" h="178" w="854">
                  <a:moveTo>
                    <a:pt x="829" y="1"/>
                  </a:moveTo>
                  <a:cubicBezTo>
                    <a:pt x="826" y="1"/>
                    <a:pt x="823" y="1"/>
                    <a:pt x="819" y="3"/>
                  </a:cubicBezTo>
                  <a:cubicBezTo>
                    <a:pt x="651" y="79"/>
                    <a:pt x="478" y="115"/>
                    <a:pt x="302" y="115"/>
                  </a:cubicBezTo>
                  <a:cubicBezTo>
                    <a:pt x="217" y="115"/>
                    <a:pt x="133" y="106"/>
                    <a:pt x="48" y="90"/>
                  </a:cubicBezTo>
                  <a:cubicBezTo>
                    <a:pt x="44" y="89"/>
                    <a:pt x="40" y="88"/>
                    <a:pt x="36" y="88"/>
                  </a:cubicBezTo>
                  <a:cubicBezTo>
                    <a:pt x="8" y="88"/>
                    <a:pt x="1" y="129"/>
                    <a:pt x="23" y="140"/>
                  </a:cubicBezTo>
                  <a:cubicBezTo>
                    <a:pt x="116" y="165"/>
                    <a:pt x="212" y="178"/>
                    <a:pt x="307" y="178"/>
                  </a:cubicBezTo>
                  <a:cubicBezTo>
                    <a:pt x="493" y="178"/>
                    <a:pt x="676" y="131"/>
                    <a:pt x="832" y="41"/>
                  </a:cubicBezTo>
                  <a:cubicBezTo>
                    <a:pt x="853" y="30"/>
                    <a:pt x="847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5457775" y="3568025"/>
              <a:ext cx="108300" cy="298050"/>
            </a:xfrm>
            <a:custGeom>
              <a:rect b="b" l="l" r="r" t="t"/>
              <a:pathLst>
                <a:path extrusionOk="0" h="11922" w="4332">
                  <a:moveTo>
                    <a:pt x="3499" y="0"/>
                  </a:moveTo>
                  <a:cubicBezTo>
                    <a:pt x="3418" y="0"/>
                    <a:pt x="3336" y="16"/>
                    <a:pt x="3261" y="48"/>
                  </a:cubicBezTo>
                  <a:cubicBezTo>
                    <a:pt x="1594" y="770"/>
                    <a:pt x="162" y="10739"/>
                    <a:pt x="1" y="11871"/>
                  </a:cubicBezTo>
                  <a:lnTo>
                    <a:pt x="424" y="11921"/>
                  </a:lnTo>
                  <a:cubicBezTo>
                    <a:pt x="1009" y="7727"/>
                    <a:pt x="2340" y="907"/>
                    <a:pt x="3436" y="434"/>
                  </a:cubicBezTo>
                  <a:cubicBezTo>
                    <a:pt x="3455" y="424"/>
                    <a:pt x="3476" y="420"/>
                    <a:pt x="3497" y="420"/>
                  </a:cubicBezTo>
                  <a:cubicBezTo>
                    <a:pt x="3531" y="420"/>
                    <a:pt x="3567" y="431"/>
                    <a:pt x="3597" y="446"/>
                  </a:cubicBezTo>
                  <a:cubicBezTo>
                    <a:pt x="3622" y="471"/>
                    <a:pt x="3660" y="496"/>
                    <a:pt x="3685" y="521"/>
                  </a:cubicBezTo>
                  <a:lnTo>
                    <a:pt x="4332" y="708"/>
                  </a:lnTo>
                  <a:cubicBezTo>
                    <a:pt x="4207" y="459"/>
                    <a:pt x="4033" y="247"/>
                    <a:pt x="3809" y="85"/>
                  </a:cubicBezTo>
                  <a:cubicBezTo>
                    <a:pt x="3717" y="28"/>
                    <a:pt x="3608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6050600" y="3890800"/>
              <a:ext cx="10825" cy="25600"/>
            </a:xfrm>
            <a:custGeom>
              <a:rect b="b" l="l" r="r" t="t"/>
              <a:pathLst>
                <a:path extrusionOk="0" h="1024" w="433">
                  <a:moveTo>
                    <a:pt x="11" y="1"/>
                  </a:moveTo>
                  <a:cubicBezTo>
                    <a:pt x="4" y="1"/>
                    <a:pt x="0" y="9"/>
                    <a:pt x="9" y="18"/>
                  </a:cubicBezTo>
                  <a:cubicBezTo>
                    <a:pt x="258" y="292"/>
                    <a:pt x="407" y="640"/>
                    <a:pt x="295" y="1014"/>
                  </a:cubicBezTo>
                  <a:cubicBezTo>
                    <a:pt x="295" y="1020"/>
                    <a:pt x="298" y="1023"/>
                    <a:pt x="301" y="1023"/>
                  </a:cubicBezTo>
                  <a:cubicBezTo>
                    <a:pt x="304" y="1023"/>
                    <a:pt x="308" y="1020"/>
                    <a:pt x="308" y="1014"/>
                  </a:cubicBezTo>
                  <a:cubicBezTo>
                    <a:pt x="432" y="640"/>
                    <a:pt x="270" y="279"/>
                    <a:pt x="21" y="6"/>
                  </a:cubicBezTo>
                  <a:cubicBezTo>
                    <a:pt x="18" y="2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6057350" y="3886575"/>
              <a:ext cx="10900" cy="22425"/>
            </a:xfrm>
            <a:custGeom>
              <a:rect b="b" l="l" r="r" t="t"/>
              <a:pathLst>
                <a:path extrusionOk="0" h="897" w="436">
                  <a:moveTo>
                    <a:pt x="13" y="0"/>
                  </a:moveTo>
                  <a:cubicBezTo>
                    <a:pt x="13" y="0"/>
                    <a:pt x="0" y="13"/>
                    <a:pt x="13" y="13"/>
                  </a:cubicBezTo>
                  <a:cubicBezTo>
                    <a:pt x="324" y="237"/>
                    <a:pt x="386" y="536"/>
                    <a:pt x="423" y="897"/>
                  </a:cubicBezTo>
                  <a:lnTo>
                    <a:pt x="436" y="897"/>
                  </a:lnTo>
                  <a:cubicBezTo>
                    <a:pt x="411" y="536"/>
                    <a:pt x="324" y="212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6064800" y="3881900"/>
              <a:ext cx="11850" cy="22125"/>
            </a:xfrm>
            <a:custGeom>
              <a:rect b="b" l="l" r="r" t="t"/>
              <a:pathLst>
                <a:path extrusionOk="0" h="885" w="474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300" y="212"/>
                    <a:pt x="374" y="548"/>
                    <a:pt x="461" y="884"/>
                  </a:cubicBezTo>
                  <a:lnTo>
                    <a:pt x="474" y="884"/>
                  </a:lnTo>
                  <a:cubicBezTo>
                    <a:pt x="399" y="548"/>
                    <a:pt x="312" y="200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6032150" y="3894425"/>
              <a:ext cx="1250" cy="5075"/>
            </a:xfrm>
            <a:custGeom>
              <a:rect b="b" l="l" r="r" t="t"/>
              <a:pathLst>
                <a:path extrusionOk="0" h="203" w="50">
                  <a:moveTo>
                    <a:pt x="6" y="1"/>
                  </a:moveTo>
                  <a:cubicBezTo>
                    <a:pt x="3" y="1"/>
                    <a:pt x="0" y="4"/>
                    <a:pt x="0" y="10"/>
                  </a:cubicBezTo>
                  <a:cubicBezTo>
                    <a:pt x="0" y="72"/>
                    <a:pt x="13" y="134"/>
                    <a:pt x="38" y="197"/>
                  </a:cubicBezTo>
                  <a:cubicBezTo>
                    <a:pt x="38" y="201"/>
                    <a:pt x="39" y="202"/>
                    <a:pt x="41" y="202"/>
                  </a:cubicBezTo>
                  <a:cubicBezTo>
                    <a:pt x="44" y="202"/>
                    <a:pt x="50" y="197"/>
                    <a:pt x="50" y="197"/>
                  </a:cubicBezTo>
                  <a:cubicBezTo>
                    <a:pt x="25" y="134"/>
                    <a:pt x="13" y="72"/>
                    <a:pt x="13" y="10"/>
                  </a:cubicBezTo>
                  <a:cubicBezTo>
                    <a:pt x="13" y="4"/>
                    <a:pt x="10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5725050" y="4712650"/>
              <a:ext cx="121425" cy="49575"/>
            </a:xfrm>
            <a:custGeom>
              <a:rect b="b" l="l" r="r" t="t"/>
              <a:pathLst>
                <a:path extrusionOk="0" h="1983" w="4857">
                  <a:moveTo>
                    <a:pt x="300" y="1"/>
                  </a:moveTo>
                  <a:cubicBezTo>
                    <a:pt x="211" y="1"/>
                    <a:pt x="123" y="12"/>
                    <a:pt x="38" y="38"/>
                  </a:cubicBezTo>
                  <a:cubicBezTo>
                    <a:pt x="0" y="411"/>
                    <a:pt x="187" y="1394"/>
                    <a:pt x="747" y="1593"/>
                  </a:cubicBezTo>
                  <a:cubicBezTo>
                    <a:pt x="1307" y="1805"/>
                    <a:pt x="1905" y="1929"/>
                    <a:pt x="2502" y="1967"/>
                  </a:cubicBezTo>
                  <a:cubicBezTo>
                    <a:pt x="2653" y="1971"/>
                    <a:pt x="2881" y="1983"/>
                    <a:pt x="3128" y="1983"/>
                  </a:cubicBezTo>
                  <a:cubicBezTo>
                    <a:pt x="3636" y="1983"/>
                    <a:pt x="4226" y="1932"/>
                    <a:pt x="4394" y="1655"/>
                  </a:cubicBezTo>
                  <a:cubicBezTo>
                    <a:pt x="4856" y="907"/>
                    <a:pt x="4318" y="746"/>
                    <a:pt x="3693" y="746"/>
                  </a:cubicBezTo>
                  <a:cubicBezTo>
                    <a:pt x="3222" y="746"/>
                    <a:pt x="2702" y="837"/>
                    <a:pt x="2521" y="837"/>
                  </a:cubicBezTo>
                  <a:cubicBezTo>
                    <a:pt x="2503" y="837"/>
                    <a:pt x="2488" y="836"/>
                    <a:pt x="2477" y="834"/>
                  </a:cubicBezTo>
                  <a:cubicBezTo>
                    <a:pt x="1781" y="702"/>
                    <a:pt x="998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5674650" y="4284750"/>
              <a:ext cx="164000" cy="460450"/>
            </a:xfrm>
            <a:custGeom>
              <a:rect b="b" l="l" r="r" t="t"/>
              <a:pathLst>
                <a:path extrusionOk="0" h="18418" w="6560">
                  <a:moveTo>
                    <a:pt x="1581" y="1"/>
                  </a:moveTo>
                  <a:cubicBezTo>
                    <a:pt x="738" y="1"/>
                    <a:pt x="1" y="934"/>
                    <a:pt x="50" y="3090"/>
                  </a:cubicBezTo>
                  <a:cubicBezTo>
                    <a:pt x="174" y="7981"/>
                    <a:pt x="1904" y="11404"/>
                    <a:pt x="1830" y="13656"/>
                  </a:cubicBezTo>
                  <a:cubicBezTo>
                    <a:pt x="1743" y="15921"/>
                    <a:pt x="1904" y="17913"/>
                    <a:pt x="2651" y="18211"/>
                  </a:cubicBezTo>
                  <a:cubicBezTo>
                    <a:pt x="3008" y="18354"/>
                    <a:pt x="3832" y="18417"/>
                    <a:pt x="4607" y="18417"/>
                  </a:cubicBezTo>
                  <a:cubicBezTo>
                    <a:pt x="5456" y="18417"/>
                    <a:pt x="6246" y="18341"/>
                    <a:pt x="6298" y="18211"/>
                  </a:cubicBezTo>
                  <a:cubicBezTo>
                    <a:pt x="6559" y="17539"/>
                    <a:pt x="5812" y="17539"/>
                    <a:pt x="5128" y="16593"/>
                  </a:cubicBezTo>
                  <a:cubicBezTo>
                    <a:pt x="4456" y="15660"/>
                    <a:pt x="3597" y="13855"/>
                    <a:pt x="3398" y="12462"/>
                  </a:cubicBezTo>
                  <a:cubicBezTo>
                    <a:pt x="3211" y="11068"/>
                    <a:pt x="3896" y="3887"/>
                    <a:pt x="3896" y="3887"/>
                  </a:cubicBezTo>
                  <a:cubicBezTo>
                    <a:pt x="3875" y="1490"/>
                    <a:pt x="2644" y="1"/>
                    <a:pt x="1581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5725675" y="4699575"/>
              <a:ext cx="101450" cy="32700"/>
            </a:xfrm>
            <a:custGeom>
              <a:rect b="b" l="l" r="r" t="t"/>
              <a:pathLst>
                <a:path extrusionOk="0" h="1308" w="4058">
                  <a:moveTo>
                    <a:pt x="3087" y="0"/>
                  </a:moveTo>
                  <a:cubicBezTo>
                    <a:pt x="1021" y="125"/>
                    <a:pt x="0" y="697"/>
                    <a:pt x="0" y="697"/>
                  </a:cubicBezTo>
                  <a:cubicBezTo>
                    <a:pt x="25" y="909"/>
                    <a:pt x="87" y="1108"/>
                    <a:pt x="187" y="1307"/>
                  </a:cubicBezTo>
                  <a:cubicBezTo>
                    <a:pt x="890" y="959"/>
                    <a:pt x="1986" y="881"/>
                    <a:pt x="2832" y="881"/>
                  </a:cubicBezTo>
                  <a:cubicBezTo>
                    <a:pt x="3530" y="881"/>
                    <a:pt x="4058" y="934"/>
                    <a:pt x="4058" y="934"/>
                  </a:cubicBezTo>
                  <a:cubicBezTo>
                    <a:pt x="4033" y="511"/>
                    <a:pt x="3087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5719125" y="4604375"/>
              <a:ext cx="43600" cy="12525"/>
            </a:xfrm>
            <a:custGeom>
              <a:rect b="b" l="l" r="r" t="t"/>
              <a:pathLst>
                <a:path extrusionOk="0" h="501" w="1744">
                  <a:moveTo>
                    <a:pt x="1694" y="0"/>
                  </a:moveTo>
                  <a:cubicBezTo>
                    <a:pt x="1694" y="0"/>
                    <a:pt x="1319" y="303"/>
                    <a:pt x="615" y="303"/>
                  </a:cubicBezTo>
                  <a:cubicBezTo>
                    <a:pt x="439" y="303"/>
                    <a:pt x="242" y="284"/>
                    <a:pt x="26" y="237"/>
                  </a:cubicBezTo>
                  <a:lnTo>
                    <a:pt x="26" y="237"/>
                  </a:lnTo>
                  <a:cubicBezTo>
                    <a:pt x="1" y="311"/>
                    <a:pt x="1" y="398"/>
                    <a:pt x="51" y="473"/>
                  </a:cubicBezTo>
                  <a:cubicBezTo>
                    <a:pt x="51" y="473"/>
                    <a:pt x="259" y="501"/>
                    <a:pt x="540" y="501"/>
                  </a:cubicBezTo>
                  <a:cubicBezTo>
                    <a:pt x="914" y="501"/>
                    <a:pt x="1418" y="452"/>
                    <a:pt x="1731" y="224"/>
                  </a:cubicBezTo>
                  <a:cubicBezTo>
                    <a:pt x="1743" y="150"/>
                    <a:pt x="1731" y="62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5917950" y="4690550"/>
              <a:ext cx="208800" cy="48150"/>
            </a:xfrm>
            <a:custGeom>
              <a:rect b="b" l="l" r="r" t="t"/>
              <a:pathLst>
                <a:path extrusionOk="0" h="1926" w="8352">
                  <a:moveTo>
                    <a:pt x="660" y="1"/>
                  </a:moveTo>
                  <a:cubicBezTo>
                    <a:pt x="660" y="1"/>
                    <a:pt x="1" y="822"/>
                    <a:pt x="436" y="1270"/>
                  </a:cubicBezTo>
                  <a:cubicBezTo>
                    <a:pt x="770" y="1594"/>
                    <a:pt x="1856" y="1636"/>
                    <a:pt x="2389" y="1636"/>
                  </a:cubicBezTo>
                  <a:cubicBezTo>
                    <a:pt x="2571" y="1636"/>
                    <a:pt x="2689" y="1631"/>
                    <a:pt x="2689" y="1631"/>
                  </a:cubicBezTo>
                  <a:cubicBezTo>
                    <a:pt x="2689" y="1631"/>
                    <a:pt x="2863" y="1606"/>
                    <a:pt x="3299" y="1581"/>
                  </a:cubicBezTo>
                  <a:cubicBezTo>
                    <a:pt x="3310" y="1581"/>
                    <a:pt x="3323" y="1580"/>
                    <a:pt x="3338" y="1580"/>
                  </a:cubicBezTo>
                  <a:cubicBezTo>
                    <a:pt x="3833" y="1580"/>
                    <a:pt x="6129" y="1926"/>
                    <a:pt x="7085" y="1926"/>
                  </a:cubicBezTo>
                  <a:cubicBezTo>
                    <a:pt x="7215" y="1926"/>
                    <a:pt x="7321" y="1919"/>
                    <a:pt x="7393" y="1905"/>
                  </a:cubicBezTo>
                  <a:cubicBezTo>
                    <a:pt x="8028" y="1780"/>
                    <a:pt x="8352" y="1531"/>
                    <a:pt x="8327" y="1345"/>
                  </a:cubicBezTo>
                  <a:cubicBezTo>
                    <a:pt x="8302" y="1146"/>
                    <a:pt x="8078" y="1121"/>
                    <a:pt x="8078" y="1121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5884825" y="4329675"/>
              <a:ext cx="239550" cy="399300"/>
            </a:xfrm>
            <a:custGeom>
              <a:rect b="b" l="l" r="r" t="t"/>
              <a:pathLst>
                <a:path extrusionOk="0" h="15972" w="9582">
                  <a:moveTo>
                    <a:pt x="3074" y="1"/>
                  </a:moveTo>
                  <a:cubicBezTo>
                    <a:pt x="1763" y="1"/>
                    <a:pt x="0" y="1338"/>
                    <a:pt x="31" y="2015"/>
                  </a:cubicBezTo>
                  <a:cubicBezTo>
                    <a:pt x="81" y="3098"/>
                    <a:pt x="1724" y="7528"/>
                    <a:pt x="1973" y="9333"/>
                  </a:cubicBezTo>
                  <a:cubicBezTo>
                    <a:pt x="2222" y="11125"/>
                    <a:pt x="2682" y="12183"/>
                    <a:pt x="2023" y="13676"/>
                  </a:cubicBezTo>
                  <a:cubicBezTo>
                    <a:pt x="1351" y="15182"/>
                    <a:pt x="1923" y="15481"/>
                    <a:pt x="2595" y="15543"/>
                  </a:cubicBezTo>
                  <a:cubicBezTo>
                    <a:pt x="2750" y="15560"/>
                    <a:pt x="2936" y="15565"/>
                    <a:pt x="3145" y="15565"/>
                  </a:cubicBezTo>
                  <a:cubicBezTo>
                    <a:pt x="3389" y="15565"/>
                    <a:pt x="3665" y="15559"/>
                    <a:pt x="3963" y="15559"/>
                  </a:cubicBezTo>
                  <a:cubicBezTo>
                    <a:pt x="4515" y="15559"/>
                    <a:pt x="5140" y="15581"/>
                    <a:pt x="5769" y="15705"/>
                  </a:cubicBezTo>
                  <a:cubicBezTo>
                    <a:pt x="6717" y="15897"/>
                    <a:pt x="7496" y="15971"/>
                    <a:pt x="8096" y="15971"/>
                  </a:cubicBezTo>
                  <a:cubicBezTo>
                    <a:pt x="9085" y="15971"/>
                    <a:pt x="9582" y="15770"/>
                    <a:pt x="9527" y="15568"/>
                  </a:cubicBezTo>
                  <a:cubicBezTo>
                    <a:pt x="9428" y="15245"/>
                    <a:pt x="7660" y="14485"/>
                    <a:pt x="6963" y="14236"/>
                  </a:cubicBezTo>
                  <a:cubicBezTo>
                    <a:pt x="6055" y="13900"/>
                    <a:pt x="4848" y="12793"/>
                    <a:pt x="4549" y="11461"/>
                  </a:cubicBezTo>
                  <a:cubicBezTo>
                    <a:pt x="4188" y="9930"/>
                    <a:pt x="4462" y="1878"/>
                    <a:pt x="4462" y="1878"/>
                  </a:cubicBezTo>
                  <a:cubicBezTo>
                    <a:pt x="4485" y="482"/>
                    <a:pt x="3861" y="1"/>
                    <a:pt x="30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6047700" y="4688675"/>
              <a:ext cx="54475" cy="41425"/>
            </a:xfrm>
            <a:custGeom>
              <a:rect b="b" l="l" r="r" t="t"/>
              <a:pathLst>
                <a:path extrusionOk="0" h="1657" w="2179">
                  <a:moveTo>
                    <a:pt x="735" y="1"/>
                  </a:moveTo>
                  <a:cubicBezTo>
                    <a:pt x="249" y="387"/>
                    <a:pt x="0" y="1581"/>
                    <a:pt x="0" y="1581"/>
                  </a:cubicBezTo>
                  <a:lnTo>
                    <a:pt x="834" y="1656"/>
                  </a:lnTo>
                  <a:cubicBezTo>
                    <a:pt x="1158" y="1270"/>
                    <a:pt x="2178" y="611"/>
                    <a:pt x="2178" y="611"/>
                  </a:cubicBezTo>
                  <a:cubicBezTo>
                    <a:pt x="1693" y="175"/>
                    <a:pt x="73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5940975" y="4647000"/>
              <a:ext cx="56025" cy="77175"/>
            </a:xfrm>
            <a:custGeom>
              <a:rect b="b" l="l" r="r" t="t"/>
              <a:pathLst>
                <a:path extrusionOk="0" h="3087" w="2241">
                  <a:moveTo>
                    <a:pt x="75" y="0"/>
                  </a:moveTo>
                  <a:lnTo>
                    <a:pt x="1" y="361"/>
                  </a:lnTo>
                  <a:cubicBezTo>
                    <a:pt x="1" y="361"/>
                    <a:pt x="274" y="2066"/>
                    <a:pt x="1693" y="3087"/>
                  </a:cubicBezTo>
                  <a:lnTo>
                    <a:pt x="2241" y="3087"/>
                  </a:lnTo>
                  <a:cubicBezTo>
                    <a:pt x="2241" y="3087"/>
                    <a:pt x="225" y="1543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5941900" y="4621800"/>
              <a:ext cx="61025" cy="22925"/>
            </a:xfrm>
            <a:custGeom>
              <a:rect b="b" l="l" r="r" t="t"/>
              <a:pathLst>
                <a:path extrusionOk="0" h="917" w="2441">
                  <a:moveTo>
                    <a:pt x="2328" y="0"/>
                  </a:moveTo>
                  <a:cubicBezTo>
                    <a:pt x="1747" y="436"/>
                    <a:pt x="1034" y="682"/>
                    <a:pt x="300" y="682"/>
                  </a:cubicBezTo>
                  <a:cubicBezTo>
                    <a:pt x="217" y="682"/>
                    <a:pt x="134" y="678"/>
                    <a:pt x="51" y="672"/>
                  </a:cubicBezTo>
                  <a:lnTo>
                    <a:pt x="1" y="909"/>
                  </a:lnTo>
                  <a:cubicBezTo>
                    <a:pt x="86" y="914"/>
                    <a:pt x="171" y="916"/>
                    <a:pt x="256" y="916"/>
                  </a:cubicBezTo>
                  <a:cubicBezTo>
                    <a:pt x="1014" y="916"/>
                    <a:pt x="1755" y="717"/>
                    <a:pt x="2415" y="336"/>
                  </a:cubicBezTo>
                  <a:cubicBezTo>
                    <a:pt x="2440" y="224"/>
                    <a:pt x="2403" y="10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5600275" y="3579475"/>
              <a:ext cx="418825" cy="961125"/>
            </a:xfrm>
            <a:custGeom>
              <a:rect b="b" l="l" r="r" t="t"/>
              <a:pathLst>
                <a:path extrusionOk="0" h="38445" w="16753">
                  <a:moveTo>
                    <a:pt x="10219" y="1"/>
                  </a:moveTo>
                  <a:lnTo>
                    <a:pt x="10219" y="1"/>
                  </a:lnTo>
                  <a:cubicBezTo>
                    <a:pt x="9460" y="186"/>
                    <a:pt x="8275" y="245"/>
                    <a:pt x="7073" y="245"/>
                  </a:cubicBezTo>
                  <a:cubicBezTo>
                    <a:pt x="4962" y="245"/>
                    <a:pt x="2796" y="63"/>
                    <a:pt x="2789" y="63"/>
                  </a:cubicBezTo>
                  <a:lnTo>
                    <a:pt x="2789" y="63"/>
                  </a:lnTo>
                  <a:cubicBezTo>
                    <a:pt x="2863" y="362"/>
                    <a:pt x="2689" y="984"/>
                    <a:pt x="2689" y="984"/>
                  </a:cubicBezTo>
                  <a:cubicBezTo>
                    <a:pt x="2689" y="984"/>
                    <a:pt x="735" y="4133"/>
                    <a:pt x="374" y="8812"/>
                  </a:cubicBezTo>
                  <a:cubicBezTo>
                    <a:pt x="1" y="13492"/>
                    <a:pt x="2278" y="18395"/>
                    <a:pt x="1905" y="23597"/>
                  </a:cubicBezTo>
                  <a:cubicBezTo>
                    <a:pt x="1544" y="28800"/>
                    <a:pt x="2714" y="38022"/>
                    <a:pt x="2714" y="38022"/>
                  </a:cubicBezTo>
                  <a:cubicBezTo>
                    <a:pt x="3345" y="38327"/>
                    <a:pt x="4017" y="38445"/>
                    <a:pt x="4657" y="38445"/>
                  </a:cubicBezTo>
                  <a:cubicBezTo>
                    <a:pt x="6316" y="38445"/>
                    <a:pt x="7767" y="37656"/>
                    <a:pt x="7767" y="37287"/>
                  </a:cubicBezTo>
                  <a:cubicBezTo>
                    <a:pt x="7767" y="36777"/>
                    <a:pt x="6958" y="24182"/>
                    <a:pt x="6734" y="22938"/>
                  </a:cubicBezTo>
                  <a:cubicBezTo>
                    <a:pt x="6522" y="21693"/>
                    <a:pt x="7182" y="11737"/>
                    <a:pt x="7182" y="11737"/>
                  </a:cubicBezTo>
                  <a:cubicBezTo>
                    <a:pt x="7182" y="11737"/>
                    <a:pt x="9733" y="18470"/>
                    <a:pt x="9671" y="22938"/>
                  </a:cubicBezTo>
                  <a:cubicBezTo>
                    <a:pt x="9596" y="27406"/>
                    <a:pt x="11102" y="37300"/>
                    <a:pt x="11102" y="37300"/>
                  </a:cubicBezTo>
                  <a:cubicBezTo>
                    <a:pt x="11919" y="37508"/>
                    <a:pt x="12655" y="37588"/>
                    <a:pt x="13305" y="37588"/>
                  </a:cubicBezTo>
                  <a:cubicBezTo>
                    <a:pt x="15536" y="37588"/>
                    <a:pt x="16752" y="36640"/>
                    <a:pt x="16752" y="36640"/>
                  </a:cubicBezTo>
                  <a:cubicBezTo>
                    <a:pt x="16528" y="35831"/>
                    <a:pt x="15147" y="23896"/>
                    <a:pt x="15072" y="22652"/>
                  </a:cubicBezTo>
                  <a:cubicBezTo>
                    <a:pt x="14998" y="21407"/>
                    <a:pt x="14126" y="17599"/>
                    <a:pt x="13405" y="11227"/>
                  </a:cubicBezTo>
                  <a:cubicBezTo>
                    <a:pt x="12770" y="5701"/>
                    <a:pt x="10816" y="2191"/>
                    <a:pt x="10306" y="1345"/>
                  </a:cubicBezTo>
                  <a:cubicBezTo>
                    <a:pt x="10219" y="1220"/>
                    <a:pt x="10181" y="1071"/>
                    <a:pt x="10194" y="909"/>
                  </a:cubicBezTo>
                  <a:lnTo>
                    <a:pt x="102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5777625" y="3769575"/>
              <a:ext cx="42025" cy="104500"/>
            </a:xfrm>
            <a:custGeom>
              <a:rect b="b" l="l" r="r" t="t"/>
              <a:pathLst>
                <a:path extrusionOk="0" h="4180" w="1681">
                  <a:moveTo>
                    <a:pt x="1644" y="1"/>
                  </a:moveTo>
                  <a:cubicBezTo>
                    <a:pt x="934" y="138"/>
                    <a:pt x="511" y="773"/>
                    <a:pt x="312" y="1432"/>
                  </a:cubicBezTo>
                  <a:cubicBezTo>
                    <a:pt x="212" y="1843"/>
                    <a:pt x="138" y="2254"/>
                    <a:pt x="100" y="2677"/>
                  </a:cubicBezTo>
                  <a:cubicBezTo>
                    <a:pt x="26" y="3175"/>
                    <a:pt x="1" y="3672"/>
                    <a:pt x="1" y="4170"/>
                  </a:cubicBezTo>
                  <a:cubicBezTo>
                    <a:pt x="1" y="4176"/>
                    <a:pt x="4" y="4180"/>
                    <a:pt x="7" y="4180"/>
                  </a:cubicBezTo>
                  <a:cubicBezTo>
                    <a:pt x="10" y="4180"/>
                    <a:pt x="13" y="4176"/>
                    <a:pt x="13" y="4170"/>
                  </a:cubicBezTo>
                  <a:cubicBezTo>
                    <a:pt x="75" y="3336"/>
                    <a:pt x="113" y="2502"/>
                    <a:pt x="299" y="1681"/>
                  </a:cubicBezTo>
                  <a:cubicBezTo>
                    <a:pt x="461" y="959"/>
                    <a:pt x="859" y="200"/>
                    <a:pt x="1656" y="38"/>
                  </a:cubicBezTo>
                  <a:cubicBezTo>
                    <a:pt x="1681" y="38"/>
                    <a:pt x="1668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5668425" y="3599700"/>
              <a:ext cx="124775" cy="10775"/>
            </a:xfrm>
            <a:custGeom>
              <a:rect b="b" l="l" r="r" t="t"/>
              <a:pathLst>
                <a:path extrusionOk="0" h="431" w="4991">
                  <a:moveTo>
                    <a:pt x="25" y="1"/>
                  </a:moveTo>
                  <a:cubicBezTo>
                    <a:pt x="0" y="1"/>
                    <a:pt x="0" y="26"/>
                    <a:pt x="13" y="26"/>
                  </a:cubicBezTo>
                  <a:cubicBezTo>
                    <a:pt x="1165" y="267"/>
                    <a:pt x="2374" y="431"/>
                    <a:pt x="3572" y="431"/>
                  </a:cubicBezTo>
                  <a:cubicBezTo>
                    <a:pt x="4044" y="431"/>
                    <a:pt x="4514" y="405"/>
                    <a:pt x="4979" y="349"/>
                  </a:cubicBezTo>
                  <a:cubicBezTo>
                    <a:pt x="4991" y="349"/>
                    <a:pt x="4991" y="324"/>
                    <a:pt x="4979" y="324"/>
                  </a:cubicBezTo>
                  <a:cubicBezTo>
                    <a:pt x="4559" y="352"/>
                    <a:pt x="4140" y="366"/>
                    <a:pt x="3722" y="366"/>
                  </a:cubicBezTo>
                  <a:cubicBezTo>
                    <a:pt x="2479" y="366"/>
                    <a:pt x="1245" y="243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5801900" y="3596900"/>
              <a:ext cx="52600" cy="10600"/>
            </a:xfrm>
            <a:custGeom>
              <a:rect b="b" l="l" r="r" t="t"/>
              <a:pathLst>
                <a:path extrusionOk="0" h="424" w="2104">
                  <a:moveTo>
                    <a:pt x="2091" y="1"/>
                  </a:moveTo>
                  <a:cubicBezTo>
                    <a:pt x="1407" y="175"/>
                    <a:pt x="710" y="312"/>
                    <a:pt x="13" y="399"/>
                  </a:cubicBezTo>
                  <a:cubicBezTo>
                    <a:pt x="0" y="399"/>
                    <a:pt x="13" y="424"/>
                    <a:pt x="25" y="424"/>
                  </a:cubicBezTo>
                  <a:cubicBezTo>
                    <a:pt x="710" y="337"/>
                    <a:pt x="1444" y="299"/>
                    <a:pt x="2091" y="13"/>
                  </a:cubicBezTo>
                  <a:cubicBezTo>
                    <a:pt x="2104" y="13"/>
                    <a:pt x="2091" y="1"/>
                    <a:pt x="2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5789675" y="3602800"/>
              <a:ext cx="12875" cy="11350"/>
            </a:xfrm>
            <a:custGeom>
              <a:rect b="b" l="l" r="r" t="t"/>
              <a:pathLst>
                <a:path extrusionOk="0" h="454" w="515">
                  <a:moveTo>
                    <a:pt x="336" y="37"/>
                  </a:moveTo>
                  <a:cubicBezTo>
                    <a:pt x="341" y="37"/>
                    <a:pt x="347" y="38"/>
                    <a:pt x="353" y="38"/>
                  </a:cubicBezTo>
                  <a:cubicBezTo>
                    <a:pt x="390" y="51"/>
                    <a:pt x="415" y="63"/>
                    <a:pt x="440" y="88"/>
                  </a:cubicBezTo>
                  <a:cubicBezTo>
                    <a:pt x="471" y="126"/>
                    <a:pt x="486" y="167"/>
                    <a:pt x="487" y="209"/>
                  </a:cubicBezTo>
                  <a:lnTo>
                    <a:pt x="487" y="209"/>
                  </a:lnTo>
                  <a:cubicBezTo>
                    <a:pt x="481" y="211"/>
                    <a:pt x="477" y="217"/>
                    <a:pt x="477" y="225"/>
                  </a:cubicBezTo>
                  <a:cubicBezTo>
                    <a:pt x="469" y="273"/>
                    <a:pt x="430" y="295"/>
                    <a:pt x="391" y="295"/>
                  </a:cubicBezTo>
                  <a:cubicBezTo>
                    <a:pt x="368" y="295"/>
                    <a:pt x="346" y="288"/>
                    <a:pt x="328" y="275"/>
                  </a:cubicBezTo>
                  <a:cubicBezTo>
                    <a:pt x="303" y="250"/>
                    <a:pt x="278" y="213"/>
                    <a:pt x="265" y="175"/>
                  </a:cubicBezTo>
                  <a:cubicBezTo>
                    <a:pt x="254" y="129"/>
                    <a:pt x="253" y="37"/>
                    <a:pt x="336" y="37"/>
                  </a:cubicBezTo>
                  <a:close/>
                  <a:moveTo>
                    <a:pt x="276" y="25"/>
                  </a:moveTo>
                  <a:cubicBezTo>
                    <a:pt x="240" y="47"/>
                    <a:pt x="218" y="93"/>
                    <a:pt x="228" y="163"/>
                  </a:cubicBezTo>
                  <a:cubicBezTo>
                    <a:pt x="228" y="238"/>
                    <a:pt x="290" y="312"/>
                    <a:pt x="377" y="337"/>
                  </a:cubicBezTo>
                  <a:cubicBezTo>
                    <a:pt x="383" y="338"/>
                    <a:pt x="388" y="339"/>
                    <a:pt x="394" y="339"/>
                  </a:cubicBezTo>
                  <a:cubicBezTo>
                    <a:pt x="416" y="339"/>
                    <a:pt x="438" y="331"/>
                    <a:pt x="457" y="318"/>
                  </a:cubicBezTo>
                  <a:lnTo>
                    <a:pt x="457" y="318"/>
                  </a:lnTo>
                  <a:cubicBezTo>
                    <a:pt x="422" y="378"/>
                    <a:pt x="357" y="422"/>
                    <a:pt x="283" y="422"/>
                  </a:cubicBezTo>
                  <a:cubicBezTo>
                    <a:pt x="254" y="422"/>
                    <a:pt x="222" y="415"/>
                    <a:pt x="191" y="399"/>
                  </a:cubicBezTo>
                  <a:cubicBezTo>
                    <a:pt x="0" y="292"/>
                    <a:pt x="83" y="26"/>
                    <a:pt x="276" y="25"/>
                  </a:cubicBezTo>
                  <a:close/>
                  <a:moveTo>
                    <a:pt x="284" y="0"/>
                  </a:moveTo>
                  <a:cubicBezTo>
                    <a:pt x="132" y="0"/>
                    <a:pt x="30" y="144"/>
                    <a:pt x="66" y="300"/>
                  </a:cubicBezTo>
                  <a:cubicBezTo>
                    <a:pt x="104" y="395"/>
                    <a:pt x="201" y="454"/>
                    <a:pt x="300" y="454"/>
                  </a:cubicBezTo>
                  <a:cubicBezTo>
                    <a:pt x="330" y="454"/>
                    <a:pt x="361" y="448"/>
                    <a:pt x="390" y="437"/>
                  </a:cubicBezTo>
                  <a:cubicBezTo>
                    <a:pt x="460" y="395"/>
                    <a:pt x="503" y="325"/>
                    <a:pt x="511" y="250"/>
                  </a:cubicBezTo>
                  <a:lnTo>
                    <a:pt x="511" y="250"/>
                  </a:lnTo>
                  <a:cubicBezTo>
                    <a:pt x="513" y="242"/>
                    <a:pt x="514" y="233"/>
                    <a:pt x="514" y="225"/>
                  </a:cubicBezTo>
                  <a:cubicBezTo>
                    <a:pt x="514" y="221"/>
                    <a:pt x="513" y="218"/>
                    <a:pt x="512" y="215"/>
                  </a:cubicBezTo>
                  <a:lnTo>
                    <a:pt x="512" y="215"/>
                  </a:lnTo>
                  <a:cubicBezTo>
                    <a:pt x="510" y="168"/>
                    <a:pt x="495" y="120"/>
                    <a:pt x="465" y="76"/>
                  </a:cubicBezTo>
                  <a:cubicBezTo>
                    <a:pt x="430" y="31"/>
                    <a:pt x="381" y="8"/>
                    <a:pt x="336" y="8"/>
                  </a:cubicBezTo>
                  <a:cubicBezTo>
                    <a:pt x="331" y="8"/>
                    <a:pt x="326" y="8"/>
                    <a:pt x="321" y="9"/>
                  </a:cubicBezTo>
                  <a:lnTo>
                    <a:pt x="321" y="9"/>
                  </a:lnTo>
                  <a:cubicBezTo>
                    <a:pt x="321" y="4"/>
                    <a:pt x="315" y="1"/>
                    <a:pt x="303" y="1"/>
                  </a:cubicBez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5772975" y="3609625"/>
              <a:ext cx="21800" cy="51425"/>
            </a:xfrm>
            <a:custGeom>
              <a:rect b="b" l="l" r="r" t="t"/>
              <a:pathLst>
                <a:path extrusionOk="0" h="2057" w="872">
                  <a:moveTo>
                    <a:pt x="780" y="1"/>
                  </a:moveTo>
                  <a:cubicBezTo>
                    <a:pt x="772" y="1"/>
                    <a:pt x="764" y="5"/>
                    <a:pt x="759" y="14"/>
                  </a:cubicBezTo>
                  <a:cubicBezTo>
                    <a:pt x="510" y="363"/>
                    <a:pt x="311" y="749"/>
                    <a:pt x="174" y="1172"/>
                  </a:cubicBezTo>
                  <a:cubicBezTo>
                    <a:pt x="112" y="1421"/>
                    <a:pt x="75" y="1856"/>
                    <a:pt x="336" y="2031"/>
                  </a:cubicBezTo>
                  <a:cubicBezTo>
                    <a:pt x="361" y="2048"/>
                    <a:pt x="385" y="2056"/>
                    <a:pt x="408" y="2056"/>
                  </a:cubicBezTo>
                  <a:cubicBezTo>
                    <a:pt x="730" y="2056"/>
                    <a:pt x="871" y="459"/>
                    <a:pt x="871" y="238"/>
                  </a:cubicBezTo>
                  <a:cubicBezTo>
                    <a:pt x="871" y="226"/>
                    <a:pt x="865" y="220"/>
                    <a:pt x="859" y="220"/>
                  </a:cubicBezTo>
                  <a:cubicBezTo>
                    <a:pt x="853" y="220"/>
                    <a:pt x="846" y="226"/>
                    <a:pt x="846" y="238"/>
                  </a:cubicBezTo>
                  <a:cubicBezTo>
                    <a:pt x="821" y="562"/>
                    <a:pt x="784" y="886"/>
                    <a:pt x="722" y="1209"/>
                  </a:cubicBezTo>
                  <a:cubicBezTo>
                    <a:pt x="697" y="1359"/>
                    <a:pt x="660" y="1508"/>
                    <a:pt x="622" y="1645"/>
                  </a:cubicBezTo>
                  <a:cubicBezTo>
                    <a:pt x="610" y="1695"/>
                    <a:pt x="560" y="1919"/>
                    <a:pt x="523" y="1931"/>
                  </a:cubicBezTo>
                  <a:lnTo>
                    <a:pt x="286" y="1906"/>
                  </a:lnTo>
                  <a:cubicBezTo>
                    <a:pt x="261" y="1869"/>
                    <a:pt x="236" y="1831"/>
                    <a:pt x="224" y="1794"/>
                  </a:cubicBezTo>
                  <a:cubicBezTo>
                    <a:pt x="0" y="1222"/>
                    <a:pt x="485" y="487"/>
                    <a:pt x="797" y="27"/>
                  </a:cubicBezTo>
                  <a:cubicBezTo>
                    <a:pt x="804" y="11"/>
                    <a:pt x="793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5800025" y="3606100"/>
              <a:ext cx="28025" cy="45450"/>
            </a:xfrm>
            <a:custGeom>
              <a:rect b="b" l="l" r="r" t="t"/>
              <a:pathLst>
                <a:path extrusionOk="0" h="1818" w="1121">
                  <a:moveTo>
                    <a:pt x="63" y="1"/>
                  </a:moveTo>
                  <a:cubicBezTo>
                    <a:pt x="52" y="1"/>
                    <a:pt x="42" y="10"/>
                    <a:pt x="51" y="19"/>
                  </a:cubicBezTo>
                  <a:cubicBezTo>
                    <a:pt x="175" y="255"/>
                    <a:pt x="299" y="491"/>
                    <a:pt x="424" y="728"/>
                  </a:cubicBezTo>
                  <a:cubicBezTo>
                    <a:pt x="499" y="877"/>
                    <a:pt x="573" y="1014"/>
                    <a:pt x="636" y="1176"/>
                  </a:cubicBezTo>
                  <a:cubicBezTo>
                    <a:pt x="648" y="1226"/>
                    <a:pt x="673" y="1275"/>
                    <a:pt x="685" y="1338"/>
                  </a:cubicBezTo>
                  <a:lnTo>
                    <a:pt x="710" y="1412"/>
                  </a:lnTo>
                  <a:cubicBezTo>
                    <a:pt x="767" y="1549"/>
                    <a:pt x="751" y="1613"/>
                    <a:pt x="633" y="1613"/>
                  </a:cubicBezTo>
                  <a:cubicBezTo>
                    <a:pt x="622" y="1613"/>
                    <a:pt x="611" y="1613"/>
                    <a:pt x="598" y="1612"/>
                  </a:cubicBezTo>
                  <a:cubicBezTo>
                    <a:pt x="541" y="1626"/>
                    <a:pt x="510" y="1635"/>
                    <a:pt x="489" y="1635"/>
                  </a:cubicBezTo>
                  <a:cubicBezTo>
                    <a:pt x="455" y="1635"/>
                    <a:pt x="450" y="1611"/>
                    <a:pt x="411" y="1549"/>
                  </a:cubicBezTo>
                  <a:cubicBezTo>
                    <a:pt x="387" y="1500"/>
                    <a:pt x="362" y="1450"/>
                    <a:pt x="337" y="1412"/>
                  </a:cubicBezTo>
                  <a:cubicBezTo>
                    <a:pt x="275" y="1275"/>
                    <a:pt x="225" y="1139"/>
                    <a:pt x="187" y="1002"/>
                  </a:cubicBezTo>
                  <a:cubicBezTo>
                    <a:pt x="125" y="778"/>
                    <a:pt x="75" y="541"/>
                    <a:pt x="26" y="305"/>
                  </a:cubicBezTo>
                  <a:cubicBezTo>
                    <a:pt x="26" y="300"/>
                    <a:pt x="21" y="297"/>
                    <a:pt x="16" y="297"/>
                  </a:cubicBezTo>
                  <a:cubicBezTo>
                    <a:pt x="9" y="297"/>
                    <a:pt x="1" y="303"/>
                    <a:pt x="1" y="317"/>
                  </a:cubicBezTo>
                  <a:cubicBezTo>
                    <a:pt x="38" y="678"/>
                    <a:pt x="138" y="1051"/>
                    <a:pt x="287" y="1400"/>
                  </a:cubicBezTo>
                  <a:cubicBezTo>
                    <a:pt x="333" y="1503"/>
                    <a:pt x="453" y="1818"/>
                    <a:pt x="617" y="1818"/>
                  </a:cubicBezTo>
                  <a:cubicBezTo>
                    <a:pt x="631" y="1818"/>
                    <a:pt x="646" y="1816"/>
                    <a:pt x="660" y="1811"/>
                  </a:cubicBezTo>
                  <a:cubicBezTo>
                    <a:pt x="1121" y="1649"/>
                    <a:pt x="175" y="193"/>
                    <a:pt x="75" y="6"/>
                  </a:cubicBez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5778300" y="3609750"/>
              <a:ext cx="32025" cy="117000"/>
            </a:xfrm>
            <a:custGeom>
              <a:rect b="b" l="l" r="r" t="t"/>
              <a:pathLst>
                <a:path extrusionOk="0" h="4680" w="1281">
                  <a:moveTo>
                    <a:pt x="646" y="0"/>
                  </a:moveTo>
                  <a:cubicBezTo>
                    <a:pt x="640" y="0"/>
                    <a:pt x="633" y="3"/>
                    <a:pt x="633" y="9"/>
                  </a:cubicBezTo>
                  <a:cubicBezTo>
                    <a:pt x="658" y="1553"/>
                    <a:pt x="1218" y="3395"/>
                    <a:pt x="11" y="4652"/>
                  </a:cubicBezTo>
                  <a:cubicBezTo>
                    <a:pt x="1" y="4662"/>
                    <a:pt x="7" y="4680"/>
                    <a:pt x="17" y="4680"/>
                  </a:cubicBezTo>
                  <a:cubicBezTo>
                    <a:pt x="19" y="4680"/>
                    <a:pt x="21" y="4679"/>
                    <a:pt x="23" y="4676"/>
                  </a:cubicBezTo>
                  <a:cubicBezTo>
                    <a:pt x="1280" y="3469"/>
                    <a:pt x="696" y="1528"/>
                    <a:pt x="658" y="9"/>
                  </a:cubicBezTo>
                  <a:cubicBezTo>
                    <a:pt x="658" y="3"/>
                    <a:pt x="6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800025" y="3607975"/>
              <a:ext cx="23050" cy="77125"/>
            </a:xfrm>
            <a:custGeom>
              <a:rect b="b" l="l" r="r" t="t"/>
              <a:pathLst>
                <a:path extrusionOk="0" h="3085" w="922">
                  <a:moveTo>
                    <a:pt x="25" y="1"/>
                  </a:moveTo>
                  <a:cubicBezTo>
                    <a:pt x="13" y="1"/>
                    <a:pt x="1" y="9"/>
                    <a:pt x="1" y="18"/>
                  </a:cubicBezTo>
                  <a:cubicBezTo>
                    <a:pt x="100" y="516"/>
                    <a:pt x="436" y="939"/>
                    <a:pt x="611" y="1412"/>
                  </a:cubicBezTo>
                  <a:cubicBezTo>
                    <a:pt x="822" y="1947"/>
                    <a:pt x="884" y="2520"/>
                    <a:pt x="785" y="3067"/>
                  </a:cubicBezTo>
                  <a:cubicBezTo>
                    <a:pt x="785" y="3076"/>
                    <a:pt x="791" y="3085"/>
                    <a:pt x="799" y="3085"/>
                  </a:cubicBezTo>
                  <a:cubicBezTo>
                    <a:pt x="802" y="3085"/>
                    <a:pt x="806" y="3083"/>
                    <a:pt x="810" y="3080"/>
                  </a:cubicBezTo>
                  <a:cubicBezTo>
                    <a:pt x="922" y="2570"/>
                    <a:pt x="884" y="2047"/>
                    <a:pt x="710" y="1561"/>
                  </a:cubicBezTo>
                  <a:cubicBezTo>
                    <a:pt x="636" y="1325"/>
                    <a:pt x="536" y="1088"/>
                    <a:pt x="411" y="864"/>
                  </a:cubicBezTo>
                  <a:cubicBezTo>
                    <a:pt x="250" y="591"/>
                    <a:pt x="125" y="304"/>
                    <a:pt x="38" y="6"/>
                  </a:cubicBezTo>
                  <a:cubicBezTo>
                    <a:pt x="34" y="2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5670700" y="3588675"/>
              <a:ext cx="113800" cy="20800"/>
            </a:xfrm>
            <a:custGeom>
              <a:rect b="b" l="l" r="r" t="t"/>
              <a:pathLst>
                <a:path extrusionOk="0" h="832" w="4552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0" y="10"/>
                    <a:pt x="9" y="19"/>
                  </a:cubicBezTo>
                  <a:cubicBezTo>
                    <a:pt x="1380" y="464"/>
                    <a:pt x="2817" y="832"/>
                    <a:pt x="4268" y="832"/>
                  </a:cubicBezTo>
                  <a:cubicBezTo>
                    <a:pt x="4359" y="832"/>
                    <a:pt x="4449" y="830"/>
                    <a:pt x="4539" y="828"/>
                  </a:cubicBezTo>
                  <a:cubicBezTo>
                    <a:pt x="4552" y="828"/>
                    <a:pt x="4552" y="803"/>
                    <a:pt x="4539" y="790"/>
                  </a:cubicBezTo>
                  <a:cubicBezTo>
                    <a:pt x="3755" y="778"/>
                    <a:pt x="2971" y="703"/>
                    <a:pt x="2212" y="566"/>
                  </a:cubicBezTo>
                  <a:cubicBezTo>
                    <a:pt x="1465" y="417"/>
                    <a:pt x="731" y="230"/>
                    <a:pt x="9" y="6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5800650" y="3588825"/>
              <a:ext cx="54800" cy="17450"/>
            </a:xfrm>
            <a:custGeom>
              <a:rect b="b" l="l" r="r" t="t"/>
              <a:pathLst>
                <a:path extrusionOk="0" h="698" w="2192">
                  <a:moveTo>
                    <a:pt x="2179" y="0"/>
                  </a:moveTo>
                  <a:cubicBezTo>
                    <a:pt x="1444" y="149"/>
                    <a:pt x="710" y="373"/>
                    <a:pt x="13" y="660"/>
                  </a:cubicBezTo>
                  <a:cubicBezTo>
                    <a:pt x="1" y="672"/>
                    <a:pt x="1" y="697"/>
                    <a:pt x="26" y="697"/>
                  </a:cubicBezTo>
                  <a:cubicBezTo>
                    <a:pt x="735" y="436"/>
                    <a:pt x="1457" y="237"/>
                    <a:pt x="2179" y="25"/>
                  </a:cubicBezTo>
                  <a:cubicBezTo>
                    <a:pt x="2191" y="13"/>
                    <a:pt x="2191" y="0"/>
                    <a:pt x="2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5780150" y="3174075"/>
              <a:ext cx="25825" cy="6875"/>
            </a:xfrm>
            <a:custGeom>
              <a:rect b="b" l="l" r="r" t="t"/>
              <a:pathLst>
                <a:path extrusionOk="0" h="275" w="1033">
                  <a:moveTo>
                    <a:pt x="995" y="0"/>
                  </a:moveTo>
                  <a:cubicBezTo>
                    <a:pt x="982" y="0"/>
                    <a:pt x="970" y="0"/>
                    <a:pt x="970" y="13"/>
                  </a:cubicBezTo>
                  <a:cubicBezTo>
                    <a:pt x="793" y="165"/>
                    <a:pt x="568" y="204"/>
                    <a:pt x="385" y="204"/>
                  </a:cubicBezTo>
                  <a:cubicBezTo>
                    <a:pt x="195" y="204"/>
                    <a:pt x="49" y="162"/>
                    <a:pt x="49" y="162"/>
                  </a:cubicBezTo>
                  <a:cubicBezTo>
                    <a:pt x="46" y="160"/>
                    <a:pt x="42" y="160"/>
                    <a:pt x="39" y="160"/>
                  </a:cubicBezTo>
                  <a:cubicBezTo>
                    <a:pt x="18" y="160"/>
                    <a:pt x="1" y="190"/>
                    <a:pt x="12" y="212"/>
                  </a:cubicBezTo>
                  <a:cubicBezTo>
                    <a:pt x="12" y="212"/>
                    <a:pt x="24" y="224"/>
                    <a:pt x="24" y="224"/>
                  </a:cubicBezTo>
                  <a:cubicBezTo>
                    <a:pt x="149" y="249"/>
                    <a:pt x="261" y="274"/>
                    <a:pt x="385" y="274"/>
                  </a:cubicBezTo>
                  <a:cubicBezTo>
                    <a:pt x="497" y="274"/>
                    <a:pt x="622" y="249"/>
                    <a:pt x="746" y="212"/>
                  </a:cubicBezTo>
                  <a:cubicBezTo>
                    <a:pt x="846" y="175"/>
                    <a:pt x="933" y="125"/>
                    <a:pt x="1007" y="63"/>
                  </a:cubicBezTo>
                  <a:cubicBezTo>
                    <a:pt x="1020" y="50"/>
                    <a:pt x="1032" y="25"/>
                    <a:pt x="1020" y="13"/>
                  </a:cubicBezTo>
                  <a:cubicBezTo>
                    <a:pt x="1007" y="0"/>
                    <a:pt x="995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5733750" y="3096550"/>
              <a:ext cx="25550" cy="28825"/>
            </a:xfrm>
            <a:custGeom>
              <a:rect b="b" l="l" r="r" t="t"/>
              <a:pathLst>
                <a:path extrusionOk="0" h="1153" w="1022">
                  <a:moveTo>
                    <a:pt x="613" y="0"/>
                  </a:moveTo>
                  <a:cubicBezTo>
                    <a:pt x="595" y="0"/>
                    <a:pt x="578" y="1"/>
                    <a:pt x="561" y="2"/>
                  </a:cubicBezTo>
                  <a:cubicBezTo>
                    <a:pt x="424" y="27"/>
                    <a:pt x="300" y="89"/>
                    <a:pt x="212" y="189"/>
                  </a:cubicBezTo>
                  <a:cubicBezTo>
                    <a:pt x="125" y="301"/>
                    <a:pt x="63" y="438"/>
                    <a:pt x="38" y="575"/>
                  </a:cubicBezTo>
                  <a:cubicBezTo>
                    <a:pt x="1" y="737"/>
                    <a:pt x="1" y="898"/>
                    <a:pt x="38" y="1060"/>
                  </a:cubicBezTo>
                  <a:cubicBezTo>
                    <a:pt x="51" y="1085"/>
                    <a:pt x="63" y="1098"/>
                    <a:pt x="76" y="1122"/>
                  </a:cubicBezTo>
                  <a:cubicBezTo>
                    <a:pt x="96" y="1143"/>
                    <a:pt x="117" y="1152"/>
                    <a:pt x="135" y="1152"/>
                  </a:cubicBezTo>
                  <a:cubicBezTo>
                    <a:pt x="150" y="1152"/>
                    <a:pt x="164" y="1146"/>
                    <a:pt x="175" y="1135"/>
                  </a:cubicBezTo>
                  <a:lnTo>
                    <a:pt x="188" y="1122"/>
                  </a:lnTo>
                  <a:cubicBezTo>
                    <a:pt x="312" y="923"/>
                    <a:pt x="412" y="737"/>
                    <a:pt x="536" y="587"/>
                  </a:cubicBezTo>
                  <a:cubicBezTo>
                    <a:pt x="586" y="525"/>
                    <a:pt x="648" y="463"/>
                    <a:pt x="723" y="401"/>
                  </a:cubicBezTo>
                  <a:cubicBezTo>
                    <a:pt x="810" y="338"/>
                    <a:pt x="897" y="289"/>
                    <a:pt x="997" y="239"/>
                  </a:cubicBezTo>
                  <a:cubicBezTo>
                    <a:pt x="1009" y="239"/>
                    <a:pt x="1009" y="226"/>
                    <a:pt x="1021" y="214"/>
                  </a:cubicBezTo>
                  <a:cubicBezTo>
                    <a:pt x="1021" y="177"/>
                    <a:pt x="1009" y="139"/>
                    <a:pt x="972" y="114"/>
                  </a:cubicBezTo>
                  <a:cubicBezTo>
                    <a:pt x="863" y="38"/>
                    <a:pt x="73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4919825" y="2795725"/>
              <a:ext cx="27100" cy="22125"/>
            </a:xfrm>
            <a:custGeom>
              <a:rect b="b" l="l" r="r" t="t"/>
              <a:pathLst>
                <a:path extrusionOk="0" h="885" w="1084">
                  <a:moveTo>
                    <a:pt x="274" y="1"/>
                  </a:moveTo>
                  <a:cubicBezTo>
                    <a:pt x="175" y="137"/>
                    <a:pt x="87" y="274"/>
                    <a:pt x="0" y="411"/>
                  </a:cubicBezTo>
                  <a:cubicBezTo>
                    <a:pt x="87" y="436"/>
                    <a:pt x="162" y="461"/>
                    <a:pt x="237" y="498"/>
                  </a:cubicBezTo>
                  <a:cubicBezTo>
                    <a:pt x="461" y="586"/>
                    <a:pt x="685" y="735"/>
                    <a:pt x="946" y="872"/>
                  </a:cubicBezTo>
                  <a:lnTo>
                    <a:pt x="959" y="872"/>
                  </a:lnTo>
                  <a:cubicBezTo>
                    <a:pt x="971" y="880"/>
                    <a:pt x="986" y="884"/>
                    <a:pt x="1001" y="884"/>
                  </a:cubicBezTo>
                  <a:cubicBezTo>
                    <a:pt x="1032" y="884"/>
                    <a:pt x="1062" y="868"/>
                    <a:pt x="1071" y="834"/>
                  </a:cubicBezTo>
                  <a:cubicBezTo>
                    <a:pt x="1083" y="822"/>
                    <a:pt x="1083" y="797"/>
                    <a:pt x="1083" y="772"/>
                  </a:cubicBezTo>
                  <a:cubicBezTo>
                    <a:pt x="1046" y="610"/>
                    <a:pt x="959" y="461"/>
                    <a:pt x="847" y="337"/>
                  </a:cubicBezTo>
                  <a:cubicBezTo>
                    <a:pt x="722" y="212"/>
                    <a:pt x="585" y="113"/>
                    <a:pt x="423" y="50"/>
                  </a:cubicBezTo>
                  <a:cubicBezTo>
                    <a:pt x="374" y="25"/>
                    <a:pt x="324" y="13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3"/>
          <p:cNvGrpSpPr/>
          <p:nvPr/>
        </p:nvGrpSpPr>
        <p:grpSpPr>
          <a:xfrm>
            <a:off x="6762221" y="678560"/>
            <a:ext cx="2237396" cy="882545"/>
            <a:chOff x="825225" y="1959400"/>
            <a:chExt cx="1891450" cy="792800"/>
          </a:xfrm>
        </p:grpSpPr>
        <p:sp>
          <p:nvSpPr>
            <p:cNvPr id="850" name="Google Shape;850;p23"/>
            <p:cNvSpPr/>
            <p:nvPr/>
          </p:nvSpPr>
          <p:spPr>
            <a:xfrm>
              <a:off x="980175" y="2166600"/>
              <a:ext cx="2525" cy="348200"/>
            </a:xfrm>
            <a:custGeom>
              <a:rect b="b" l="l" r="r" t="t"/>
              <a:pathLst>
                <a:path extrusionOk="0" h="13928" w="101">
                  <a:moveTo>
                    <a:pt x="1" y="1"/>
                  </a:moveTo>
                  <a:lnTo>
                    <a:pt x="1" y="13927"/>
                  </a:lnTo>
                  <a:lnTo>
                    <a:pt x="100" y="1392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948750" y="2164750"/>
              <a:ext cx="65050" cy="41400"/>
            </a:xfrm>
            <a:custGeom>
              <a:rect b="b" l="l" r="r" t="t"/>
              <a:pathLst>
                <a:path extrusionOk="0" h="1656" w="2602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948750" y="2206425"/>
              <a:ext cx="65050" cy="41425"/>
            </a:xfrm>
            <a:custGeom>
              <a:rect b="b" l="l" r="r" t="t"/>
              <a:pathLst>
                <a:path extrusionOk="0" h="1657" w="2602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948750" y="2248125"/>
              <a:ext cx="65050" cy="41400"/>
            </a:xfrm>
            <a:custGeom>
              <a:rect b="b" l="l" r="r" t="t"/>
              <a:pathLst>
                <a:path extrusionOk="0" h="1656" w="2602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948750" y="2295725"/>
              <a:ext cx="65050" cy="41400"/>
            </a:xfrm>
            <a:custGeom>
              <a:rect b="b" l="l" r="r" t="t"/>
              <a:pathLst>
                <a:path extrusionOk="0" h="1656" w="2602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948750" y="2337425"/>
              <a:ext cx="65050" cy="41400"/>
            </a:xfrm>
            <a:custGeom>
              <a:rect b="b" l="l" r="r" t="t"/>
              <a:pathLst>
                <a:path extrusionOk="0" h="1656" w="2602">
                  <a:moveTo>
                    <a:pt x="1345" y="0"/>
                  </a:moveTo>
                  <a:lnTo>
                    <a:pt x="1" y="1593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948750" y="2379125"/>
              <a:ext cx="65050" cy="41400"/>
            </a:xfrm>
            <a:custGeom>
              <a:rect b="b" l="l" r="r" t="t"/>
              <a:pathLst>
                <a:path extrusionOk="0" h="1656" w="2602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948750" y="2426725"/>
              <a:ext cx="65050" cy="41400"/>
            </a:xfrm>
            <a:custGeom>
              <a:rect b="b" l="l" r="r" t="t"/>
              <a:pathLst>
                <a:path extrusionOk="0" h="1656" w="2602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50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948750" y="2468400"/>
              <a:ext cx="65050" cy="41425"/>
            </a:xfrm>
            <a:custGeom>
              <a:rect b="b" l="l" r="r" t="t"/>
              <a:pathLst>
                <a:path extrusionOk="0" h="1657" w="2602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2344825" y="2128350"/>
              <a:ext cx="2825" cy="415075"/>
            </a:xfrm>
            <a:custGeom>
              <a:rect b="b" l="l" r="r" t="t"/>
              <a:pathLst>
                <a:path extrusionOk="0" h="16603" w="113">
                  <a:moveTo>
                    <a:pt x="1" y="0"/>
                  </a:moveTo>
                  <a:lnTo>
                    <a:pt x="1" y="16602"/>
                  </a:lnTo>
                  <a:lnTo>
                    <a:pt x="113" y="1660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2307500" y="2125850"/>
              <a:ext cx="77500" cy="49500"/>
            </a:xfrm>
            <a:custGeom>
              <a:rect b="b" l="l" r="r" t="t"/>
              <a:pathLst>
                <a:path extrusionOk="0" h="1980" w="310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2307500" y="2175625"/>
              <a:ext cx="77500" cy="49500"/>
            </a:xfrm>
            <a:custGeom>
              <a:rect b="b" l="l" r="r" t="t"/>
              <a:pathLst>
                <a:path extrusionOk="0" h="1980" w="3100">
                  <a:moveTo>
                    <a:pt x="1606" y="1"/>
                  </a:moveTo>
                  <a:lnTo>
                    <a:pt x="0" y="1905"/>
                  </a:lnTo>
                  <a:lnTo>
                    <a:pt x="88" y="1980"/>
                  </a:lnTo>
                  <a:lnTo>
                    <a:pt x="1593" y="187"/>
                  </a:lnTo>
                  <a:lnTo>
                    <a:pt x="3012" y="1980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2307500" y="2225425"/>
              <a:ext cx="77500" cy="49475"/>
            </a:xfrm>
            <a:custGeom>
              <a:rect b="b" l="l" r="r" t="t"/>
              <a:pathLst>
                <a:path extrusionOk="0" h="1979" w="3100">
                  <a:moveTo>
                    <a:pt x="1606" y="0"/>
                  </a:moveTo>
                  <a:lnTo>
                    <a:pt x="0" y="1904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4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2307500" y="2282050"/>
              <a:ext cx="77500" cy="49800"/>
            </a:xfrm>
            <a:custGeom>
              <a:rect b="b" l="l" r="r" t="t"/>
              <a:pathLst>
                <a:path extrusionOk="0" h="1992" w="3100">
                  <a:moveTo>
                    <a:pt x="1606" y="0"/>
                  </a:moveTo>
                  <a:lnTo>
                    <a:pt x="0" y="1904"/>
                  </a:lnTo>
                  <a:lnTo>
                    <a:pt x="88" y="1991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17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2307500" y="2331825"/>
              <a:ext cx="77500" cy="49500"/>
            </a:xfrm>
            <a:custGeom>
              <a:rect b="b" l="l" r="r" t="t"/>
              <a:pathLst>
                <a:path extrusionOk="0" h="1980" w="310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2307500" y="2381600"/>
              <a:ext cx="77500" cy="49500"/>
            </a:xfrm>
            <a:custGeom>
              <a:rect b="b" l="l" r="r" t="t"/>
              <a:pathLst>
                <a:path extrusionOk="0" h="1980" w="3100">
                  <a:moveTo>
                    <a:pt x="1606" y="1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2307500" y="2438225"/>
              <a:ext cx="77500" cy="49800"/>
            </a:xfrm>
            <a:custGeom>
              <a:rect b="b" l="l" r="r" t="t"/>
              <a:pathLst>
                <a:path extrusionOk="0" h="1992" w="3100">
                  <a:moveTo>
                    <a:pt x="1606" y="1"/>
                  </a:moveTo>
                  <a:lnTo>
                    <a:pt x="0" y="1917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7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2307500" y="2488000"/>
              <a:ext cx="77500" cy="49825"/>
            </a:xfrm>
            <a:custGeom>
              <a:rect b="b" l="l" r="r" t="t"/>
              <a:pathLst>
                <a:path extrusionOk="0" h="1993" w="3100">
                  <a:moveTo>
                    <a:pt x="1606" y="1"/>
                  </a:moveTo>
                  <a:lnTo>
                    <a:pt x="0" y="1918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8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2127975" y="2000450"/>
              <a:ext cx="257025" cy="674575"/>
            </a:xfrm>
            <a:custGeom>
              <a:rect b="b" l="l" r="r" t="t"/>
              <a:pathLst>
                <a:path extrusionOk="0" h="26983" w="10281">
                  <a:moveTo>
                    <a:pt x="5140" y="1"/>
                  </a:moveTo>
                  <a:lnTo>
                    <a:pt x="0" y="26983"/>
                  </a:lnTo>
                  <a:lnTo>
                    <a:pt x="10280" y="2698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2253050" y="2305925"/>
              <a:ext cx="3125" cy="370650"/>
            </a:xfrm>
            <a:custGeom>
              <a:rect b="b" l="l" r="r" t="t"/>
              <a:pathLst>
                <a:path extrusionOk="0" h="14826" w="125">
                  <a:moveTo>
                    <a:pt x="67" y="0"/>
                  </a:moveTo>
                  <a:cubicBezTo>
                    <a:pt x="38" y="0"/>
                    <a:pt x="7" y="22"/>
                    <a:pt x="0" y="66"/>
                  </a:cubicBezTo>
                  <a:lnTo>
                    <a:pt x="0" y="14764"/>
                  </a:lnTo>
                  <a:cubicBezTo>
                    <a:pt x="0" y="14801"/>
                    <a:pt x="38" y="14826"/>
                    <a:pt x="63" y="14826"/>
                  </a:cubicBezTo>
                  <a:cubicBezTo>
                    <a:pt x="100" y="14826"/>
                    <a:pt x="125" y="14801"/>
                    <a:pt x="125" y="14764"/>
                  </a:cubicBezTo>
                  <a:lnTo>
                    <a:pt x="125" y="66"/>
                  </a:lnTo>
                  <a:cubicBezTo>
                    <a:pt x="125" y="22"/>
                    <a:pt x="97" y="0"/>
                    <a:pt x="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2219225" y="2306000"/>
              <a:ext cx="70875" cy="43900"/>
            </a:xfrm>
            <a:custGeom>
              <a:rect b="b" l="l" r="r" t="t"/>
              <a:pathLst>
                <a:path extrusionOk="0" h="1756" w="2835">
                  <a:moveTo>
                    <a:pt x="1465" y="0"/>
                  </a:moveTo>
                  <a:cubicBezTo>
                    <a:pt x="1441" y="0"/>
                    <a:pt x="1428" y="0"/>
                    <a:pt x="1416" y="25"/>
                  </a:cubicBezTo>
                  <a:lnTo>
                    <a:pt x="47" y="1656"/>
                  </a:lnTo>
                  <a:cubicBezTo>
                    <a:pt x="1" y="1701"/>
                    <a:pt x="42" y="1754"/>
                    <a:pt x="87" y="1754"/>
                  </a:cubicBezTo>
                  <a:cubicBezTo>
                    <a:pt x="104" y="1754"/>
                    <a:pt x="121" y="1747"/>
                    <a:pt x="134" y="1730"/>
                  </a:cubicBezTo>
                  <a:lnTo>
                    <a:pt x="1465" y="150"/>
                  </a:lnTo>
                  <a:lnTo>
                    <a:pt x="2710" y="1730"/>
                  </a:lnTo>
                  <a:cubicBezTo>
                    <a:pt x="2722" y="1743"/>
                    <a:pt x="2735" y="1755"/>
                    <a:pt x="2747" y="1755"/>
                  </a:cubicBezTo>
                  <a:cubicBezTo>
                    <a:pt x="2797" y="1755"/>
                    <a:pt x="2834" y="1693"/>
                    <a:pt x="2797" y="1656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2219450" y="2349875"/>
              <a:ext cx="70650" cy="44200"/>
            </a:xfrm>
            <a:custGeom>
              <a:rect b="b" l="l" r="r" t="t"/>
              <a:pathLst>
                <a:path extrusionOk="0" h="1768" w="2826">
                  <a:moveTo>
                    <a:pt x="1456" y="0"/>
                  </a:moveTo>
                  <a:cubicBezTo>
                    <a:pt x="1432" y="0"/>
                    <a:pt x="1419" y="13"/>
                    <a:pt x="1407" y="25"/>
                  </a:cubicBezTo>
                  <a:lnTo>
                    <a:pt x="38" y="1668"/>
                  </a:lnTo>
                  <a:cubicBezTo>
                    <a:pt x="1" y="1714"/>
                    <a:pt x="39" y="1761"/>
                    <a:pt x="82" y="1761"/>
                  </a:cubicBezTo>
                  <a:cubicBezTo>
                    <a:pt x="97" y="1761"/>
                    <a:pt x="112" y="1755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494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2219475" y="2394050"/>
              <a:ext cx="70625" cy="43900"/>
            </a:xfrm>
            <a:custGeom>
              <a:rect b="b" l="l" r="r" t="t"/>
              <a:pathLst>
                <a:path extrusionOk="0" h="1756" w="2825">
                  <a:moveTo>
                    <a:pt x="1455" y="0"/>
                  </a:moveTo>
                  <a:cubicBezTo>
                    <a:pt x="1431" y="0"/>
                    <a:pt x="1418" y="0"/>
                    <a:pt x="1406" y="25"/>
                  </a:cubicBezTo>
                  <a:lnTo>
                    <a:pt x="37" y="1656"/>
                  </a:lnTo>
                  <a:cubicBezTo>
                    <a:pt x="0" y="1701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0"/>
                  </a:cubicBezTo>
                  <a:lnTo>
                    <a:pt x="1455" y="150"/>
                  </a:lnTo>
                  <a:lnTo>
                    <a:pt x="2700" y="1730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705"/>
                    <a:pt x="2787" y="1656"/>
                  </a:cubicBezTo>
                  <a:lnTo>
                    <a:pt x="1493" y="25"/>
                  </a:lnTo>
                  <a:cubicBezTo>
                    <a:pt x="1493" y="13"/>
                    <a:pt x="1468" y="0"/>
                    <a:pt x="14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2219450" y="2444325"/>
              <a:ext cx="70650" cy="44025"/>
            </a:xfrm>
            <a:custGeom>
              <a:rect b="b" l="l" r="r" t="t"/>
              <a:pathLst>
                <a:path extrusionOk="0" h="1761" w="2826">
                  <a:moveTo>
                    <a:pt x="1437" y="0"/>
                  </a:moveTo>
                  <a:cubicBezTo>
                    <a:pt x="1424" y="0"/>
                    <a:pt x="1415" y="9"/>
                    <a:pt x="1407" y="18"/>
                  </a:cubicBezTo>
                  <a:lnTo>
                    <a:pt x="38" y="1661"/>
                  </a:lnTo>
                  <a:cubicBezTo>
                    <a:pt x="1" y="1707"/>
                    <a:pt x="39" y="1754"/>
                    <a:pt x="82" y="1754"/>
                  </a:cubicBezTo>
                  <a:cubicBezTo>
                    <a:pt x="97" y="1754"/>
                    <a:pt x="112" y="1748"/>
                    <a:pt x="125" y="1736"/>
                  </a:cubicBezTo>
                  <a:lnTo>
                    <a:pt x="1456" y="155"/>
                  </a:lnTo>
                  <a:lnTo>
                    <a:pt x="2701" y="1736"/>
                  </a:lnTo>
                  <a:cubicBezTo>
                    <a:pt x="2713" y="1748"/>
                    <a:pt x="2726" y="1760"/>
                    <a:pt x="2738" y="1760"/>
                  </a:cubicBezTo>
                  <a:cubicBezTo>
                    <a:pt x="2788" y="1760"/>
                    <a:pt x="2825" y="1698"/>
                    <a:pt x="2788" y="1661"/>
                  </a:cubicBezTo>
                  <a:lnTo>
                    <a:pt x="1494" y="18"/>
                  </a:lnTo>
                  <a:cubicBezTo>
                    <a:pt x="1494" y="6"/>
                    <a:pt x="1469" y="6"/>
                    <a:pt x="1456" y="6"/>
                  </a:cubicBezTo>
                  <a:cubicBezTo>
                    <a:pt x="1449" y="2"/>
                    <a:pt x="1443" y="0"/>
                    <a:pt x="14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2219200" y="2488325"/>
              <a:ext cx="70900" cy="44125"/>
            </a:xfrm>
            <a:custGeom>
              <a:rect b="b" l="l" r="r" t="t"/>
              <a:pathLst>
                <a:path extrusionOk="0" h="1765" w="2836">
                  <a:moveTo>
                    <a:pt x="1466" y="0"/>
                  </a:moveTo>
                  <a:cubicBezTo>
                    <a:pt x="1442" y="0"/>
                    <a:pt x="1429" y="13"/>
                    <a:pt x="1417" y="25"/>
                  </a:cubicBezTo>
                  <a:lnTo>
                    <a:pt x="48" y="1656"/>
                  </a:lnTo>
                  <a:cubicBezTo>
                    <a:pt x="1" y="1703"/>
                    <a:pt x="46" y="1764"/>
                    <a:pt x="93" y="1764"/>
                  </a:cubicBezTo>
                  <a:cubicBezTo>
                    <a:pt x="108" y="1764"/>
                    <a:pt x="123" y="1758"/>
                    <a:pt x="135" y="1743"/>
                  </a:cubicBezTo>
                  <a:lnTo>
                    <a:pt x="1466" y="150"/>
                  </a:lnTo>
                  <a:lnTo>
                    <a:pt x="2711" y="1730"/>
                  </a:lnTo>
                  <a:cubicBezTo>
                    <a:pt x="2723" y="1755"/>
                    <a:pt x="2736" y="1755"/>
                    <a:pt x="2748" y="1755"/>
                  </a:cubicBezTo>
                  <a:cubicBezTo>
                    <a:pt x="2798" y="1755"/>
                    <a:pt x="2835" y="1705"/>
                    <a:pt x="2798" y="1668"/>
                  </a:cubicBezTo>
                  <a:lnTo>
                    <a:pt x="1504" y="25"/>
                  </a:lnTo>
                  <a:cubicBezTo>
                    <a:pt x="1504" y="13"/>
                    <a:pt x="1479" y="0"/>
                    <a:pt x="14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2219250" y="2532375"/>
              <a:ext cx="70850" cy="44125"/>
            </a:xfrm>
            <a:custGeom>
              <a:rect b="b" l="l" r="r" t="t"/>
              <a:pathLst>
                <a:path extrusionOk="0" h="1765" w="2834">
                  <a:moveTo>
                    <a:pt x="1445" y="1"/>
                  </a:moveTo>
                  <a:cubicBezTo>
                    <a:pt x="1432" y="1"/>
                    <a:pt x="1423" y="9"/>
                    <a:pt x="1415" y="18"/>
                  </a:cubicBezTo>
                  <a:lnTo>
                    <a:pt x="46" y="1661"/>
                  </a:lnTo>
                  <a:cubicBezTo>
                    <a:pt x="0" y="1706"/>
                    <a:pt x="41" y="1764"/>
                    <a:pt x="85" y="1764"/>
                  </a:cubicBezTo>
                  <a:cubicBezTo>
                    <a:pt x="102" y="1764"/>
                    <a:pt x="119" y="1756"/>
                    <a:pt x="133" y="1736"/>
                  </a:cubicBezTo>
                  <a:lnTo>
                    <a:pt x="1464" y="155"/>
                  </a:lnTo>
                  <a:lnTo>
                    <a:pt x="2709" y="1736"/>
                  </a:lnTo>
                  <a:cubicBezTo>
                    <a:pt x="2721" y="1748"/>
                    <a:pt x="2734" y="1761"/>
                    <a:pt x="2746" y="1761"/>
                  </a:cubicBezTo>
                  <a:cubicBezTo>
                    <a:pt x="2796" y="1761"/>
                    <a:pt x="2833" y="1698"/>
                    <a:pt x="2796" y="1661"/>
                  </a:cubicBezTo>
                  <a:lnTo>
                    <a:pt x="1502" y="31"/>
                  </a:lnTo>
                  <a:cubicBezTo>
                    <a:pt x="1502" y="6"/>
                    <a:pt x="1477" y="6"/>
                    <a:pt x="1464" y="6"/>
                  </a:cubicBezTo>
                  <a:cubicBezTo>
                    <a:pt x="1457" y="2"/>
                    <a:pt x="1451" y="1"/>
                    <a:pt x="144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2219225" y="2582600"/>
              <a:ext cx="70875" cy="44200"/>
            </a:xfrm>
            <a:custGeom>
              <a:rect b="b" l="l" r="r" t="t"/>
              <a:pathLst>
                <a:path extrusionOk="0" h="1768" w="2835">
                  <a:moveTo>
                    <a:pt x="1465" y="0"/>
                  </a:moveTo>
                  <a:cubicBezTo>
                    <a:pt x="1441" y="0"/>
                    <a:pt x="1428" y="13"/>
                    <a:pt x="1416" y="25"/>
                  </a:cubicBezTo>
                  <a:lnTo>
                    <a:pt x="47" y="1668"/>
                  </a:lnTo>
                  <a:cubicBezTo>
                    <a:pt x="1" y="1714"/>
                    <a:pt x="42" y="1766"/>
                    <a:pt x="87" y="1766"/>
                  </a:cubicBezTo>
                  <a:cubicBezTo>
                    <a:pt x="104" y="1766"/>
                    <a:pt x="121" y="1759"/>
                    <a:pt x="134" y="1743"/>
                  </a:cubicBezTo>
                  <a:lnTo>
                    <a:pt x="1465" y="162"/>
                  </a:lnTo>
                  <a:lnTo>
                    <a:pt x="2710" y="1743"/>
                  </a:lnTo>
                  <a:cubicBezTo>
                    <a:pt x="2722" y="1755"/>
                    <a:pt x="2735" y="1768"/>
                    <a:pt x="2747" y="1768"/>
                  </a:cubicBezTo>
                  <a:cubicBezTo>
                    <a:pt x="2797" y="1768"/>
                    <a:pt x="2834" y="1705"/>
                    <a:pt x="2797" y="1668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2219475" y="2626775"/>
              <a:ext cx="70625" cy="43900"/>
            </a:xfrm>
            <a:custGeom>
              <a:rect b="b" l="l" r="r" t="t"/>
              <a:pathLst>
                <a:path extrusionOk="0" h="1756" w="2825">
                  <a:moveTo>
                    <a:pt x="1455" y="1"/>
                  </a:moveTo>
                  <a:cubicBezTo>
                    <a:pt x="1431" y="1"/>
                    <a:pt x="1418" y="1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5" y="150"/>
                  </a:lnTo>
                  <a:lnTo>
                    <a:pt x="2700" y="1731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693"/>
                    <a:pt x="2787" y="1656"/>
                  </a:cubicBezTo>
                  <a:lnTo>
                    <a:pt x="1493" y="26"/>
                  </a:lnTo>
                  <a:cubicBezTo>
                    <a:pt x="1493" y="13"/>
                    <a:pt x="1468" y="1"/>
                    <a:pt x="145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960275" y="1959400"/>
              <a:ext cx="257025" cy="674550"/>
            </a:xfrm>
            <a:custGeom>
              <a:rect b="b" l="l" r="r" t="t"/>
              <a:pathLst>
                <a:path extrusionOk="0" h="26982" w="10281">
                  <a:moveTo>
                    <a:pt x="5140" y="0"/>
                  </a:moveTo>
                  <a:lnTo>
                    <a:pt x="0" y="26982"/>
                  </a:lnTo>
                  <a:lnTo>
                    <a:pt x="10280" y="2698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1085650" y="2264550"/>
              <a:ext cx="2825" cy="370650"/>
            </a:xfrm>
            <a:custGeom>
              <a:rect b="b" l="l" r="r" t="t"/>
              <a:pathLst>
                <a:path extrusionOk="0" h="14826" w="113">
                  <a:moveTo>
                    <a:pt x="57" y="0"/>
                  </a:moveTo>
                  <a:cubicBezTo>
                    <a:pt x="29" y="0"/>
                    <a:pt x="1" y="22"/>
                    <a:pt x="1" y="65"/>
                  </a:cubicBezTo>
                  <a:lnTo>
                    <a:pt x="1" y="14776"/>
                  </a:lnTo>
                  <a:cubicBezTo>
                    <a:pt x="1" y="14801"/>
                    <a:pt x="26" y="14826"/>
                    <a:pt x="50" y="14826"/>
                  </a:cubicBezTo>
                  <a:cubicBezTo>
                    <a:pt x="88" y="14826"/>
                    <a:pt x="113" y="14801"/>
                    <a:pt x="113" y="14776"/>
                  </a:cubicBezTo>
                  <a:lnTo>
                    <a:pt x="113" y="65"/>
                  </a:lnTo>
                  <a:cubicBezTo>
                    <a:pt x="113" y="22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1051725" y="2264625"/>
              <a:ext cx="70675" cy="43975"/>
            </a:xfrm>
            <a:custGeom>
              <a:rect b="b" l="l" r="r" t="t"/>
              <a:pathLst>
                <a:path extrusionOk="0" h="1759" w="2827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5"/>
                  </a:lnTo>
                  <a:cubicBezTo>
                    <a:pt x="0" y="1703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49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55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1051750" y="2308800"/>
              <a:ext cx="70650" cy="43900"/>
            </a:xfrm>
            <a:custGeom>
              <a:rect b="b" l="l" r="r" t="t"/>
              <a:pathLst>
                <a:path extrusionOk="0" h="1756" w="2826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1051725" y="2352675"/>
              <a:ext cx="70675" cy="44125"/>
            </a:xfrm>
            <a:custGeom>
              <a:rect b="b" l="l" r="r" t="t"/>
              <a:pathLst>
                <a:path extrusionOk="0" h="1765" w="2827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68"/>
                  </a:lnTo>
                  <a:cubicBezTo>
                    <a:pt x="1" y="1705"/>
                    <a:pt x="41" y="1764"/>
                    <a:pt x="85" y="1764"/>
                  </a:cubicBezTo>
                  <a:cubicBezTo>
                    <a:pt x="99" y="1764"/>
                    <a:pt x="113" y="1758"/>
                    <a:pt x="126" y="1743"/>
                  </a:cubicBezTo>
                  <a:lnTo>
                    <a:pt x="1457" y="162"/>
                  </a:lnTo>
                  <a:lnTo>
                    <a:pt x="2702" y="1743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1051750" y="2403075"/>
              <a:ext cx="70650" cy="43900"/>
            </a:xfrm>
            <a:custGeom>
              <a:rect b="b" l="l" r="r" t="t"/>
              <a:pathLst>
                <a:path extrusionOk="0" h="1756" w="2826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25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1051750" y="2446950"/>
              <a:ext cx="70650" cy="44200"/>
            </a:xfrm>
            <a:custGeom>
              <a:rect b="b" l="l" r="r" t="t"/>
              <a:pathLst>
                <a:path extrusionOk="0" h="1768" w="2826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68"/>
                  </a:lnTo>
                  <a:cubicBezTo>
                    <a:pt x="1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1051750" y="2491125"/>
              <a:ext cx="70650" cy="43900"/>
            </a:xfrm>
            <a:custGeom>
              <a:rect b="b" l="l" r="r" t="t"/>
              <a:pathLst>
                <a:path extrusionOk="0" h="1756" w="2826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705"/>
                    <a:pt x="2788" y="1656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1051750" y="2541525"/>
              <a:ext cx="70650" cy="43900"/>
            </a:xfrm>
            <a:custGeom>
              <a:rect b="b" l="l" r="r" t="t"/>
              <a:pathLst>
                <a:path extrusionOk="0" h="1756" w="2826">
                  <a:moveTo>
                    <a:pt x="1456" y="1"/>
                  </a:moveTo>
                  <a:cubicBezTo>
                    <a:pt x="1431" y="1"/>
                    <a:pt x="1419" y="1"/>
                    <a:pt x="1406" y="13"/>
                  </a:cubicBezTo>
                  <a:lnTo>
                    <a:pt x="37" y="1656"/>
                  </a:lnTo>
                  <a:cubicBezTo>
                    <a:pt x="1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1"/>
                  </a:cubicBezTo>
                  <a:lnTo>
                    <a:pt x="1456" y="150"/>
                  </a:lnTo>
                  <a:lnTo>
                    <a:pt x="2701" y="1731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1"/>
                    <a:pt x="1469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1051725" y="2585400"/>
              <a:ext cx="70675" cy="44000"/>
            </a:xfrm>
            <a:custGeom>
              <a:rect b="b" l="l" r="r" t="t"/>
              <a:pathLst>
                <a:path extrusionOk="0" h="1760" w="2827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6"/>
                  </a:lnTo>
                  <a:cubicBezTo>
                    <a:pt x="0" y="1704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50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825225" y="2223550"/>
              <a:ext cx="200400" cy="526775"/>
            </a:xfrm>
            <a:custGeom>
              <a:rect b="b" l="l" r="r" t="t"/>
              <a:pathLst>
                <a:path extrusionOk="0" h="21071" w="8016">
                  <a:moveTo>
                    <a:pt x="4008" y="0"/>
                  </a:moveTo>
                  <a:lnTo>
                    <a:pt x="1" y="21071"/>
                  </a:lnTo>
                  <a:lnTo>
                    <a:pt x="8016" y="21071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922925" y="2461950"/>
              <a:ext cx="2200" cy="289300"/>
            </a:xfrm>
            <a:custGeom>
              <a:rect b="b" l="l" r="r" t="t"/>
              <a:pathLst>
                <a:path extrusionOk="0" h="11572" w="88">
                  <a:moveTo>
                    <a:pt x="44" y="1"/>
                  </a:moveTo>
                  <a:cubicBezTo>
                    <a:pt x="22" y="1"/>
                    <a:pt x="1" y="16"/>
                    <a:pt x="1" y="47"/>
                  </a:cubicBezTo>
                  <a:lnTo>
                    <a:pt x="1" y="11535"/>
                  </a:lnTo>
                  <a:cubicBezTo>
                    <a:pt x="1" y="11559"/>
                    <a:pt x="26" y="11572"/>
                    <a:pt x="50" y="11572"/>
                  </a:cubicBezTo>
                  <a:cubicBezTo>
                    <a:pt x="75" y="11572"/>
                    <a:pt x="88" y="11559"/>
                    <a:pt x="88" y="11535"/>
                  </a:cubicBezTo>
                  <a:lnTo>
                    <a:pt x="88" y="47"/>
                  </a:lnTo>
                  <a:cubicBezTo>
                    <a:pt x="88" y="16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896625" y="2461875"/>
              <a:ext cx="54650" cy="34575"/>
            </a:xfrm>
            <a:custGeom>
              <a:rect b="b" l="l" r="r" t="t"/>
              <a:pathLst>
                <a:path extrusionOk="0" h="1383" w="2186">
                  <a:moveTo>
                    <a:pt x="1127" y="1"/>
                  </a:moveTo>
                  <a:cubicBezTo>
                    <a:pt x="1115" y="1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82"/>
                    <a:pt x="2135" y="1382"/>
                  </a:cubicBezTo>
                  <a:cubicBezTo>
                    <a:pt x="2148" y="1382"/>
                    <a:pt x="2160" y="1370"/>
                    <a:pt x="2173" y="1370"/>
                  </a:cubicBezTo>
                  <a:cubicBezTo>
                    <a:pt x="2185" y="1345"/>
                    <a:pt x="2185" y="1320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896625" y="2496425"/>
              <a:ext cx="54950" cy="34250"/>
            </a:xfrm>
            <a:custGeom>
              <a:rect b="b" l="l" r="r" t="t"/>
              <a:pathLst>
                <a:path extrusionOk="0" h="1370" w="2198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73" y="1369"/>
                    <a:pt x="2198" y="1332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896650" y="2530650"/>
              <a:ext cx="54925" cy="34550"/>
            </a:xfrm>
            <a:custGeom>
              <a:rect b="b" l="l" r="r" t="t"/>
              <a:pathLst>
                <a:path extrusionOk="0" h="1382" w="2197">
                  <a:moveTo>
                    <a:pt x="1126" y="0"/>
                  </a:moveTo>
                  <a:cubicBezTo>
                    <a:pt x="1114" y="0"/>
                    <a:pt x="1101" y="12"/>
                    <a:pt x="1089" y="25"/>
                  </a:cubicBezTo>
                  <a:lnTo>
                    <a:pt x="19" y="1307"/>
                  </a:lnTo>
                  <a:cubicBezTo>
                    <a:pt x="0" y="1335"/>
                    <a:pt x="30" y="1370"/>
                    <a:pt x="62" y="1370"/>
                  </a:cubicBezTo>
                  <a:cubicBezTo>
                    <a:pt x="73" y="1370"/>
                    <a:pt x="84" y="1366"/>
                    <a:pt x="93" y="1357"/>
                  </a:cubicBezTo>
                  <a:lnTo>
                    <a:pt x="1126" y="124"/>
                  </a:lnTo>
                  <a:lnTo>
                    <a:pt x="2097" y="1357"/>
                  </a:lnTo>
                  <a:cubicBezTo>
                    <a:pt x="2110" y="1369"/>
                    <a:pt x="2122" y="1381"/>
                    <a:pt x="2134" y="1381"/>
                  </a:cubicBezTo>
                  <a:cubicBezTo>
                    <a:pt x="2172" y="1381"/>
                    <a:pt x="2197" y="1332"/>
                    <a:pt x="2172" y="1307"/>
                  </a:cubicBezTo>
                  <a:lnTo>
                    <a:pt x="1164" y="25"/>
                  </a:lnTo>
                  <a:cubicBezTo>
                    <a:pt x="1164" y="12"/>
                    <a:pt x="1151" y="0"/>
                    <a:pt x="11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896650" y="2570150"/>
              <a:ext cx="54925" cy="34250"/>
            </a:xfrm>
            <a:custGeom>
              <a:rect b="b" l="l" r="r" t="t"/>
              <a:pathLst>
                <a:path extrusionOk="0" h="1370" w="2197">
                  <a:moveTo>
                    <a:pt x="1126" y="1"/>
                  </a:moveTo>
                  <a:cubicBezTo>
                    <a:pt x="1114" y="1"/>
                    <a:pt x="1101" y="1"/>
                    <a:pt x="1089" y="13"/>
                  </a:cubicBezTo>
                  <a:lnTo>
                    <a:pt x="19" y="1295"/>
                  </a:lnTo>
                  <a:cubicBezTo>
                    <a:pt x="0" y="1323"/>
                    <a:pt x="30" y="1358"/>
                    <a:pt x="62" y="1358"/>
                  </a:cubicBezTo>
                  <a:cubicBezTo>
                    <a:pt x="73" y="1358"/>
                    <a:pt x="84" y="1354"/>
                    <a:pt x="93" y="1345"/>
                  </a:cubicBezTo>
                  <a:lnTo>
                    <a:pt x="1126" y="113"/>
                  </a:lnTo>
                  <a:lnTo>
                    <a:pt x="2097" y="1345"/>
                  </a:lnTo>
                  <a:cubicBezTo>
                    <a:pt x="2110" y="1357"/>
                    <a:pt x="2122" y="1370"/>
                    <a:pt x="2134" y="1370"/>
                  </a:cubicBezTo>
                  <a:cubicBezTo>
                    <a:pt x="2172" y="1370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64" y="1"/>
                    <a:pt x="1139" y="1"/>
                    <a:pt x="11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896625" y="2604375"/>
              <a:ext cx="54950" cy="34275"/>
            </a:xfrm>
            <a:custGeom>
              <a:rect b="b" l="l" r="r" t="t"/>
              <a:pathLst>
                <a:path extrusionOk="0" h="1371" w="2198">
                  <a:moveTo>
                    <a:pt x="1127" y="1"/>
                  </a:moveTo>
                  <a:cubicBezTo>
                    <a:pt x="1115" y="1"/>
                    <a:pt x="1102" y="13"/>
                    <a:pt x="1090" y="13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70"/>
                    <a:pt x="2135" y="1370"/>
                  </a:cubicBezTo>
                  <a:cubicBezTo>
                    <a:pt x="2173" y="1370"/>
                    <a:pt x="2198" y="1332"/>
                    <a:pt x="2173" y="1295"/>
                  </a:cubicBezTo>
                  <a:lnTo>
                    <a:pt x="1165" y="13"/>
                  </a:lnTo>
                  <a:cubicBezTo>
                    <a:pt x="1165" y="13"/>
                    <a:pt x="1140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896625" y="2638925"/>
              <a:ext cx="54950" cy="34250"/>
            </a:xfrm>
            <a:custGeom>
              <a:rect b="b" l="l" r="r" t="t"/>
              <a:pathLst>
                <a:path extrusionOk="0" h="1370" w="2198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0" y="1324"/>
                    <a:pt x="34" y="1368"/>
                    <a:pt x="68" y="1368"/>
                  </a:cubicBezTo>
                  <a:cubicBezTo>
                    <a:pt x="77" y="1368"/>
                    <a:pt x="86" y="1365"/>
                    <a:pt x="94" y="1357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1" y="1357"/>
                    <a:pt x="2123" y="1369"/>
                    <a:pt x="2135" y="1369"/>
                  </a:cubicBezTo>
                  <a:cubicBezTo>
                    <a:pt x="2173" y="1369"/>
                    <a:pt x="2198" y="1319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40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896625" y="2678125"/>
              <a:ext cx="54650" cy="34250"/>
            </a:xfrm>
            <a:custGeom>
              <a:rect b="b" l="l" r="r" t="t"/>
              <a:pathLst>
                <a:path extrusionOk="0" h="1370" w="2186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48" y="1369"/>
                    <a:pt x="2160" y="1369"/>
                    <a:pt x="2173" y="1357"/>
                  </a:cubicBezTo>
                  <a:cubicBezTo>
                    <a:pt x="2185" y="1344"/>
                    <a:pt x="2185" y="1319"/>
                    <a:pt x="2173" y="1295"/>
                  </a:cubicBezTo>
                  <a:lnTo>
                    <a:pt x="1165" y="13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896625" y="2712350"/>
              <a:ext cx="54950" cy="34550"/>
            </a:xfrm>
            <a:custGeom>
              <a:rect b="b" l="l" r="r" t="t"/>
              <a:pathLst>
                <a:path extrusionOk="0" h="1382" w="2198">
                  <a:moveTo>
                    <a:pt x="1127" y="0"/>
                  </a:moveTo>
                  <a:cubicBezTo>
                    <a:pt x="1115" y="0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69"/>
                    <a:pt x="2123" y="1382"/>
                    <a:pt x="2135" y="1382"/>
                  </a:cubicBezTo>
                  <a:cubicBezTo>
                    <a:pt x="2148" y="1382"/>
                    <a:pt x="2160" y="1369"/>
                    <a:pt x="2173" y="1369"/>
                  </a:cubicBezTo>
                  <a:cubicBezTo>
                    <a:pt x="2185" y="1357"/>
                    <a:pt x="2198" y="1319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2516275" y="2110925"/>
              <a:ext cx="200400" cy="526450"/>
            </a:xfrm>
            <a:custGeom>
              <a:rect b="b" l="l" r="r" t="t"/>
              <a:pathLst>
                <a:path extrusionOk="0" h="21058" w="8016">
                  <a:moveTo>
                    <a:pt x="4008" y="0"/>
                  </a:moveTo>
                  <a:lnTo>
                    <a:pt x="0" y="21058"/>
                  </a:lnTo>
                  <a:lnTo>
                    <a:pt x="8015" y="21058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2613975" y="2349325"/>
              <a:ext cx="2200" cy="289300"/>
            </a:xfrm>
            <a:custGeom>
              <a:rect b="b" l="l" r="r" t="t"/>
              <a:pathLst>
                <a:path extrusionOk="0" h="11572" w="88">
                  <a:moveTo>
                    <a:pt x="44" y="0"/>
                  </a:moveTo>
                  <a:cubicBezTo>
                    <a:pt x="22" y="0"/>
                    <a:pt x="0" y="16"/>
                    <a:pt x="0" y="47"/>
                  </a:cubicBezTo>
                  <a:lnTo>
                    <a:pt x="0" y="11522"/>
                  </a:lnTo>
                  <a:cubicBezTo>
                    <a:pt x="0" y="11547"/>
                    <a:pt x="13" y="11572"/>
                    <a:pt x="50" y="11572"/>
                  </a:cubicBezTo>
                  <a:cubicBezTo>
                    <a:pt x="75" y="11572"/>
                    <a:pt x="87" y="11547"/>
                    <a:pt x="87" y="11522"/>
                  </a:cubicBezTo>
                  <a:lnTo>
                    <a:pt x="87" y="47"/>
                  </a:lnTo>
                  <a:cubicBezTo>
                    <a:pt x="87" y="16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2587675" y="2349250"/>
              <a:ext cx="54950" cy="34250"/>
            </a:xfrm>
            <a:custGeom>
              <a:rect b="b" l="l" r="r" t="t"/>
              <a:pathLst>
                <a:path extrusionOk="0" h="1370" w="2198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cubicBezTo>
                    <a:pt x="2172" y="1369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2587425" y="2383475"/>
              <a:ext cx="55200" cy="34550"/>
            </a:xfrm>
            <a:custGeom>
              <a:rect b="b" l="l" r="r" t="t"/>
              <a:pathLst>
                <a:path extrusionOk="0" h="1382" w="2208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3"/>
                    <a:pt x="78" y="1373"/>
                  </a:cubicBezTo>
                  <a:cubicBezTo>
                    <a:pt x="89" y="1373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82"/>
                    <a:pt x="2207" y="1332"/>
                    <a:pt x="2182" y="1307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587675" y="2418000"/>
              <a:ext cx="54625" cy="34275"/>
            </a:xfrm>
            <a:custGeom>
              <a:rect b="b" l="l" r="r" t="t"/>
              <a:pathLst>
                <a:path extrusionOk="0" h="1371" w="2185">
                  <a:moveTo>
                    <a:pt x="1127" y="1"/>
                  </a:moveTo>
                  <a:cubicBezTo>
                    <a:pt x="1115" y="1"/>
                    <a:pt x="1102" y="1"/>
                    <a:pt x="1090" y="13"/>
                  </a:cubicBezTo>
                  <a:lnTo>
                    <a:pt x="19" y="1295"/>
                  </a:lnTo>
                  <a:cubicBezTo>
                    <a:pt x="0" y="1333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70"/>
                    <a:pt x="2123" y="1370"/>
                    <a:pt x="2135" y="1370"/>
                  </a:cubicBezTo>
                  <a:cubicBezTo>
                    <a:pt x="2147" y="1370"/>
                    <a:pt x="2160" y="1370"/>
                    <a:pt x="2160" y="1357"/>
                  </a:cubicBezTo>
                  <a:cubicBezTo>
                    <a:pt x="2185" y="1345"/>
                    <a:pt x="2185" y="1320"/>
                    <a:pt x="2172" y="1295"/>
                  </a:cubicBezTo>
                  <a:lnTo>
                    <a:pt x="1164" y="13"/>
                  </a:lnTo>
                  <a:cubicBezTo>
                    <a:pt x="1152" y="1"/>
                    <a:pt x="1139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2587425" y="2457200"/>
              <a:ext cx="55200" cy="34250"/>
            </a:xfrm>
            <a:custGeom>
              <a:rect b="b" l="l" r="r" t="t"/>
              <a:pathLst>
                <a:path extrusionOk="0" h="1370" w="2208">
                  <a:moveTo>
                    <a:pt x="1137" y="1"/>
                  </a:moveTo>
                  <a:cubicBezTo>
                    <a:pt x="1125" y="1"/>
                    <a:pt x="1112" y="13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3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587675" y="2491750"/>
              <a:ext cx="54625" cy="34250"/>
            </a:xfrm>
            <a:custGeom>
              <a:rect b="b" l="l" r="r" t="t"/>
              <a:pathLst>
                <a:path extrusionOk="0" h="1370" w="2185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1" y="1323"/>
                    <a:pt x="31" y="1358"/>
                    <a:pt x="63" y="1358"/>
                  </a:cubicBezTo>
                  <a:cubicBezTo>
                    <a:pt x="74" y="1358"/>
                    <a:pt x="85" y="1354"/>
                    <a:pt x="94" y="1344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0" y="1357"/>
                    <a:pt x="2123" y="1369"/>
                    <a:pt x="2135" y="1369"/>
                  </a:cubicBezTo>
                  <a:cubicBezTo>
                    <a:pt x="2147" y="1369"/>
                    <a:pt x="2160" y="1369"/>
                    <a:pt x="2160" y="1357"/>
                  </a:cubicBezTo>
                  <a:cubicBezTo>
                    <a:pt x="2185" y="1344"/>
                    <a:pt x="2185" y="1307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2587675" y="2525975"/>
              <a:ext cx="54625" cy="34250"/>
            </a:xfrm>
            <a:custGeom>
              <a:rect b="b" l="l" r="r" t="t"/>
              <a:pathLst>
                <a:path extrusionOk="0" h="1370" w="2185">
                  <a:moveTo>
                    <a:pt x="1127" y="0"/>
                  </a:moveTo>
                  <a:cubicBezTo>
                    <a:pt x="1115" y="0"/>
                    <a:pt x="1102" y="13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lnTo>
                    <a:pt x="2160" y="1369"/>
                  </a:lnTo>
                  <a:cubicBezTo>
                    <a:pt x="2185" y="1344"/>
                    <a:pt x="2185" y="1320"/>
                    <a:pt x="2172" y="1295"/>
                  </a:cubicBezTo>
                  <a:lnTo>
                    <a:pt x="1164" y="25"/>
                  </a:lnTo>
                  <a:cubicBezTo>
                    <a:pt x="1152" y="13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587425" y="2565175"/>
              <a:ext cx="55200" cy="34550"/>
            </a:xfrm>
            <a:custGeom>
              <a:rect b="b" l="l" r="r" t="t"/>
              <a:pathLst>
                <a:path extrusionOk="0" h="1382" w="2208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4"/>
                    <a:pt x="78" y="1374"/>
                  </a:cubicBezTo>
                  <a:cubicBezTo>
                    <a:pt x="89" y="1374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69"/>
                    <a:pt x="2207" y="1332"/>
                    <a:pt x="2182" y="1295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2587425" y="2599700"/>
              <a:ext cx="55200" cy="34250"/>
            </a:xfrm>
            <a:custGeom>
              <a:rect b="b" l="l" r="r" t="t"/>
              <a:pathLst>
                <a:path extrusionOk="0" h="1370" w="2208">
                  <a:moveTo>
                    <a:pt x="1137" y="1"/>
                  </a:moveTo>
                  <a:cubicBezTo>
                    <a:pt x="1125" y="1"/>
                    <a:pt x="1112" y="1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13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312175" y="2064250"/>
              <a:ext cx="256700" cy="674875"/>
            </a:xfrm>
            <a:custGeom>
              <a:rect b="b" l="l" r="r" t="t"/>
              <a:pathLst>
                <a:path extrusionOk="0" h="26995" w="10268">
                  <a:moveTo>
                    <a:pt x="5128" y="0"/>
                  </a:moveTo>
                  <a:lnTo>
                    <a:pt x="0" y="26994"/>
                  </a:lnTo>
                  <a:lnTo>
                    <a:pt x="10268" y="26994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437075" y="2369700"/>
              <a:ext cx="3150" cy="370675"/>
            </a:xfrm>
            <a:custGeom>
              <a:rect b="b" l="l" r="r" t="t"/>
              <a:pathLst>
                <a:path extrusionOk="0" h="14827" w="126">
                  <a:moveTo>
                    <a:pt x="63" y="1"/>
                  </a:moveTo>
                  <a:cubicBezTo>
                    <a:pt x="32" y="1"/>
                    <a:pt x="1" y="22"/>
                    <a:pt x="7" y="66"/>
                  </a:cubicBezTo>
                  <a:lnTo>
                    <a:pt x="7" y="14776"/>
                  </a:lnTo>
                  <a:cubicBezTo>
                    <a:pt x="7" y="14801"/>
                    <a:pt x="32" y="14826"/>
                    <a:pt x="57" y="14826"/>
                  </a:cubicBezTo>
                  <a:cubicBezTo>
                    <a:pt x="94" y="14826"/>
                    <a:pt x="119" y="14801"/>
                    <a:pt x="119" y="14776"/>
                  </a:cubicBezTo>
                  <a:lnTo>
                    <a:pt x="119" y="66"/>
                  </a:lnTo>
                  <a:cubicBezTo>
                    <a:pt x="125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403350" y="2369775"/>
              <a:ext cx="70625" cy="43900"/>
            </a:xfrm>
            <a:custGeom>
              <a:rect b="b" l="l" r="r" t="t"/>
              <a:pathLst>
                <a:path extrusionOk="0" h="1756" w="2825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706"/>
                    <a:pt x="2787" y="1656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2403350" y="2413650"/>
              <a:ext cx="70625" cy="44200"/>
            </a:xfrm>
            <a:custGeom>
              <a:rect b="b" l="l" r="r" t="t"/>
              <a:pathLst>
                <a:path extrusionOk="0" h="1768" w="2825">
                  <a:moveTo>
                    <a:pt x="1456" y="1"/>
                  </a:moveTo>
                  <a:cubicBezTo>
                    <a:pt x="1443" y="1"/>
                    <a:pt x="1418" y="13"/>
                    <a:pt x="1406" y="25"/>
                  </a:cubicBezTo>
                  <a:lnTo>
                    <a:pt x="37" y="1668"/>
                  </a:lnTo>
                  <a:cubicBezTo>
                    <a:pt x="0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4" y="1743"/>
                  </a:cubicBezTo>
                  <a:lnTo>
                    <a:pt x="1456" y="162"/>
                  </a:lnTo>
                  <a:lnTo>
                    <a:pt x="2700" y="1743"/>
                  </a:lnTo>
                  <a:cubicBezTo>
                    <a:pt x="2713" y="1755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5"/>
                  </a:lnTo>
                  <a:cubicBezTo>
                    <a:pt x="1493" y="13"/>
                    <a:pt x="1481" y="13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2403300" y="2457825"/>
              <a:ext cx="70675" cy="44000"/>
            </a:xfrm>
            <a:custGeom>
              <a:rect b="b" l="l" r="r" t="t"/>
              <a:pathLst>
                <a:path extrusionOk="0" h="1760" w="2827">
                  <a:moveTo>
                    <a:pt x="1458" y="1"/>
                  </a:moveTo>
                  <a:cubicBezTo>
                    <a:pt x="1445" y="1"/>
                    <a:pt x="1420" y="13"/>
                    <a:pt x="1408" y="26"/>
                  </a:cubicBezTo>
                  <a:lnTo>
                    <a:pt x="39" y="1656"/>
                  </a:lnTo>
                  <a:cubicBezTo>
                    <a:pt x="1" y="1704"/>
                    <a:pt x="44" y="1759"/>
                    <a:pt x="88" y="1759"/>
                  </a:cubicBezTo>
                  <a:cubicBezTo>
                    <a:pt x="101" y="1759"/>
                    <a:pt x="115" y="1755"/>
                    <a:pt x="126" y="1743"/>
                  </a:cubicBezTo>
                  <a:lnTo>
                    <a:pt x="1458" y="150"/>
                  </a:lnTo>
                  <a:lnTo>
                    <a:pt x="2702" y="1731"/>
                  </a:lnTo>
                  <a:cubicBezTo>
                    <a:pt x="2715" y="1756"/>
                    <a:pt x="2727" y="1756"/>
                    <a:pt x="2752" y="1756"/>
                  </a:cubicBezTo>
                  <a:cubicBezTo>
                    <a:pt x="2802" y="1756"/>
                    <a:pt x="2827" y="1706"/>
                    <a:pt x="2789" y="1668"/>
                  </a:cubicBezTo>
                  <a:lnTo>
                    <a:pt x="1508" y="26"/>
                  </a:lnTo>
                  <a:cubicBezTo>
                    <a:pt x="1495" y="13"/>
                    <a:pt x="1483" y="1"/>
                    <a:pt x="145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2403350" y="2508225"/>
              <a:ext cx="70625" cy="43900"/>
            </a:xfrm>
            <a:custGeom>
              <a:rect b="b" l="l" r="r" t="t"/>
              <a:pathLst>
                <a:path extrusionOk="0" h="1756" w="2825">
                  <a:moveTo>
                    <a:pt x="1456" y="1"/>
                  </a:moveTo>
                  <a:cubicBezTo>
                    <a:pt x="1443" y="1"/>
                    <a:pt x="1418" y="1"/>
                    <a:pt x="1406" y="13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694"/>
                    <a:pt x="2787" y="1656"/>
                  </a:cubicBezTo>
                  <a:lnTo>
                    <a:pt x="1506" y="13"/>
                  </a:lnTo>
                  <a:cubicBezTo>
                    <a:pt x="1493" y="1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403325" y="2552100"/>
              <a:ext cx="70650" cy="44125"/>
            </a:xfrm>
            <a:custGeom>
              <a:rect b="b" l="l" r="r" t="t"/>
              <a:pathLst>
                <a:path extrusionOk="0" h="1765" w="2826">
                  <a:moveTo>
                    <a:pt x="1457" y="1"/>
                  </a:moveTo>
                  <a:cubicBezTo>
                    <a:pt x="1444" y="1"/>
                    <a:pt x="1419" y="13"/>
                    <a:pt x="1407" y="26"/>
                  </a:cubicBezTo>
                  <a:lnTo>
                    <a:pt x="38" y="1668"/>
                  </a:lnTo>
                  <a:cubicBezTo>
                    <a:pt x="0" y="1706"/>
                    <a:pt x="41" y="1765"/>
                    <a:pt x="84" y="1765"/>
                  </a:cubicBezTo>
                  <a:cubicBezTo>
                    <a:pt x="98" y="1765"/>
                    <a:pt x="113" y="1758"/>
                    <a:pt x="125" y="1743"/>
                  </a:cubicBezTo>
                  <a:lnTo>
                    <a:pt x="1457" y="163"/>
                  </a:lnTo>
                  <a:lnTo>
                    <a:pt x="2701" y="1743"/>
                  </a:lnTo>
                  <a:cubicBezTo>
                    <a:pt x="2714" y="1756"/>
                    <a:pt x="2726" y="1756"/>
                    <a:pt x="2751" y="1756"/>
                  </a:cubicBezTo>
                  <a:cubicBezTo>
                    <a:pt x="2801" y="1756"/>
                    <a:pt x="2826" y="1706"/>
                    <a:pt x="2788" y="1668"/>
                  </a:cubicBezTo>
                  <a:lnTo>
                    <a:pt x="1507" y="26"/>
                  </a:lnTo>
                  <a:cubicBezTo>
                    <a:pt x="1494" y="13"/>
                    <a:pt x="1482" y="1"/>
                    <a:pt x="145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403350" y="2596300"/>
              <a:ext cx="70625" cy="43875"/>
            </a:xfrm>
            <a:custGeom>
              <a:rect b="b" l="l" r="r" t="t"/>
              <a:pathLst>
                <a:path extrusionOk="0" h="1755" w="2825">
                  <a:moveTo>
                    <a:pt x="1456" y="0"/>
                  </a:moveTo>
                  <a:cubicBezTo>
                    <a:pt x="1443" y="0"/>
                    <a:pt x="1418" y="0"/>
                    <a:pt x="1406" y="25"/>
                  </a:cubicBezTo>
                  <a:lnTo>
                    <a:pt x="37" y="1655"/>
                  </a:lnTo>
                  <a:cubicBezTo>
                    <a:pt x="0" y="1701"/>
                    <a:pt x="38" y="1753"/>
                    <a:pt x="80" y="1753"/>
                  </a:cubicBezTo>
                  <a:cubicBezTo>
                    <a:pt x="95" y="1753"/>
                    <a:pt x="111" y="1746"/>
                    <a:pt x="124" y="1730"/>
                  </a:cubicBezTo>
                  <a:lnTo>
                    <a:pt x="1456" y="149"/>
                  </a:lnTo>
                  <a:lnTo>
                    <a:pt x="2700" y="1730"/>
                  </a:lnTo>
                  <a:cubicBezTo>
                    <a:pt x="2713" y="1742"/>
                    <a:pt x="2725" y="1755"/>
                    <a:pt x="2750" y="1755"/>
                  </a:cubicBezTo>
                  <a:cubicBezTo>
                    <a:pt x="2800" y="1755"/>
                    <a:pt x="2825" y="1693"/>
                    <a:pt x="2787" y="1655"/>
                  </a:cubicBezTo>
                  <a:lnTo>
                    <a:pt x="1506" y="25"/>
                  </a:lnTo>
                  <a:cubicBezTo>
                    <a:pt x="1493" y="12"/>
                    <a:pt x="1481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2403350" y="2646375"/>
              <a:ext cx="70625" cy="44200"/>
            </a:xfrm>
            <a:custGeom>
              <a:rect b="b" l="l" r="r" t="t"/>
              <a:pathLst>
                <a:path extrusionOk="0" h="1768" w="2825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68"/>
                  </a:lnTo>
                  <a:cubicBezTo>
                    <a:pt x="0" y="1714"/>
                    <a:pt x="38" y="1767"/>
                    <a:pt x="80" y="1767"/>
                  </a:cubicBezTo>
                  <a:cubicBezTo>
                    <a:pt x="95" y="1767"/>
                    <a:pt x="111" y="1760"/>
                    <a:pt x="124" y="1743"/>
                  </a:cubicBezTo>
                  <a:lnTo>
                    <a:pt x="1456" y="163"/>
                  </a:lnTo>
                  <a:lnTo>
                    <a:pt x="2700" y="1743"/>
                  </a:lnTo>
                  <a:cubicBezTo>
                    <a:pt x="2713" y="1756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2403300" y="2690575"/>
              <a:ext cx="70675" cy="43975"/>
            </a:xfrm>
            <a:custGeom>
              <a:rect b="b" l="l" r="r" t="t"/>
              <a:pathLst>
                <a:path extrusionOk="0" h="1759" w="2827">
                  <a:moveTo>
                    <a:pt x="1458" y="0"/>
                  </a:moveTo>
                  <a:cubicBezTo>
                    <a:pt x="1445" y="0"/>
                    <a:pt x="1420" y="12"/>
                    <a:pt x="1408" y="25"/>
                  </a:cubicBezTo>
                  <a:lnTo>
                    <a:pt x="39" y="1655"/>
                  </a:lnTo>
                  <a:cubicBezTo>
                    <a:pt x="1" y="1703"/>
                    <a:pt x="44" y="1759"/>
                    <a:pt x="88" y="1759"/>
                  </a:cubicBezTo>
                  <a:cubicBezTo>
                    <a:pt x="101" y="1759"/>
                    <a:pt x="115" y="1754"/>
                    <a:pt x="126" y="1742"/>
                  </a:cubicBezTo>
                  <a:lnTo>
                    <a:pt x="1458" y="149"/>
                  </a:lnTo>
                  <a:lnTo>
                    <a:pt x="2702" y="1730"/>
                  </a:lnTo>
                  <a:cubicBezTo>
                    <a:pt x="2715" y="1755"/>
                    <a:pt x="2727" y="1755"/>
                    <a:pt x="2752" y="1755"/>
                  </a:cubicBezTo>
                  <a:cubicBezTo>
                    <a:pt x="2802" y="1755"/>
                    <a:pt x="2827" y="1705"/>
                    <a:pt x="2789" y="1668"/>
                  </a:cubicBezTo>
                  <a:lnTo>
                    <a:pt x="1508" y="25"/>
                  </a:lnTo>
                  <a:cubicBezTo>
                    <a:pt x="1495" y="12"/>
                    <a:pt x="1483" y="0"/>
                    <a:pt x="14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238125" y="2076700"/>
              <a:ext cx="853150" cy="675500"/>
            </a:xfrm>
            <a:custGeom>
              <a:rect b="b" l="l" r="r" t="t"/>
              <a:pathLst>
                <a:path extrusionOk="0" h="27020" w="34126">
                  <a:moveTo>
                    <a:pt x="0" y="0"/>
                  </a:moveTo>
                  <a:lnTo>
                    <a:pt x="0" y="27019"/>
                  </a:lnTo>
                  <a:lnTo>
                    <a:pt x="34126" y="27019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238125" y="2076700"/>
              <a:ext cx="853150" cy="346300"/>
            </a:xfrm>
            <a:custGeom>
              <a:rect b="b" l="l" r="r" t="t"/>
              <a:pathLst>
                <a:path extrusionOk="0" h="13852" w="34126">
                  <a:moveTo>
                    <a:pt x="0" y="0"/>
                  </a:moveTo>
                  <a:lnTo>
                    <a:pt x="0" y="13852"/>
                  </a:lnTo>
                  <a:lnTo>
                    <a:pt x="34126" y="13852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600600" y="2137975"/>
              <a:ext cx="145325" cy="209750"/>
            </a:xfrm>
            <a:custGeom>
              <a:rect b="b" l="l" r="r" t="t"/>
              <a:pathLst>
                <a:path extrusionOk="0" h="8390" w="5813">
                  <a:moveTo>
                    <a:pt x="3087" y="1"/>
                  </a:moveTo>
                  <a:lnTo>
                    <a:pt x="0" y="2577"/>
                  </a:lnTo>
                  <a:lnTo>
                    <a:pt x="0" y="8389"/>
                  </a:lnTo>
                  <a:lnTo>
                    <a:pt x="5812" y="8389"/>
                  </a:lnTo>
                  <a:lnTo>
                    <a:pt x="5812" y="2577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677750" y="2137975"/>
              <a:ext cx="25" cy="209750"/>
            </a:xfrm>
            <a:custGeom>
              <a:rect b="b" l="l" r="r" t="t"/>
              <a:pathLst>
                <a:path extrusionOk="0" h="8390" w="1">
                  <a:moveTo>
                    <a:pt x="1" y="1"/>
                  </a:moveTo>
                  <a:lnTo>
                    <a:pt x="1" y="83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1592200" y="2257775"/>
              <a:ext cx="178300" cy="25"/>
            </a:xfrm>
            <a:custGeom>
              <a:rect b="b" l="l" r="r" t="t"/>
              <a:pathLst>
                <a:path extrusionOk="0" h="1" w="7132">
                  <a:moveTo>
                    <a:pt x="0" y="0"/>
                  </a:moveTo>
                  <a:lnTo>
                    <a:pt x="713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1370025" y="2497350"/>
              <a:ext cx="139425" cy="186700"/>
            </a:xfrm>
            <a:custGeom>
              <a:rect b="b" l="l" r="r" t="t"/>
              <a:pathLst>
                <a:path extrusionOk="0" h="7468" w="5577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377500" y="2507000"/>
              <a:ext cx="124475" cy="167100"/>
            </a:xfrm>
            <a:custGeom>
              <a:rect b="b" l="l" r="r" t="t"/>
              <a:pathLst>
                <a:path extrusionOk="0" h="6684" w="4979">
                  <a:moveTo>
                    <a:pt x="1" y="0"/>
                  </a:moveTo>
                  <a:lnTo>
                    <a:pt x="1" y="6683"/>
                  </a:lnTo>
                  <a:lnTo>
                    <a:pt x="4979" y="6683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370025" y="2584475"/>
              <a:ext cx="139425" cy="12450"/>
            </a:xfrm>
            <a:custGeom>
              <a:rect b="b" l="l" r="r" t="t"/>
              <a:pathLst>
                <a:path extrusionOk="0" h="498" w="5577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355725" y="2678125"/>
              <a:ext cx="165250" cy="18075"/>
            </a:xfrm>
            <a:custGeom>
              <a:rect b="b" l="l" r="r" t="t"/>
              <a:pathLst>
                <a:path extrusionOk="0" h="723" w="661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613025" y="2497350"/>
              <a:ext cx="139425" cy="186700"/>
            </a:xfrm>
            <a:custGeom>
              <a:rect b="b" l="l" r="r" t="t"/>
              <a:pathLst>
                <a:path extrusionOk="0" h="7468" w="5577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620200" y="2507000"/>
              <a:ext cx="124775" cy="167100"/>
            </a:xfrm>
            <a:custGeom>
              <a:rect b="b" l="l" r="r" t="t"/>
              <a:pathLst>
                <a:path extrusionOk="0" h="6684" w="4991">
                  <a:moveTo>
                    <a:pt x="0" y="0"/>
                  </a:moveTo>
                  <a:lnTo>
                    <a:pt x="0" y="6683"/>
                  </a:lnTo>
                  <a:lnTo>
                    <a:pt x="4991" y="6683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613025" y="2584475"/>
              <a:ext cx="139425" cy="12450"/>
            </a:xfrm>
            <a:custGeom>
              <a:rect b="b" l="l" r="r" t="t"/>
              <a:pathLst>
                <a:path extrusionOk="0" h="498" w="5577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598725" y="2678125"/>
              <a:ext cx="165250" cy="18075"/>
            </a:xfrm>
            <a:custGeom>
              <a:rect b="b" l="l" r="r" t="t"/>
              <a:pathLst>
                <a:path extrusionOk="0" h="723" w="661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850425" y="2497350"/>
              <a:ext cx="139425" cy="186700"/>
            </a:xfrm>
            <a:custGeom>
              <a:rect b="b" l="l" r="r" t="t"/>
              <a:pathLst>
                <a:path extrusionOk="0" h="7468" w="5577">
                  <a:moveTo>
                    <a:pt x="1" y="0"/>
                  </a:moveTo>
                  <a:lnTo>
                    <a:pt x="1" y="7468"/>
                  </a:lnTo>
                  <a:lnTo>
                    <a:pt x="5576" y="746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857900" y="2507300"/>
              <a:ext cx="124800" cy="167100"/>
            </a:xfrm>
            <a:custGeom>
              <a:rect b="b" l="l" r="r" t="t"/>
              <a:pathLst>
                <a:path extrusionOk="0" h="6684" w="4992">
                  <a:moveTo>
                    <a:pt x="1" y="1"/>
                  </a:moveTo>
                  <a:lnTo>
                    <a:pt x="1" y="6684"/>
                  </a:lnTo>
                  <a:lnTo>
                    <a:pt x="4991" y="6684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850425" y="2584475"/>
              <a:ext cx="139425" cy="12450"/>
            </a:xfrm>
            <a:custGeom>
              <a:rect b="b" l="l" r="r" t="t"/>
              <a:pathLst>
                <a:path extrusionOk="0" h="498" w="5577">
                  <a:moveTo>
                    <a:pt x="1" y="0"/>
                  </a:moveTo>
                  <a:lnTo>
                    <a:pt x="1" y="498"/>
                  </a:lnTo>
                  <a:lnTo>
                    <a:pt x="5576" y="49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836125" y="2678125"/>
              <a:ext cx="165225" cy="18075"/>
            </a:xfrm>
            <a:custGeom>
              <a:rect b="b" l="l" r="r" t="t"/>
              <a:pathLst>
                <a:path extrusionOk="0" h="723" w="6609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438175" y="2501700"/>
              <a:ext cx="25" cy="180800"/>
            </a:xfrm>
            <a:custGeom>
              <a:rect b="b" l="l" r="r" t="t"/>
              <a:pathLst>
                <a:path extrusionOk="0" h="7232" w="1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682725" y="2501700"/>
              <a:ext cx="25" cy="180800"/>
            </a:xfrm>
            <a:custGeom>
              <a:rect b="b" l="l" r="r" t="t"/>
              <a:pathLst>
                <a:path extrusionOk="0" h="7232" w="1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920125" y="2501700"/>
              <a:ext cx="25" cy="180800"/>
            </a:xfrm>
            <a:custGeom>
              <a:rect b="b" l="l" r="r" t="t"/>
              <a:pathLst>
                <a:path extrusionOk="0" h="7232" w="1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2"/>
          <p:cNvSpPr txBox="1"/>
          <p:nvPr>
            <p:ph type="title"/>
          </p:nvPr>
        </p:nvSpPr>
        <p:spPr>
          <a:xfrm>
            <a:off x="2766150" y="545738"/>
            <a:ext cx="3611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Gracias!</a:t>
            </a:r>
            <a:endParaRPr sz="6000"/>
          </a:p>
        </p:txBody>
      </p:sp>
      <p:sp>
        <p:nvSpPr>
          <p:cNvPr id="1023" name="Google Shape;1023;p32"/>
          <p:cNvSpPr txBox="1"/>
          <p:nvPr>
            <p:ph idx="4" type="subTitle"/>
          </p:nvPr>
        </p:nvSpPr>
        <p:spPr>
          <a:xfrm>
            <a:off x="2793750" y="1699788"/>
            <a:ext cx="3556500" cy="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¿Alguna pregunta?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esalazarl@deacero.com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4"/>
          <p:cNvSpPr txBox="1"/>
          <p:nvPr>
            <p:ph idx="4294967295" type="body"/>
          </p:nvPr>
        </p:nvSpPr>
        <p:spPr>
          <a:xfrm>
            <a:off x="713225" y="1234075"/>
            <a:ext cx="6822300" cy="20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394B"/>
                </a:solidFill>
              </a:rPr>
              <a:t>Por medio del conjunto de datos obtenidos a partir de las reservaciones realizadas en dos diferentes hoteles situados en Portugal (City Hotel &amp; Resort Hotel) se mostrará un análisis para ver el comportamiento de los clientes y se mostrará un área de oportunidad dentro del negocio. </a:t>
            </a:r>
            <a:endParaRPr/>
          </a:p>
        </p:txBody>
      </p:sp>
      <p:sp>
        <p:nvSpPr>
          <p:cNvPr id="943" name="Google Shape;943;p24"/>
          <p:cNvSpPr txBox="1"/>
          <p:nvPr>
            <p:ph idx="4294967295"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de Estudio: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5"/>
          <p:cNvSpPr txBox="1"/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Desglose de Precios y Reservación:</a:t>
            </a:r>
            <a:endParaRPr/>
          </a:p>
        </p:txBody>
      </p:sp>
      <p:sp>
        <p:nvSpPr>
          <p:cNvPr id="949" name="Google Shape;949;p25"/>
          <p:cNvSpPr txBox="1"/>
          <p:nvPr/>
        </p:nvSpPr>
        <p:spPr>
          <a:xfrm>
            <a:off x="5078400" y="1168988"/>
            <a:ext cx="28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Nunito Sans"/>
                <a:ea typeface="Nunito Sans"/>
                <a:cs typeface="Nunito Sans"/>
                <a:sym typeface="Nunito Sans"/>
              </a:rPr>
              <a:t>Desglose de reservación:</a:t>
            </a:r>
            <a:endParaRPr b="1" sz="10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50" name="Google Shape;9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6650"/>
            <a:ext cx="4201126" cy="2827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25"/>
          <p:cNvGraphicFramePr/>
          <p:nvPr/>
        </p:nvGraphicFramePr>
        <p:xfrm>
          <a:off x="401625" y="127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{E98A5AB8-329D-4FFC-A218-0BD09F80788E}</a:tableStyleId>
              </a:tblPr>
              <a:tblGrid>
                <a:gridCol w="709750"/>
                <a:gridCol w="1422950"/>
                <a:gridCol w="1709975"/>
              </a:tblGrid>
              <a:tr h="27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Hotel</a:t>
                      </a:r>
                      <a:endParaRPr b="1"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Precio Promedio por Noche:</a:t>
                      </a:r>
                      <a:endParaRPr b="1"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Reservaciones Totales</a:t>
                      </a:r>
                      <a:endParaRPr b="1"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</a:tr>
              <a:tr h="26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City Hotel</a:t>
                      </a:r>
                      <a:endParaRPr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105.3</a:t>
                      </a:r>
                      <a:endParaRPr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79,330</a:t>
                      </a:r>
                      <a:endParaRPr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</a:tr>
              <a:tr h="26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Resort Hotel</a:t>
                      </a:r>
                      <a:endParaRPr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94.9</a:t>
                      </a:r>
                      <a:endParaRPr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40,600</a:t>
                      </a:r>
                      <a:endParaRPr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</a:tr>
              <a:tr h="26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Total:</a:t>
                      </a:r>
                      <a:endParaRPr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101</a:t>
                      </a:r>
                      <a:endParaRPr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119,390</a:t>
                      </a:r>
                      <a:endParaRPr sz="7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2" name="Google Shape;952;p25"/>
          <p:cNvSpPr txBox="1"/>
          <p:nvPr/>
        </p:nvSpPr>
        <p:spPr>
          <a:xfrm>
            <a:off x="401613" y="2690150"/>
            <a:ext cx="38427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El hotel City Hotel tiene una mayor cantidad de reservaciones sin embargo cuenta con 41% de cancelaciones del total a diferencia del Resort Hotel que cuenta con una menor cantidad de reservaciones pero con un -14% de cancelaciones. 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6"/>
          <p:cNvSpPr txBox="1"/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¿De dónde provienen los </a:t>
            </a:r>
            <a:r>
              <a:rPr lang="en"/>
              <a:t>huéspedes</a:t>
            </a:r>
            <a:r>
              <a:rPr lang="en"/>
              <a:t>?</a:t>
            </a:r>
            <a:endParaRPr/>
          </a:p>
        </p:txBody>
      </p:sp>
      <p:pic>
        <p:nvPicPr>
          <p:cNvPr id="958" name="Google Shape;9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25" y="1022199"/>
            <a:ext cx="4778467" cy="19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300" y="2985975"/>
            <a:ext cx="4597737" cy="17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26"/>
          <p:cNvSpPr txBox="1"/>
          <p:nvPr/>
        </p:nvSpPr>
        <p:spPr>
          <a:xfrm>
            <a:off x="1872063" y="2806025"/>
            <a:ext cx="289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Nunito Sans"/>
                <a:ea typeface="Nunito Sans"/>
                <a:cs typeface="Nunito Sans"/>
                <a:sym typeface="Nunito Sans"/>
              </a:rPr>
              <a:t>City Hotel</a:t>
            </a:r>
            <a:endParaRPr b="1" sz="9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1" name="Google Shape;961;p26"/>
          <p:cNvSpPr txBox="1"/>
          <p:nvPr/>
        </p:nvSpPr>
        <p:spPr>
          <a:xfrm>
            <a:off x="1967800" y="4704313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Resort Hotel</a:t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2" name="Google Shape;962;p26"/>
          <p:cNvSpPr txBox="1"/>
          <p:nvPr/>
        </p:nvSpPr>
        <p:spPr>
          <a:xfrm>
            <a:off x="6229350" y="1626450"/>
            <a:ext cx="24492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En ambos casos en su mayoría los 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huéspedes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 provienen del 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continente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 europeo. En el caso de Resort Hotel cuenta con un 37% de personas provenientes de Portugal, lo cual indica 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huéspedes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 que vacacionan dentro del país.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7"/>
          <p:cNvSpPr txBox="1"/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Estadía de los </a:t>
            </a:r>
            <a:r>
              <a:rPr lang="en"/>
              <a:t>Huéspedes</a:t>
            </a:r>
            <a:endParaRPr/>
          </a:p>
        </p:txBody>
      </p:sp>
      <p:sp>
        <p:nvSpPr>
          <p:cNvPr id="968" name="Google Shape;968;p27"/>
          <p:cNvSpPr txBox="1"/>
          <p:nvPr/>
        </p:nvSpPr>
        <p:spPr>
          <a:xfrm>
            <a:off x="5666250" y="1308938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9" name="Google Shape;969;p27"/>
          <p:cNvSpPr txBox="1"/>
          <p:nvPr/>
        </p:nvSpPr>
        <p:spPr>
          <a:xfrm>
            <a:off x="318450" y="1227300"/>
            <a:ext cx="19512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 Sans"/>
                <a:ea typeface="Nunito Sans"/>
                <a:cs typeface="Nunito Sans"/>
                <a:sym typeface="Nunito Sans"/>
              </a:rPr>
              <a:t>Para el City Hotel enfocado principalmente a negocios el tiempo de estadía es menor, con un promedio de 2.9 en cambio el Resort Hotel tiene un promedio de estadía de 4.1 días, esto se debe a que está enfocado principalmente a vacacionar 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70" name="Google Shape;9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100" y="1308938"/>
            <a:ext cx="6014049" cy="31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8"/>
          <p:cNvSpPr txBox="1"/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Reservaciones Mensuales</a:t>
            </a:r>
            <a:endParaRPr/>
          </a:p>
        </p:txBody>
      </p:sp>
      <p:sp>
        <p:nvSpPr>
          <p:cNvPr id="976" name="Google Shape;976;p28"/>
          <p:cNvSpPr txBox="1"/>
          <p:nvPr/>
        </p:nvSpPr>
        <p:spPr>
          <a:xfrm>
            <a:off x="5666250" y="1308938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7" name="Google Shape;977;p28"/>
          <p:cNvSpPr txBox="1"/>
          <p:nvPr/>
        </p:nvSpPr>
        <p:spPr>
          <a:xfrm>
            <a:off x="620375" y="3681225"/>
            <a:ext cx="7903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Ambos hoteles cuentan con una mayor 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estancia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 dentro de los meses en verano, principalmente en los meses de mayo,  julio y agosto esto puede ser causado por las vacaciones escolares.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Se muestra una tendencia de comportamiento cuando comparamos las reservaciones a través de los años. 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8" name="Google Shape;978;p28"/>
          <p:cNvSpPr txBox="1"/>
          <p:nvPr/>
        </p:nvSpPr>
        <p:spPr>
          <a:xfrm>
            <a:off x="1083350" y="3006263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Resort Hotel</a:t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9" name="Google Shape;979;p28"/>
          <p:cNvSpPr txBox="1"/>
          <p:nvPr/>
        </p:nvSpPr>
        <p:spPr>
          <a:xfrm>
            <a:off x="5459438" y="3039113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City </a:t>
            </a: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80" name="Google Shape;9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00" y="1154400"/>
            <a:ext cx="4316174" cy="18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75" y="1154412"/>
            <a:ext cx="4206425" cy="18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28"/>
          <p:cNvSpPr txBox="1"/>
          <p:nvPr/>
        </p:nvSpPr>
        <p:spPr>
          <a:xfrm>
            <a:off x="5923575" y="3314075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 Sans"/>
                <a:ea typeface="Nunito Sans"/>
                <a:cs typeface="Nunito Sans"/>
                <a:sym typeface="Nunito Sans"/>
              </a:rPr>
              <a:t>*Los </a:t>
            </a:r>
            <a:r>
              <a:rPr lang="en" sz="600">
                <a:latin typeface="Nunito Sans"/>
                <a:ea typeface="Nunito Sans"/>
                <a:cs typeface="Nunito Sans"/>
                <a:sym typeface="Nunito Sans"/>
              </a:rPr>
              <a:t>datos nos muestran un rango de tiempo de julio 2015 a agosto 2017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9"/>
          <p:cNvSpPr txBox="1"/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Reservaciones Mensuales</a:t>
            </a:r>
            <a:endParaRPr/>
          </a:p>
        </p:txBody>
      </p:sp>
      <p:sp>
        <p:nvSpPr>
          <p:cNvPr id="988" name="Google Shape;988;p29"/>
          <p:cNvSpPr txBox="1"/>
          <p:nvPr/>
        </p:nvSpPr>
        <p:spPr>
          <a:xfrm>
            <a:off x="5666250" y="1308938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89" name="Google Shape;989;p29"/>
          <p:cNvSpPr txBox="1"/>
          <p:nvPr/>
        </p:nvSpPr>
        <p:spPr>
          <a:xfrm>
            <a:off x="620375" y="3681225"/>
            <a:ext cx="7903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Ambos hoteles cuentan con una mayor estancia dentro de los meses en verano, principalmente en los meses de mayo,  julio y agosto esto puede ser causado por las vacaciones escolares.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Se muestra una tendencia de comportamiento cuando comparamos las reservaciones a través de los años. 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0" name="Google Shape;990;p29"/>
          <p:cNvSpPr txBox="1"/>
          <p:nvPr/>
        </p:nvSpPr>
        <p:spPr>
          <a:xfrm>
            <a:off x="1083350" y="3006263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Resort Hotel</a:t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1" name="Google Shape;991;p29"/>
          <p:cNvSpPr txBox="1"/>
          <p:nvPr/>
        </p:nvSpPr>
        <p:spPr>
          <a:xfrm>
            <a:off x="5459438" y="3039113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City Hotel</a:t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92" name="Google Shape;9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00" y="1154400"/>
            <a:ext cx="4316174" cy="18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75" y="1154412"/>
            <a:ext cx="4206425" cy="18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9"/>
          <p:cNvSpPr txBox="1"/>
          <p:nvPr/>
        </p:nvSpPr>
        <p:spPr>
          <a:xfrm>
            <a:off x="5923575" y="3314075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 Sans"/>
                <a:ea typeface="Nunito Sans"/>
                <a:cs typeface="Nunito Sans"/>
                <a:sym typeface="Nunito Sans"/>
              </a:rPr>
              <a:t>*Los datos nos muestran un rango de tiempo de julio 2015 a agosto 2017</a:t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0"/>
          <p:cNvSpPr txBox="1"/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Segmento de Mercado: </a:t>
            </a:r>
            <a:endParaRPr/>
          </a:p>
        </p:txBody>
      </p:sp>
      <p:sp>
        <p:nvSpPr>
          <p:cNvPr id="1000" name="Google Shape;1000;p30"/>
          <p:cNvSpPr txBox="1"/>
          <p:nvPr/>
        </p:nvSpPr>
        <p:spPr>
          <a:xfrm>
            <a:off x="5666250" y="1308938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1" name="Google Shape;1001;p30"/>
          <p:cNvSpPr txBox="1"/>
          <p:nvPr/>
        </p:nvSpPr>
        <p:spPr>
          <a:xfrm>
            <a:off x="1431263" y="4109613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Resort Hotel</a:t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2" name="Google Shape;1002;p30"/>
          <p:cNvSpPr txBox="1"/>
          <p:nvPr/>
        </p:nvSpPr>
        <p:spPr>
          <a:xfrm>
            <a:off x="5532413" y="4109613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City Hotel</a:t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03" name="Google Shape;10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75" y="1308950"/>
            <a:ext cx="3029800" cy="28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475" y="1245525"/>
            <a:ext cx="3166225" cy="29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1"/>
          <p:cNvSpPr txBox="1"/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Accionables del Negocio: Oferta de Habitaciones</a:t>
            </a:r>
            <a:endParaRPr sz="2200"/>
          </a:p>
        </p:txBody>
      </p:sp>
      <p:sp>
        <p:nvSpPr>
          <p:cNvPr id="1010" name="Google Shape;1010;p31"/>
          <p:cNvSpPr txBox="1"/>
          <p:nvPr/>
        </p:nvSpPr>
        <p:spPr>
          <a:xfrm>
            <a:off x="5666250" y="1308938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1" name="Google Shape;1011;p31"/>
          <p:cNvSpPr txBox="1"/>
          <p:nvPr/>
        </p:nvSpPr>
        <p:spPr>
          <a:xfrm>
            <a:off x="383725" y="3981700"/>
            <a:ext cx="8474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Realizando un modelo de clasificación que prediga si el cliente va a cancelar o no su reservación se pueden tomar 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acciones</a:t>
            </a:r>
            <a:r>
              <a:rPr lang="en" sz="1200">
                <a:latin typeface="Nunito Sans"/>
                <a:ea typeface="Nunito Sans"/>
                <a:cs typeface="Nunito Sans"/>
                <a:sym typeface="Nunito Sans"/>
              </a:rPr>
              <a:t> para ofrecer a otros clientes promociones de habitaciones por un menor precio.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2" name="Google Shape;1012;p31"/>
          <p:cNvSpPr txBox="1"/>
          <p:nvPr/>
        </p:nvSpPr>
        <p:spPr>
          <a:xfrm>
            <a:off x="925500" y="3551438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Resort Hotel</a:t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3" name="Google Shape;1013;p31"/>
          <p:cNvSpPr txBox="1"/>
          <p:nvPr/>
        </p:nvSpPr>
        <p:spPr>
          <a:xfrm>
            <a:off x="5486613" y="3612663"/>
            <a:ext cx="28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 Sans"/>
                <a:ea typeface="Nunito Sans"/>
                <a:cs typeface="Nunito Sans"/>
                <a:sym typeface="Nunito Sans"/>
              </a:rPr>
              <a:t>City Hotel</a:t>
            </a:r>
            <a:endParaRPr b="1"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14" name="Google Shape;1014;p31"/>
          <p:cNvPicPr preferRelativeResize="0"/>
          <p:nvPr/>
        </p:nvPicPr>
        <p:blipFill rotWithShape="1">
          <a:blip r:embed="rId3">
            <a:alphaModFix/>
          </a:blip>
          <a:srcRect b="0" l="0" r="6638" t="0"/>
          <a:stretch/>
        </p:blipFill>
        <p:spPr>
          <a:xfrm>
            <a:off x="4737175" y="1022200"/>
            <a:ext cx="4053699" cy="252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31"/>
          <p:cNvPicPr preferRelativeResize="0"/>
          <p:nvPr/>
        </p:nvPicPr>
        <p:blipFill rotWithShape="1">
          <a:blip r:embed="rId4">
            <a:alphaModFix/>
          </a:blip>
          <a:srcRect b="0" l="0" r="6638" t="0"/>
          <a:stretch/>
        </p:blipFill>
        <p:spPr>
          <a:xfrm>
            <a:off x="292525" y="1022200"/>
            <a:ext cx="4053699" cy="252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50" y="1122575"/>
            <a:ext cx="945789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025" y="1122575"/>
            <a:ext cx="945789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ural Holidays Agency by Slidesgo">
  <a:themeElements>
    <a:clrScheme name="Simple Light">
      <a:dk1>
        <a:srgbClr val="333333"/>
      </a:dk1>
      <a:lt1>
        <a:srgbClr val="FFFFFF"/>
      </a:lt1>
      <a:dk2>
        <a:srgbClr val="D5BB7B"/>
      </a:dk2>
      <a:lt2>
        <a:srgbClr val="EBE4C4"/>
      </a:lt2>
      <a:accent1>
        <a:srgbClr val="333333"/>
      </a:accent1>
      <a:accent2>
        <a:srgbClr val="2C4F75"/>
      </a:accent2>
      <a:accent3>
        <a:srgbClr val="ED622B"/>
      </a:accent3>
      <a:accent4>
        <a:srgbClr val="FD9F24"/>
      </a:accent4>
      <a:accent5>
        <a:srgbClr val="DE7476"/>
      </a:accent5>
      <a:accent6>
        <a:srgbClr val="EDC152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