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1FD8-4C21-417C-A398-965881ED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3C6E5-A4AE-4383-9EF3-9AB56A44C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9CED-6866-4DDA-A954-7F3557C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B81C-0002-4130-AC75-283E0044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8DAD-67FB-4D13-8D51-E94A924E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E4A4-3A94-43A4-90D5-5C1C6222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559B7-27A4-489F-8740-EB705380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063D-6CED-462B-8FB1-8C515F5C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AB67-5E78-4659-8A47-33E26912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B581-ED7C-42D5-9DF8-A1824596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5DF55-DCD5-48BC-8AAE-99D95FF8C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EDD07-C0E3-4259-9F05-E006A0F3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83B8-FFD3-40F2-8114-10720D78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EA3F-8D42-494D-8F6D-F2AF6442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CC57-DA2D-4489-9E60-128EDD27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B6B8-A99A-42A2-BDEE-ADE70B49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56D7-3794-4E48-832C-F355A2F6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DA25-5F62-488E-ACE4-EA9B0EDE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D5EA-1ED1-44B9-9D80-C670963C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D8C9-1220-454D-A6B8-509ACFD4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8282-A610-4628-AABE-16D80289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8928-FA31-49FD-9C53-D615EA75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818-83AD-4994-A65A-3A158F6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9142-14FF-433E-9D40-8969540C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7561-3B46-4542-B6ED-A2C03D5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2BEA-2A90-4F7B-9A74-50CD2AD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F43F-F758-4045-8BD7-525F5A68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706C6-6FBB-45B6-B2C1-A37B3BEE2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4B22-8424-47FB-BA3C-3F5E4EE3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F980E-F262-4E74-8948-4C60EC40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1D9F-9CBE-4B5F-A8C1-41D4C745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36AB-0CC2-4FD8-AA1F-FF5D87DC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5F8C-65DD-4444-8C3D-E92AD5A3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0E04-CA54-4E32-9753-840516A7A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518E0-6493-4C37-8321-D024FD483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6EF0F-6DCD-4733-BF29-09E78626F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A178A-CD0A-4A9E-B2C2-ED781AF3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56CC1-7174-49CA-9F2E-5278CD8A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45226-A1F7-4DCC-BAA2-E26A373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FA-47C3-42AD-BB91-BFD27C3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DFF12-B9C6-4131-9B65-357F3DAF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1716A-F4AC-42F9-910A-F34C57FC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085F0-6EDD-4148-BABF-291AEC0C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B8967-C743-4B5F-A65B-F2C35050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2AF48-5400-4002-BCF9-8E2CA014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1E61F-92B4-48C4-813C-946DCC95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C56E-DCC5-4233-AE3E-9182842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B541-37C9-42BB-BF7F-168B0403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32C1-19BD-4DB8-A366-24C935092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8D7F-4905-4527-BBCF-72E147BA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5EDD-FAF3-45FD-B4EB-A7B71126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4B66-1998-4B9F-8228-E47DC31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2BE-C7E0-463B-B2A4-B5C199FF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7788F-1947-426F-B730-E0AA266C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B00A-BC79-46AC-BDD9-7B9A897B0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1E94-4477-4073-955D-5DDC37F7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321A-ED68-447B-B0FF-D813EFC9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6063-7763-4513-8A2A-F67F028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A370B-C950-4C81-9DE2-4430A80F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39D2-1EDE-4278-B99D-E87C744F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B791-EBDF-4750-ACAE-048AA3D1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8A1F-1A41-41DC-84DD-45C26D93359E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7B5A-481D-478A-BC29-D147B2B11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139E-9B03-4892-9E3E-911303CA8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7116-D14F-4EB9-9EE7-F55A95CE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EBC9486-2D24-432D-870E-D57C189D90A1}"/>
              </a:ext>
            </a:extLst>
          </p:cNvPr>
          <p:cNvGrpSpPr/>
          <p:nvPr/>
        </p:nvGrpSpPr>
        <p:grpSpPr>
          <a:xfrm>
            <a:off x="5499484" y="2385700"/>
            <a:ext cx="3326364" cy="774619"/>
            <a:chOff x="5499484" y="2385700"/>
            <a:chExt cx="3326364" cy="7746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63B590-A852-4448-B810-296A141F5F22}"/>
                </a:ext>
              </a:extLst>
            </p:cNvPr>
            <p:cNvSpPr/>
            <p:nvPr/>
          </p:nvSpPr>
          <p:spPr>
            <a:xfrm>
              <a:off x="5499484" y="2385700"/>
              <a:ext cx="3326364" cy="7746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8EEA5F-5B09-45D8-853E-DBFD890A6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82534"/>
              <a:ext cx="2133333" cy="3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3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Emyboy Beats</dc:creator>
  <cp:lastModifiedBy>Emyboy Beats</cp:lastModifiedBy>
  <cp:revision>2</cp:revision>
  <dcterms:created xsi:type="dcterms:W3CDTF">2020-10-12T13:41:36Z</dcterms:created>
  <dcterms:modified xsi:type="dcterms:W3CDTF">2020-10-12T23:50:29Z</dcterms:modified>
</cp:coreProperties>
</file>