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3" r:id="rId4"/>
    <p:sldId id="261" r:id="rId5"/>
    <p:sldId id="260" r:id="rId6"/>
    <p:sldId id="262" r:id="rId7"/>
    <p:sldId id="258" r:id="rId8"/>
    <p:sldId id="268" r:id="rId9"/>
    <p:sldId id="271" r:id="rId10"/>
    <p:sldId id="259" r:id="rId11"/>
    <p:sldId id="269" r:id="rId12"/>
    <p:sldId id="264" r:id="rId13"/>
    <p:sldId id="266" r:id="rId14"/>
    <p:sldId id="265" r:id="rId15"/>
    <p:sldId id="267" r:id="rId16"/>
    <p:sldId id="272" r:id="rId17"/>
    <p:sldId id="270" r:id="rId18"/>
    <p:sldId id="274" r:id="rId19"/>
    <p:sldId id="27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D8EE3-2580-420C-AB8F-EFBCB2A7ACE2}" v="2" dt="2023-11-28T00:54:06.656"/>
    <p1510:client id="{1899F22B-9B2E-4FD5-984F-64C46CE192BE}" v="88" dt="2023-11-28T02:03:46.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Parrott" userId="9580919c90bf43bc" providerId="LiveId" clId="{1899F22B-9B2E-4FD5-984F-64C46CE192BE}"/>
    <pc:docChg chg="undo custSel addSld delSld modSld sldOrd">
      <pc:chgData name="Kathy Parrott" userId="9580919c90bf43bc" providerId="LiveId" clId="{1899F22B-9B2E-4FD5-984F-64C46CE192BE}" dt="2023-11-28T02:03:46.068" v="2891" actId="14100"/>
      <pc:docMkLst>
        <pc:docMk/>
      </pc:docMkLst>
      <pc:sldChg chg="modSp mod ord">
        <pc:chgData name="Kathy Parrott" userId="9580919c90bf43bc" providerId="LiveId" clId="{1899F22B-9B2E-4FD5-984F-64C46CE192BE}" dt="2023-11-23T01:24:00.128" v="1625"/>
        <pc:sldMkLst>
          <pc:docMk/>
          <pc:sldMk cId="4036520525" sldId="257"/>
        </pc:sldMkLst>
        <pc:spChg chg="mod">
          <ac:chgData name="Kathy Parrott" userId="9580919c90bf43bc" providerId="LiveId" clId="{1899F22B-9B2E-4FD5-984F-64C46CE192BE}" dt="2023-11-23T01:23:40.048" v="1623" actId="20577"/>
          <ac:spMkLst>
            <pc:docMk/>
            <pc:sldMk cId="4036520525" sldId="257"/>
            <ac:spMk id="5" creationId="{99B20916-CCFB-9AA8-CB18-C79066326501}"/>
          </ac:spMkLst>
        </pc:spChg>
      </pc:sldChg>
      <pc:sldChg chg="modSp mod">
        <pc:chgData name="Kathy Parrott" userId="9580919c90bf43bc" providerId="LiveId" clId="{1899F22B-9B2E-4FD5-984F-64C46CE192BE}" dt="2023-11-27T23:58:53.623" v="2789" actId="14100"/>
        <pc:sldMkLst>
          <pc:docMk/>
          <pc:sldMk cId="3767163898" sldId="258"/>
        </pc:sldMkLst>
        <pc:picChg chg="mod">
          <ac:chgData name="Kathy Parrott" userId="9580919c90bf43bc" providerId="LiveId" clId="{1899F22B-9B2E-4FD5-984F-64C46CE192BE}" dt="2023-11-27T23:58:44.675" v="2788" actId="14100"/>
          <ac:picMkLst>
            <pc:docMk/>
            <pc:sldMk cId="3767163898" sldId="258"/>
            <ac:picMk id="4" creationId="{A8243F36-0CAF-420A-561F-EB3BA5DF4284}"/>
          </ac:picMkLst>
        </pc:picChg>
        <pc:picChg chg="mod">
          <ac:chgData name="Kathy Parrott" userId="9580919c90bf43bc" providerId="LiveId" clId="{1899F22B-9B2E-4FD5-984F-64C46CE192BE}" dt="2023-11-27T23:58:53.623" v="2789" actId="14100"/>
          <ac:picMkLst>
            <pc:docMk/>
            <pc:sldMk cId="3767163898" sldId="258"/>
            <ac:picMk id="8" creationId="{9F8CF4DD-EDE6-439C-F0F1-ADDA48E8A7F9}"/>
          </ac:picMkLst>
        </pc:picChg>
      </pc:sldChg>
      <pc:sldChg chg="addSp delSp modSp mod ord">
        <pc:chgData name="Kathy Parrott" userId="9580919c90bf43bc" providerId="LiveId" clId="{1899F22B-9B2E-4FD5-984F-64C46CE192BE}" dt="2023-11-28T00:00:32.968" v="2803" actId="1076"/>
        <pc:sldMkLst>
          <pc:docMk/>
          <pc:sldMk cId="2869271805" sldId="259"/>
        </pc:sldMkLst>
        <pc:spChg chg="mod">
          <ac:chgData name="Kathy Parrott" userId="9580919c90bf43bc" providerId="LiveId" clId="{1899F22B-9B2E-4FD5-984F-64C46CE192BE}" dt="2023-11-23T00:31:38.510" v="779" actId="1076"/>
          <ac:spMkLst>
            <pc:docMk/>
            <pc:sldMk cId="2869271805" sldId="259"/>
            <ac:spMk id="2" creationId="{B0DA1354-D9AF-260A-F34A-AF7ED6C46B08}"/>
          </ac:spMkLst>
        </pc:spChg>
        <pc:spChg chg="add mod">
          <ac:chgData name="Kathy Parrott" userId="9580919c90bf43bc" providerId="LiveId" clId="{1899F22B-9B2E-4FD5-984F-64C46CE192BE}" dt="2023-11-23T01:54:15.946" v="2144" actId="1076"/>
          <ac:spMkLst>
            <pc:docMk/>
            <pc:sldMk cId="2869271805" sldId="259"/>
            <ac:spMk id="3" creationId="{0DC65BC2-7C34-F8CD-9B01-9E86FA2F7A3A}"/>
          </ac:spMkLst>
        </pc:spChg>
        <pc:spChg chg="del mod">
          <ac:chgData name="Kathy Parrott" userId="9580919c90bf43bc" providerId="LiveId" clId="{1899F22B-9B2E-4FD5-984F-64C46CE192BE}" dt="2023-11-22T23:58:43.964" v="4" actId="478"/>
          <ac:spMkLst>
            <pc:docMk/>
            <pc:sldMk cId="2869271805" sldId="259"/>
            <ac:spMk id="4" creationId="{EDC26052-53FB-8E3A-9943-6F654DC9122D}"/>
          </ac:spMkLst>
        </pc:spChg>
        <pc:spChg chg="add mod">
          <ac:chgData name="Kathy Parrott" userId="9580919c90bf43bc" providerId="LiveId" clId="{1899F22B-9B2E-4FD5-984F-64C46CE192BE}" dt="2023-11-23T00:30:45.953" v="773" actId="20577"/>
          <ac:spMkLst>
            <pc:docMk/>
            <pc:sldMk cId="2869271805" sldId="259"/>
            <ac:spMk id="5" creationId="{0C9ECEF0-9AFB-140C-5417-32A004903162}"/>
          </ac:spMkLst>
        </pc:spChg>
        <pc:spChg chg="add del mod">
          <ac:chgData name="Kathy Parrott" userId="9580919c90bf43bc" providerId="LiveId" clId="{1899F22B-9B2E-4FD5-984F-64C46CE192BE}" dt="2023-11-23T00:26:44.018" v="750" actId="478"/>
          <ac:spMkLst>
            <pc:docMk/>
            <pc:sldMk cId="2869271805" sldId="259"/>
            <ac:spMk id="6" creationId="{00FE17AC-EC4C-C640-7E73-778DACB356D1}"/>
          </ac:spMkLst>
        </pc:spChg>
        <pc:spChg chg="add del mod">
          <ac:chgData name="Kathy Parrott" userId="9580919c90bf43bc" providerId="LiveId" clId="{1899F22B-9B2E-4FD5-984F-64C46CE192BE}" dt="2023-11-23T00:12:08.813" v="563" actId="478"/>
          <ac:spMkLst>
            <pc:docMk/>
            <pc:sldMk cId="2869271805" sldId="259"/>
            <ac:spMk id="7" creationId="{0340F71F-7A2C-800D-FA75-01BBE2CA9FC6}"/>
          </ac:spMkLst>
        </pc:spChg>
        <pc:spChg chg="add mod">
          <ac:chgData name="Kathy Parrott" userId="9580919c90bf43bc" providerId="LiveId" clId="{1899F22B-9B2E-4FD5-984F-64C46CE192BE}" dt="2023-11-23T01:35:27.878" v="1759" actId="1076"/>
          <ac:spMkLst>
            <pc:docMk/>
            <pc:sldMk cId="2869271805" sldId="259"/>
            <ac:spMk id="8" creationId="{746992F8-8FDB-64F2-8E33-D262353E10B6}"/>
          </ac:spMkLst>
        </pc:spChg>
        <pc:spChg chg="add mod">
          <ac:chgData name="Kathy Parrott" userId="9580919c90bf43bc" providerId="LiveId" clId="{1899F22B-9B2E-4FD5-984F-64C46CE192BE}" dt="2023-11-23T00:30:56.177" v="774" actId="1076"/>
          <ac:spMkLst>
            <pc:docMk/>
            <pc:sldMk cId="2869271805" sldId="259"/>
            <ac:spMk id="9" creationId="{DA8E5D32-C047-1F05-51F3-2DFD4E81E2DC}"/>
          </ac:spMkLst>
        </pc:spChg>
        <pc:spChg chg="add mod">
          <ac:chgData name="Kathy Parrott" userId="9580919c90bf43bc" providerId="LiveId" clId="{1899F22B-9B2E-4FD5-984F-64C46CE192BE}" dt="2023-11-28T00:00:32.968" v="2803" actId="1076"/>
          <ac:spMkLst>
            <pc:docMk/>
            <pc:sldMk cId="2869271805" sldId="259"/>
            <ac:spMk id="11" creationId="{3FF44A44-A411-A5A5-3CFC-EB9F4A6FCEC6}"/>
          </ac:spMkLst>
        </pc:spChg>
        <pc:picChg chg="add mod">
          <ac:chgData name="Kathy Parrott" userId="9580919c90bf43bc" providerId="LiveId" clId="{1899F22B-9B2E-4FD5-984F-64C46CE192BE}" dt="2023-11-23T01:35:39.550" v="1760" actId="1076"/>
          <ac:picMkLst>
            <pc:docMk/>
            <pc:sldMk cId="2869271805" sldId="259"/>
            <ac:picMk id="10" creationId="{AE10254F-CA6D-A30B-3463-13A506CDE6F2}"/>
          </ac:picMkLst>
        </pc:picChg>
        <pc:picChg chg="del">
          <ac:chgData name="Kathy Parrott" userId="9580919c90bf43bc" providerId="LiveId" clId="{1899F22B-9B2E-4FD5-984F-64C46CE192BE}" dt="2023-11-22T23:58:10.653" v="0" actId="478"/>
          <ac:picMkLst>
            <pc:docMk/>
            <pc:sldMk cId="2869271805" sldId="259"/>
            <ac:picMk id="49" creationId="{79CAE2B1-87E2-97AF-5C3C-E7E7A844EE20}"/>
          </ac:picMkLst>
        </pc:picChg>
      </pc:sldChg>
      <pc:sldChg chg="modSp mod ord">
        <pc:chgData name="Kathy Parrott" userId="9580919c90bf43bc" providerId="LiveId" clId="{1899F22B-9B2E-4FD5-984F-64C46CE192BE}" dt="2023-11-27T23:56:43.226" v="2786" actId="20577"/>
        <pc:sldMkLst>
          <pc:docMk/>
          <pc:sldMk cId="4130004717" sldId="261"/>
        </pc:sldMkLst>
        <pc:spChg chg="mod">
          <ac:chgData name="Kathy Parrott" userId="9580919c90bf43bc" providerId="LiveId" clId="{1899F22B-9B2E-4FD5-984F-64C46CE192BE}" dt="2023-11-27T23:56:43.226" v="2786" actId="20577"/>
          <ac:spMkLst>
            <pc:docMk/>
            <pc:sldMk cId="4130004717" sldId="261"/>
            <ac:spMk id="4" creationId="{63A71B94-BC95-7D57-C1C1-08BE179AD35E}"/>
          </ac:spMkLst>
        </pc:spChg>
        <pc:graphicFrameChg chg="mod">
          <ac:chgData name="Kathy Parrott" userId="9580919c90bf43bc" providerId="LiveId" clId="{1899F22B-9B2E-4FD5-984F-64C46CE192BE}" dt="2023-11-23T01:25:41.011" v="1647" actId="478"/>
          <ac:graphicFrameMkLst>
            <pc:docMk/>
            <pc:sldMk cId="4130004717" sldId="261"/>
            <ac:graphicFrameMk id="78" creationId="{CB47DCA1-B4DD-FFF4-9919-10EAE993E1E2}"/>
          </ac:graphicFrameMkLst>
        </pc:graphicFrameChg>
      </pc:sldChg>
      <pc:sldChg chg="addSp delSp modSp mod">
        <pc:chgData name="Kathy Parrott" userId="9580919c90bf43bc" providerId="LiveId" clId="{1899F22B-9B2E-4FD5-984F-64C46CE192BE}" dt="2023-11-23T01:32:12.440" v="1710" actId="26606"/>
        <pc:sldMkLst>
          <pc:docMk/>
          <pc:sldMk cId="538319730" sldId="262"/>
        </pc:sldMkLst>
        <pc:spChg chg="mod">
          <ac:chgData name="Kathy Parrott" userId="9580919c90bf43bc" providerId="LiveId" clId="{1899F22B-9B2E-4FD5-984F-64C46CE192BE}" dt="2023-11-23T01:32:12.440" v="1710" actId="26606"/>
          <ac:spMkLst>
            <pc:docMk/>
            <pc:sldMk cId="538319730" sldId="262"/>
            <ac:spMk id="3" creationId="{D13DE4CA-3A84-51E4-0C29-9F4CEFF3C3B9}"/>
          </ac:spMkLst>
        </pc:spChg>
        <pc:spChg chg="add del">
          <ac:chgData name="Kathy Parrott" userId="9580919c90bf43bc" providerId="LiveId" clId="{1899F22B-9B2E-4FD5-984F-64C46CE192BE}" dt="2023-11-23T01:32:12.440" v="1710" actId="26606"/>
          <ac:spMkLst>
            <pc:docMk/>
            <pc:sldMk cId="538319730" sldId="262"/>
            <ac:spMk id="21" creationId="{45B71F80-1F92-4074-84D9-16A062B215B3}"/>
          </ac:spMkLst>
        </pc:spChg>
        <pc:spChg chg="add del">
          <ac:chgData name="Kathy Parrott" userId="9580919c90bf43bc" providerId="LiveId" clId="{1899F22B-9B2E-4FD5-984F-64C46CE192BE}" dt="2023-11-23T01:32:12.440" v="1710" actId="26606"/>
          <ac:spMkLst>
            <pc:docMk/>
            <pc:sldMk cId="538319730" sldId="262"/>
            <ac:spMk id="23" creationId="{7209C9DA-6E0D-46D9-8275-C52222D8CCAC}"/>
          </ac:spMkLst>
        </pc:spChg>
        <pc:spChg chg="add del">
          <ac:chgData name="Kathy Parrott" userId="9580919c90bf43bc" providerId="LiveId" clId="{1899F22B-9B2E-4FD5-984F-64C46CE192BE}" dt="2023-11-23T01:32:12.440" v="1710" actId="26606"/>
          <ac:spMkLst>
            <pc:docMk/>
            <pc:sldMk cId="538319730" sldId="262"/>
            <ac:spMk id="25" creationId="{3EB57A4D-E0D0-46DA-B339-F24CA46FA70B}"/>
          </ac:spMkLst>
        </pc:spChg>
        <pc:spChg chg="add del">
          <ac:chgData name="Kathy Parrott" userId="9580919c90bf43bc" providerId="LiveId" clId="{1899F22B-9B2E-4FD5-984F-64C46CE192BE}" dt="2023-11-23T01:31:58.848" v="1707" actId="26606"/>
          <ac:spMkLst>
            <pc:docMk/>
            <pc:sldMk cId="538319730" sldId="262"/>
            <ac:spMk id="42" creationId="{2D94F95D-89EF-455B-9F54-0F4231363A8B}"/>
          </ac:spMkLst>
        </pc:spChg>
        <pc:spChg chg="add del">
          <ac:chgData name="Kathy Parrott" userId="9580919c90bf43bc" providerId="LiveId" clId="{1899F22B-9B2E-4FD5-984F-64C46CE192BE}" dt="2023-11-23T01:31:58.848" v="1707" actId="26606"/>
          <ac:spMkLst>
            <pc:docMk/>
            <pc:sldMk cId="538319730" sldId="262"/>
            <ac:spMk id="55" creationId="{A1AE21A0-AA96-4557-AB48-66255CF0AD7F}"/>
          </ac:spMkLst>
        </pc:spChg>
        <pc:spChg chg="add del">
          <ac:chgData name="Kathy Parrott" userId="9580919c90bf43bc" providerId="LiveId" clId="{1899F22B-9B2E-4FD5-984F-64C46CE192BE}" dt="2023-11-23T01:32:12.423" v="1709" actId="26606"/>
          <ac:spMkLst>
            <pc:docMk/>
            <pc:sldMk cId="538319730" sldId="262"/>
            <ac:spMk id="66" creationId="{2D94F95D-89EF-455B-9F54-0F4231363A8B}"/>
          </ac:spMkLst>
        </pc:spChg>
        <pc:spChg chg="add del">
          <ac:chgData name="Kathy Parrott" userId="9580919c90bf43bc" providerId="LiveId" clId="{1899F22B-9B2E-4FD5-984F-64C46CE192BE}" dt="2023-11-23T01:32:12.423" v="1709" actId="26606"/>
          <ac:spMkLst>
            <pc:docMk/>
            <pc:sldMk cId="538319730" sldId="262"/>
            <ac:spMk id="75" creationId="{A1AE21A0-AA96-4557-AB48-66255CF0AD7F}"/>
          </ac:spMkLst>
        </pc:spChg>
        <pc:grpChg chg="add del">
          <ac:chgData name="Kathy Parrott" userId="9580919c90bf43bc" providerId="LiveId" clId="{1899F22B-9B2E-4FD5-984F-64C46CE192BE}" dt="2023-11-23T01:32:12.440" v="1710" actId="26606"/>
          <ac:grpSpMkLst>
            <pc:docMk/>
            <pc:sldMk cId="538319730" sldId="262"/>
            <ac:grpSpMk id="9" creationId="{947CDE17-06F4-4FCE-8BFE-AD89EACB7094}"/>
          </ac:grpSpMkLst>
        </pc:grpChg>
        <pc:grpChg chg="add del">
          <ac:chgData name="Kathy Parrott" userId="9580919c90bf43bc" providerId="LiveId" clId="{1899F22B-9B2E-4FD5-984F-64C46CE192BE}" dt="2023-11-23T01:31:58.848" v="1707" actId="26606"/>
          <ac:grpSpMkLst>
            <pc:docMk/>
            <pc:sldMk cId="538319730" sldId="262"/>
            <ac:grpSpMk id="30" creationId="{947CDE17-06F4-4FCE-8BFE-AD89EACB7094}"/>
          </ac:grpSpMkLst>
        </pc:grpChg>
        <pc:grpChg chg="add del">
          <ac:chgData name="Kathy Parrott" userId="9580919c90bf43bc" providerId="LiveId" clId="{1899F22B-9B2E-4FD5-984F-64C46CE192BE}" dt="2023-11-23T01:31:58.848" v="1707" actId="26606"/>
          <ac:grpSpMkLst>
            <pc:docMk/>
            <pc:sldMk cId="538319730" sldId="262"/>
            <ac:grpSpMk id="44" creationId="{612B9F8D-6DD1-481E-8CCE-81A7EEB15F57}"/>
          </ac:grpSpMkLst>
        </pc:grpChg>
        <pc:grpChg chg="add del">
          <ac:chgData name="Kathy Parrott" userId="9580919c90bf43bc" providerId="LiveId" clId="{1899F22B-9B2E-4FD5-984F-64C46CE192BE}" dt="2023-11-23T01:32:12.423" v="1709" actId="26606"/>
          <ac:grpSpMkLst>
            <pc:docMk/>
            <pc:sldMk cId="538319730" sldId="262"/>
            <ac:grpSpMk id="57" creationId="{947CDE17-06F4-4FCE-8BFE-AD89EACB7094}"/>
          </ac:grpSpMkLst>
        </pc:grpChg>
        <pc:grpChg chg="add del">
          <ac:chgData name="Kathy Parrott" userId="9580919c90bf43bc" providerId="LiveId" clId="{1899F22B-9B2E-4FD5-984F-64C46CE192BE}" dt="2023-11-23T01:32:12.423" v="1709" actId="26606"/>
          <ac:grpSpMkLst>
            <pc:docMk/>
            <pc:sldMk cId="538319730" sldId="262"/>
            <ac:grpSpMk id="67" creationId="{612B9F8D-6DD1-481E-8CCE-81A7EEB15F57}"/>
          </ac:grpSpMkLst>
        </pc:grpChg>
        <pc:grpChg chg="add">
          <ac:chgData name="Kathy Parrott" userId="9580919c90bf43bc" providerId="LiveId" clId="{1899F22B-9B2E-4FD5-984F-64C46CE192BE}" dt="2023-11-23T01:32:12.440" v="1710" actId="26606"/>
          <ac:grpSpMkLst>
            <pc:docMk/>
            <pc:sldMk cId="538319730" sldId="262"/>
            <ac:grpSpMk id="77" creationId="{D920209C-E85B-4D6F-A56F-724F5ADA811C}"/>
          </ac:grpSpMkLst>
        </pc:grpChg>
        <pc:graphicFrameChg chg="mod modGraphic">
          <ac:chgData name="Kathy Parrott" userId="9580919c90bf43bc" providerId="LiveId" clId="{1899F22B-9B2E-4FD5-984F-64C46CE192BE}" dt="2023-11-23T01:32:12.440" v="1710" actId="26606"/>
          <ac:graphicFrameMkLst>
            <pc:docMk/>
            <pc:sldMk cId="538319730" sldId="262"/>
            <ac:graphicFrameMk id="5" creationId="{AB28AB70-CB90-1F00-D765-27464BFF87D4}"/>
          </ac:graphicFrameMkLst>
        </pc:graphicFrameChg>
      </pc:sldChg>
      <pc:sldChg chg="addSp delSp modSp mod">
        <pc:chgData name="Kathy Parrott" userId="9580919c90bf43bc" providerId="LiveId" clId="{1899F22B-9B2E-4FD5-984F-64C46CE192BE}" dt="2023-11-23T01:30:30.846" v="1705" actId="1076"/>
        <pc:sldMkLst>
          <pc:docMk/>
          <pc:sldMk cId="3556720111" sldId="263"/>
        </pc:sldMkLst>
        <pc:spChg chg="mod">
          <ac:chgData name="Kathy Parrott" userId="9580919c90bf43bc" providerId="LiveId" clId="{1899F22B-9B2E-4FD5-984F-64C46CE192BE}" dt="2023-11-23T01:25:20.972" v="1646" actId="1076"/>
          <ac:spMkLst>
            <pc:docMk/>
            <pc:sldMk cId="3556720111" sldId="263"/>
            <ac:spMk id="2" creationId="{CF95E4EB-2A3F-F9F6-6A43-CE136421E13B}"/>
          </ac:spMkLst>
        </pc:spChg>
        <pc:spChg chg="mod">
          <ac:chgData name="Kathy Parrott" userId="9580919c90bf43bc" providerId="LiveId" clId="{1899F22B-9B2E-4FD5-984F-64C46CE192BE}" dt="2023-11-23T01:21:48.341" v="1566" actId="1076"/>
          <ac:spMkLst>
            <pc:docMk/>
            <pc:sldMk cId="3556720111" sldId="263"/>
            <ac:spMk id="3" creationId="{7C0F4BD3-AA89-9D42-E10B-E8CA983B16EB}"/>
          </ac:spMkLst>
        </pc:spChg>
        <pc:spChg chg="del">
          <ac:chgData name="Kathy Parrott" userId="9580919c90bf43bc" providerId="LiveId" clId="{1899F22B-9B2E-4FD5-984F-64C46CE192BE}" dt="2023-11-23T01:21:26.018" v="1561" actId="478"/>
          <ac:spMkLst>
            <pc:docMk/>
            <pc:sldMk cId="3556720111" sldId="263"/>
            <ac:spMk id="4" creationId="{BAF23ADC-8AFA-E1BD-79E7-B785D44D9306}"/>
          </ac:spMkLst>
        </pc:spChg>
        <pc:spChg chg="add mod">
          <ac:chgData name="Kathy Parrott" userId="9580919c90bf43bc" providerId="LiveId" clId="{1899F22B-9B2E-4FD5-984F-64C46CE192BE}" dt="2023-11-23T01:25:14.913" v="1645" actId="255"/>
          <ac:spMkLst>
            <pc:docMk/>
            <pc:sldMk cId="3556720111" sldId="263"/>
            <ac:spMk id="5" creationId="{83F891ED-A16B-C931-B747-4DB0953D6E14}"/>
          </ac:spMkLst>
        </pc:spChg>
        <pc:spChg chg="add mod">
          <ac:chgData name="Kathy Parrott" userId="9580919c90bf43bc" providerId="LiveId" clId="{1899F22B-9B2E-4FD5-984F-64C46CE192BE}" dt="2023-11-23T01:30:30.846" v="1705" actId="1076"/>
          <ac:spMkLst>
            <pc:docMk/>
            <pc:sldMk cId="3556720111" sldId="263"/>
            <ac:spMk id="6" creationId="{4EE861F1-3817-5BE4-F5D0-B85EC291E5A2}"/>
          </ac:spMkLst>
        </pc:spChg>
        <pc:spChg chg="add del mod">
          <ac:chgData name="Kathy Parrott" userId="9580919c90bf43bc" providerId="LiveId" clId="{1899F22B-9B2E-4FD5-984F-64C46CE192BE}" dt="2023-11-23T01:30:26.591" v="1704"/>
          <ac:spMkLst>
            <pc:docMk/>
            <pc:sldMk cId="3556720111" sldId="263"/>
            <ac:spMk id="7" creationId="{64D3AAEA-599B-2361-9430-74D6F9E00C6A}"/>
          </ac:spMkLst>
        </pc:spChg>
      </pc:sldChg>
      <pc:sldChg chg="addSp modSp new mod setBg addAnim">
        <pc:chgData name="Kathy Parrott" userId="9580919c90bf43bc" providerId="LiveId" clId="{1899F22B-9B2E-4FD5-984F-64C46CE192BE}" dt="2023-11-23T00:37:24.145" v="910" actId="20577"/>
        <pc:sldMkLst>
          <pc:docMk/>
          <pc:sldMk cId="731608497" sldId="264"/>
        </pc:sldMkLst>
        <pc:spChg chg="mod">
          <ac:chgData name="Kathy Parrott" userId="9580919c90bf43bc" providerId="LiveId" clId="{1899F22B-9B2E-4FD5-984F-64C46CE192BE}" dt="2023-11-23T00:37:24.145" v="910" actId="20577"/>
          <ac:spMkLst>
            <pc:docMk/>
            <pc:sldMk cId="731608497" sldId="264"/>
            <ac:spMk id="2" creationId="{671D3EE8-D66F-4CEF-50B1-474BD18DE999}"/>
          </ac:spMkLst>
        </pc:spChg>
        <pc:grpChg chg="add">
          <ac:chgData name="Kathy Parrott" userId="9580919c90bf43bc" providerId="LiveId" clId="{1899F22B-9B2E-4FD5-984F-64C46CE192BE}" dt="2023-11-23T00:36:44.028" v="893" actId="26606"/>
          <ac:grpSpMkLst>
            <pc:docMk/>
            <pc:sldMk cId="731608497" sldId="264"/>
            <ac:grpSpMk id="9" creationId="{A5AFB369-4673-4727-A7CD-D86AFE0AE069}"/>
          </ac:grpSpMkLst>
        </pc:grpChg>
        <pc:picChg chg="add mod">
          <ac:chgData name="Kathy Parrott" userId="9580919c90bf43bc" providerId="LiveId" clId="{1899F22B-9B2E-4FD5-984F-64C46CE192BE}" dt="2023-11-23T00:36:44.028" v="893" actId="26606"/>
          <ac:picMkLst>
            <pc:docMk/>
            <pc:sldMk cId="731608497" sldId="264"/>
            <ac:picMk id="4" creationId="{876FBF35-6CAC-0B33-066A-15A1B34C3B19}"/>
          </ac:picMkLst>
        </pc:picChg>
      </pc:sldChg>
      <pc:sldChg chg="addSp delSp modSp new mod setBg">
        <pc:chgData name="Kathy Parrott" userId="9580919c90bf43bc" providerId="LiveId" clId="{1899F22B-9B2E-4FD5-984F-64C46CE192BE}" dt="2023-11-23T01:07:28.931" v="1387" actId="207"/>
        <pc:sldMkLst>
          <pc:docMk/>
          <pc:sldMk cId="913975258" sldId="265"/>
        </pc:sldMkLst>
        <pc:spChg chg="add mod ord">
          <ac:chgData name="Kathy Parrott" userId="9580919c90bf43bc" providerId="LiveId" clId="{1899F22B-9B2E-4FD5-984F-64C46CE192BE}" dt="2023-11-23T01:07:28.931" v="1387" actId="207"/>
          <ac:spMkLst>
            <pc:docMk/>
            <pc:sldMk cId="913975258" sldId="265"/>
            <ac:spMk id="4" creationId="{E8F0FC4B-208F-CF0C-2B53-6EE50DA2E7CE}"/>
          </ac:spMkLst>
        </pc:spChg>
        <pc:spChg chg="add">
          <ac:chgData name="Kathy Parrott" userId="9580919c90bf43bc" providerId="LiveId" clId="{1899F22B-9B2E-4FD5-984F-64C46CE192BE}" dt="2023-11-23T00:48:36.264" v="1289" actId="26606"/>
          <ac:spMkLst>
            <pc:docMk/>
            <pc:sldMk cId="913975258" sldId="265"/>
            <ac:spMk id="51" creationId="{A65AC7D1-EAA9-48F5-B509-60A7F50BF703}"/>
          </ac:spMkLst>
        </pc:spChg>
        <pc:spChg chg="add">
          <ac:chgData name="Kathy Parrott" userId="9580919c90bf43bc" providerId="LiveId" clId="{1899F22B-9B2E-4FD5-984F-64C46CE192BE}" dt="2023-11-23T00:48:36.264" v="1289" actId="26606"/>
          <ac:spMkLst>
            <pc:docMk/>
            <pc:sldMk cId="913975258" sldId="265"/>
            <ac:spMk id="53" creationId="{D6320AF9-619A-4175-865B-5663E1AEF4C5}"/>
          </ac:spMkLst>
        </pc:spChg>
        <pc:spChg chg="add">
          <ac:chgData name="Kathy Parrott" userId="9580919c90bf43bc" providerId="LiveId" clId="{1899F22B-9B2E-4FD5-984F-64C46CE192BE}" dt="2023-11-23T00:48:36.264" v="1289" actId="26606"/>
          <ac:spMkLst>
            <pc:docMk/>
            <pc:sldMk cId="913975258" sldId="265"/>
            <ac:spMk id="59" creationId="{7E018740-5C2B-4A41-AC1A-7E68D1EC1954}"/>
          </ac:spMkLst>
        </pc:spChg>
        <pc:spChg chg="add">
          <ac:chgData name="Kathy Parrott" userId="9580919c90bf43bc" providerId="LiveId" clId="{1899F22B-9B2E-4FD5-984F-64C46CE192BE}" dt="2023-11-23T00:48:36.264" v="1289" actId="26606"/>
          <ac:spMkLst>
            <pc:docMk/>
            <pc:sldMk cId="913975258" sldId="265"/>
            <ac:spMk id="61" creationId="{166F75A4-C475-4941-8EE2-B80A06A2C1BB}"/>
          </ac:spMkLst>
        </pc:spChg>
        <pc:spChg chg="add">
          <ac:chgData name="Kathy Parrott" userId="9580919c90bf43bc" providerId="LiveId" clId="{1899F22B-9B2E-4FD5-984F-64C46CE192BE}" dt="2023-11-23T00:48:36.264" v="1289" actId="26606"/>
          <ac:spMkLst>
            <pc:docMk/>
            <pc:sldMk cId="913975258" sldId="265"/>
            <ac:spMk id="63" creationId="{A032553A-72E8-4B0D-8405-FF9771C9AF05}"/>
          </ac:spMkLst>
        </pc:spChg>
        <pc:spChg chg="add">
          <ac:chgData name="Kathy Parrott" userId="9580919c90bf43bc" providerId="LiveId" clId="{1899F22B-9B2E-4FD5-984F-64C46CE192BE}" dt="2023-11-23T00:48:36.264" v="1289" actId="26606"/>
          <ac:spMkLst>
            <pc:docMk/>
            <pc:sldMk cId="913975258" sldId="265"/>
            <ac:spMk id="65" creationId="{765800AC-C3B9-498E-87BC-29FAE4C76B21}"/>
          </ac:spMkLst>
        </pc:spChg>
        <pc:spChg chg="add">
          <ac:chgData name="Kathy Parrott" userId="9580919c90bf43bc" providerId="LiveId" clId="{1899F22B-9B2E-4FD5-984F-64C46CE192BE}" dt="2023-11-23T00:48:36.264" v="1289" actId="26606"/>
          <ac:spMkLst>
            <pc:docMk/>
            <pc:sldMk cId="913975258" sldId="265"/>
            <ac:spMk id="67" creationId="{1F9D6ACB-2FF4-49F9-978A-E0D5327FC635}"/>
          </ac:spMkLst>
        </pc:spChg>
        <pc:spChg chg="add">
          <ac:chgData name="Kathy Parrott" userId="9580919c90bf43bc" providerId="LiveId" clId="{1899F22B-9B2E-4FD5-984F-64C46CE192BE}" dt="2023-11-23T00:48:36.264" v="1289" actId="26606"/>
          <ac:spMkLst>
            <pc:docMk/>
            <pc:sldMk cId="913975258" sldId="265"/>
            <ac:spMk id="69" creationId="{A5EC319D-0FEA-4B95-A3EA-01E35672C95B}"/>
          </ac:spMkLst>
        </pc:spChg>
        <pc:grpChg chg="add del">
          <ac:chgData name="Kathy Parrott" userId="9580919c90bf43bc" providerId="LiveId" clId="{1899F22B-9B2E-4FD5-984F-64C46CE192BE}" dt="2023-11-23T00:46:27.933" v="1209" actId="26606"/>
          <ac:grpSpMkLst>
            <pc:docMk/>
            <pc:sldMk cId="913975258" sldId="265"/>
            <ac:grpSpMk id="9" creationId="{B4DE830A-B531-4A3B-96F6-0ECE88B08555}"/>
          </ac:grpSpMkLst>
        </pc:grpChg>
        <pc:grpChg chg="add del">
          <ac:chgData name="Kathy Parrott" userId="9580919c90bf43bc" providerId="LiveId" clId="{1899F22B-9B2E-4FD5-984F-64C46CE192BE}" dt="2023-11-23T00:48:36.264" v="1289" actId="26606"/>
          <ac:grpSpMkLst>
            <pc:docMk/>
            <pc:sldMk cId="913975258" sldId="265"/>
            <ac:grpSpMk id="21" creationId="{1F2B4773-3207-44CC-B7AC-892B70498211}"/>
          </ac:grpSpMkLst>
        </pc:grpChg>
        <pc:grpChg chg="add del">
          <ac:chgData name="Kathy Parrott" userId="9580919c90bf43bc" providerId="LiveId" clId="{1899F22B-9B2E-4FD5-984F-64C46CE192BE}" dt="2023-11-23T00:44:12.331" v="1107" actId="26606"/>
          <ac:grpSpMkLst>
            <pc:docMk/>
            <pc:sldMk cId="913975258" sldId="265"/>
            <ac:grpSpMk id="24" creationId="{A5AFB369-4673-4727-A7CD-D86AFE0AE069}"/>
          </ac:grpSpMkLst>
        </pc:grpChg>
        <pc:grpChg chg="add">
          <ac:chgData name="Kathy Parrott" userId="9580919c90bf43bc" providerId="LiveId" clId="{1899F22B-9B2E-4FD5-984F-64C46CE192BE}" dt="2023-11-23T00:48:36.264" v="1289" actId="26606"/>
          <ac:grpSpMkLst>
            <pc:docMk/>
            <pc:sldMk cId="913975258" sldId="265"/>
            <ac:grpSpMk id="39" creationId="{D6280969-F024-466D-A1DB-4F848C51DEF6}"/>
          </ac:grpSpMkLst>
        </pc:grpChg>
        <pc:picChg chg="add mod ord">
          <ac:chgData name="Kathy Parrott" userId="9580919c90bf43bc" providerId="LiveId" clId="{1899F22B-9B2E-4FD5-984F-64C46CE192BE}" dt="2023-11-23T00:49:47.249" v="1296" actId="1076"/>
          <ac:picMkLst>
            <pc:docMk/>
            <pc:sldMk cId="913975258" sldId="265"/>
            <ac:picMk id="3" creationId="{5703DF22-86D7-7C76-54CD-1071334E4C1A}"/>
          </ac:picMkLst>
        </pc:picChg>
        <pc:cxnChg chg="add">
          <ac:chgData name="Kathy Parrott" userId="9580919c90bf43bc" providerId="LiveId" clId="{1899F22B-9B2E-4FD5-984F-64C46CE192BE}" dt="2023-11-23T00:48:36.264" v="1289" actId="26606"/>
          <ac:cxnSpMkLst>
            <pc:docMk/>
            <pc:sldMk cId="913975258" sldId="265"/>
            <ac:cxnSpMk id="55" creationId="{063B6EC6-D752-4EE7-908B-F8F19E8C7FEA}"/>
          </ac:cxnSpMkLst>
        </pc:cxnChg>
        <pc:cxnChg chg="add">
          <ac:chgData name="Kathy Parrott" userId="9580919c90bf43bc" providerId="LiveId" clId="{1899F22B-9B2E-4FD5-984F-64C46CE192BE}" dt="2023-11-23T00:48:36.264" v="1289" actId="26606"/>
          <ac:cxnSpMkLst>
            <pc:docMk/>
            <pc:sldMk cId="913975258" sldId="265"/>
            <ac:cxnSpMk id="57" creationId="{EFECD4E8-AD3E-4228-82A2-9461958EA94D}"/>
          </ac:cxnSpMkLst>
        </pc:cxnChg>
      </pc:sldChg>
      <pc:sldChg chg="addSp delSp modSp new mod setBg addAnim delAnim">
        <pc:chgData name="Kathy Parrott" userId="9580919c90bf43bc" providerId="LiveId" clId="{1899F22B-9B2E-4FD5-984F-64C46CE192BE}" dt="2023-11-23T00:40:13.587" v="973" actId="14100"/>
        <pc:sldMkLst>
          <pc:docMk/>
          <pc:sldMk cId="4259733890" sldId="266"/>
        </pc:sldMkLst>
        <pc:spChg chg="mod ord">
          <ac:chgData name="Kathy Parrott" userId="9580919c90bf43bc" providerId="LiveId" clId="{1899F22B-9B2E-4FD5-984F-64C46CE192BE}" dt="2023-11-23T00:40:04.943" v="971" actId="1076"/>
          <ac:spMkLst>
            <pc:docMk/>
            <pc:sldMk cId="4259733890" sldId="266"/>
            <ac:spMk id="2" creationId="{97D41834-C410-E391-510E-1453F0B3A10B}"/>
          </ac:spMkLst>
        </pc:spChg>
        <pc:spChg chg="add del">
          <ac:chgData name="Kathy Parrott" userId="9580919c90bf43bc" providerId="LiveId" clId="{1899F22B-9B2E-4FD5-984F-64C46CE192BE}" dt="2023-11-23T00:39:26.169" v="960" actId="26606"/>
          <ac:spMkLst>
            <pc:docMk/>
            <pc:sldMk cId="4259733890" sldId="266"/>
            <ac:spMk id="25" creationId="{8CDA3497-1EDA-4EB3-9C27-4D9835D30AAB}"/>
          </ac:spMkLst>
        </pc:spChg>
        <pc:spChg chg="add del">
          <ac:chgData name="Kathy Parrott" userId="9580919c90bf43bc" providerId="LiveId" clId="{1899F22B-9B2E-4FD5-984F-64C46CE192BE}" dt="2023-11-23T00:39:26.169" v="960" actId="26606"/>
          <ac:spMkLst>
            <pc:docMk/>
            <pc:sldMk cId="4259733890" sldId="266"/>
            <ac:spMk id="27" creationId="{41F9764E-9AA0-49A3-9EA2-885EE9914014}"/>
          </ac:spMkLst>
        </pc:spChg>
        <pc:spChg chg="add del">
          <ac:chgData name="Kathy Parrott" userId="9580919c90bf43bc" providerId="LiveId" clId="{1899F22B-9B2E-4FD5-984F-64C46CE192BE}" dt="2023-11-23T00:39:26.169" v="960" actId="26606"/>
          <ac:spMkLst>
            <pc:docMk/>
            <pc:sldMk cId="4259733890" sldId="266"/>
            <ac:spMk id="29" creationId="{FA3A4F4A-4DC4-43F2-AC2D-06211A812FC0}"/>
          </ac:spMkLst>
        </pc:spChg>
        <pc:spChg chg="add del">
          <ac:chgData name="Kathy Parrott" userId="9580919c90bf43bc" providerId="LiveId" clId="{1899F22B-9B2E-4FD5-984F-64C46CE192BE}" dt="2023-11-23T00:39:26.169" v="960" actId="26606"/>
          <ac:spMkLst>
            <pc:docMk/>
            <pc:sldMk cId="4259733890" sldId="266"/>
            <ac:spMk id="31" creationId="{84CFB374-B343-457A-B567-B4D784B1FEAE}"/>
          </ac:spMkLst>
        </pc:spChg>
        <pc:spChg chg="add del">
          <ac:chgData name="Kathy Parrott" userId="9580919c90bf43bc" providerId="LiveId" clId="{1899F22B-9B2E-4FD5-984F-64C46CE192BE}" dt="2023-11-23T00:39:26.169" v="960" actId="26606"/>
          <ac:spMkLst>
            <pc:docMk/>
            <pc:sldMk cId="4259733890" sldId="266"/>
            <ac:spMk id="33" creationId="{0597FEEE-1E11-4396-BB69-B43FA92F9580}"/>
          </ac:spMkLst>
        </pc:spChg>
        <pc:spChg chg="add del">
          <ac:chgData name="Kathy Parrott" userId="9580919c90bf43bc" providerId="LiveId" clId="{1899F22B-9B2E-4FD5-984F-64C46CE192BE}" dt="2023-11-23T00:39:26.169" v="960" actId="26606"/>
          <ac:spMkLst>
            <pc:docMk/>
            <pc:sldMk cId="4259733890" sldId="266"/>
            <ac:spMk id="35" creationId="{A2DB2F81-3E68-4044-B7C2-03DEEC50D8F5}"/>
          </ac:spMkLst>
        </pc:spChg>
        <pc:spChg chg="add del">
          <ac:chgData name="Kathy Parrott" userId="9580919c90bf43bc" providerId="LiveId" clId="{1899F22B-9B2E-4FD5-984F-64C46CE192BE}" dt="2023-11-23T00:39:26.169" v="960" actId="26606"/>
          <ac:spMkLst>
            <pc:docMk/>
            <pc:sldMk cId="4259733890" sldId="266"/>
            <ac:spMk id="37" creationId="{DC2F7294-2397-4C96-AB1E-E66CDEA3B5DF}"/>
          </ac:spMkLst>
        </pc:spChg>
        <pc:spChg chg="add del">
          <ac:chgData name="Kathy Parrott" userId="9580919c90bf43bc" providerId="LiveId" clId="{1899F22B-9B2E-4FD5-984F-64C46CE192BE}" dt="2023-11-23T00:39:50.031" v="965" actId="26606"/>
          <ac:spMkLst>
            <pc:docMk/>
            <pc:sldMk cId="4259733890" sldId="266"/>
            <ac:spMk id="50" creationId="{F6E918B1-FA59-42EF-8A8E-B0F3D1E54084}"/>
          </ac:spMkLst>
        </pc:spChg>
        <pc:spChg chg="add">
          <ac:chgData name="Kathy Parrott" userId="9580919c90bf43bc" providerId="LiveId" clId="{1899F22B-9B2E-4FD5-984F-64C46CE192BE}" dt="2023-11-23T00:39:53.889" v="970" actId="26606"/>
          <ac:spMkLst>
            <pc:docMk/>
            <pc:sldMk cId="4259733890" sldId="266"/>
            <ac:spMk id="73" creationId="{5A7802B6-FF37-40CF-A7E2-6F2A0D9A91EF}"/>
          </ac:spMkLst>
        </pc:spChg>
        <pc:grpChg chg="add del">
          <ac:chgData name="Kathy Parrott" userId="9580919c90bf43bc" providerId="LiveId" clId="{1899F22B-9B2E-4FD5-984F-64C46CE192BE}" dt="2023-11-23T00:39:26.169" v="960" actId="26606"/>
          <ac:grpSpMkLst>
            <pc:docMk/>
            <pc:sldMk cId="4259733890" sldId="266"/>
            <ac:grpSpMk id="9" creationId="{A5AFB369-4673-4727-A7CD-D86AFE0AE069}"/>
          </ac:grpSpMkLst>
        </pc:grpChg>
        <pc:grpChg chg="add del">
          <ac:chgData name="Kathy Parrott" userId="9580919c90bf43bc" providerId="LiveId" clId="{1899F22B-9B2E-4FD5-984F-64C46CE192BE}" dt="2023-11-23T00:39:31.379" v="963" actId="26606"/>
          <ac:grpSpMkLst>
            <pc:docMk/>
            <pc:sldMk cId="4259733890" sldId="266"/>
            <ac:grpSpMk id="39" creationId="{A5AFB369-4673-4727-A7CD-D86AFE0AE069}"/>
          </ac:grpSpMkLst>
        </pc:grpChg>
        <pc:grpChg chg="add del">
          <ac:chgData name="Kathy Parrott" userId="9580919c90bf43bc" providerId="LiveId" clId="{1899F22B-9B2E-4FD5-984F-64C46CE192BE}" dt="2023-11-23T00:39:50.031" v="965" actId="26606"/>
          <ac:grpSpMkLst>
            <pc:docMk/>
            <pc:sldMk cId="4259733890" sldId="266"/>
            <ac:grpSpMk id="49" creationId="{4815A7B4-532E-48C9-AC24-D78ACF3339DB}"/>
          </ac:grpSpMkLst>
        </pc:grpChg>
        <pc:grpChg chg="add del">
          <ac:chgData name="Kathy Parrott" userId="9580919c90bf43bc" providerId="LiveId" clId="{1899F22B-9B2E-4FD5-984F-64C46CE192BE}" dt="2023-11-23T00:39:52.107" v="967" actId="26606"/>
          <ac:grpSpMkLst>
            <pc:docMk/>
            <pc:sldMk cId="4259733890" sldId="266"/>
            <ac:grpSpMk id="52" creationId="{4815A7B4-532E-48C9-AC24-D78ACF3339DB}"/>
          </ac:grpSpMkLst>
        </pc:grpChg>
        <pc:grpChg chg="add del">
          <ac:chgData name="Kathy Parrott" userId="9580919c90bf43bc" providerId="LiveId" clId="{1899F22B-9B2E-4FD5-984F-64C46CE192BE}" dt="2023-11-23T00:39:53.885" v="969" actId="26606"/>
          <ac:grpSpMkLst>
            <pc:docMk/>
            <pc:sldMk cId="4259733890" sldId="266"/>
            <ac:grpSpMk id="62" creationId="{B4DE830A-B531-4A3B-96F6-0ECE88B08555}"/>
          </ac:grpSpMkLst>
        </pc:grpChg>
        <pc:grpChg chg="add">
          <ac:chgData name="Kathy Parrott" userId="9580919c90bf43bc" providerId="LiveId" clId="{1899F22B-9B2E-4FD5-984F-64C46CE192BE}" dt="2023-11-23T00:39:53.889" v="970" actId="26606"/>
          <ac:grpSpMkLst>
            <pc:docMk/>
            <pc:sldMk cId="4259733890" sldId="266"/>
            <ac:grpSpMk id="64" creationId="{B4DE830A-B531-4A3B-96F6-0ECE88B08555}"/>
          </ac:grpSpMkLst>
        </pc:grpChg>
        <pc:picChg chg="add mod">
          <ac:chgData name="Kathy Parrott" userId="9580919c90bf43bc" providerId="LiveId" clId="{1899F22B-9B2E-4FD5-984F-64C46CE192BE}" dt="2023-11-23T00:40:13.587" v="973" actId="14100"/>
          <ac:picMkLst>
            <pc:docMk/>
            <pc:sldMk cId="4259733890" sldId="266"/>
            <ac:picMk id="4" creationId="{A2EFBB2D-19B1-ADBE-20CD-815D31EF2D63}"/>
          </ac:picMkLst>
        </pc:picChg>
        <pc:cxnChg chg="add del">
          <ac:chgData name="Kathy Parrott" userId="9580919c90bf43bc" providerId="LiveId" clId="{1899F22B-9B2E-4FD5-984F-64C46CE192BE}" dt="2023-11-23T00:39:26.169" v="960" actId="26606"/>
          <ac:cxnSpMkLst>
            <pc:docMk/>
            <pc:sldMk cId="4259733890" sldId="266"/>
            <ac:cxnSpMk id="21" creationId="{27A85E05-9D34-4977-8352-DB3956997445}"/>
          </ac:cxnSpMkLst>
        </pc:cxnChg>
        <pc:cxnChg chg="add del">
          <ac:chgData name="Kathy Parrott" userId="9580919c90bf43bc" providerId="LiveId" clId="{1899F22B-9B2E-4FD5-984F-64C46CE192BE}" dt="2023-11-23T00:39:26.169" v="960" actId="26606"/>
          <ac:cxnSpMkLst>
            <pc:docMk/>
            <pc:sldMk cId="4259733890" sldId="266"/>
            <ac:cxnSpMk id="23" creationId="{5CDED616-E554-4DB6-9F28-08F38A64A940}"/>
          </ac:cxnSpMkLst>
        </pc:cxnChg>
      </pc:sldChg>
      <pc:sldChg chg="addSp delSp modSp new mod setBg">
        <pc:chgData name="Kathy Parrott" userId="9580919c90bf43bc" providerId="LiveId" clId="{1899F22B-9B2E-4FD5-984F-64C46CE192BE}" dt="2023-11-23T01:12:24.950" v="1442" actId="207"/>
        <pc:sldMkLst>
          <pc:docMk/>
          <pc:sldMk cId="1176873822" sldId="267"/>
        </pc:sldMkLst>
        <pc:spChg chg="add del">
          <ac:chgData name="Kathy Parrott" userId="9580919c90bf43bc" providerId="LiveId" clId="{1899F22B-9B2E-4FD5-984F-64C46CE192BE}" dt="2023-11-23T00:54:15.910" v="1311" actId="26606"/>
          <ac:spMkLst>
            <pc:docMk/>
            <pc:sldMk cId="1176873822" sldId="267"/>
            <ac:spMk id="10" creationId="{21029ED5-F105-4DD2-99C8-1E4422817978}"/>
          </ac:spMkLst>
        </pc:spChg>
        <pc:spChg chg="add mod ord">
          <ac:chgData name="Kathy Parrott" userId="9580919c90bf43bc" providerId="LiveId" clId="{1899F22B-9B2E-4FD5-984F-64C46CE192BE}" dt="2023-11-23T01:12:24.950" v="1442" actId="207"/>
          <ac:spMkLst>
            <pc:docMk/>
            <pc:sldMk cId="1176873822" sldId="267"/>
            <ac:spMk id="11" creationId="{446A5E79-6CDD-AAA1-B962-5FDD9EF9D738}"/>
          </ac:spMkLst>
        </pc:spChg>
        <pc:spChg chg="add">
          <ac:chgData name="Kathy Parrott" userId="9580919c90bf43bc" providerId="LiveId" clId="{1899F22B-9B2E-4FD5-984F-64C46CE192BE}" dt="2023-11-23T01:00:30.516" v="1380" actId="11529"/>
          <ac:spMkLst>
            <pc:docMk/>
            <pc:sldMk cId="1176873822" sldId="267"/>
            <ac:spMk id="22" creationId="{EE00F355-6D0E-250B-F79E-C555DA4B3DAD}"/>
          </ac:spMkLst>
        </pc:spChg>
        <pc:spChg chg="add del">
          <ac:chgData name="Kathy Parrott" userId="9580919c90bf43bc" providerId="LiveId" clId="{1899F22B-9B2E-4FD5-984F-64C46CE192BE}" dt="2023-11-23T00:54:15.910" v="1311" actId="26606"/>
          <ac:spMkLst>
            <pc:docMk/>
            <pc:sldMk cId="1176873822" sldId="267"/>
            <ac:spMk id="23" creationId="{5C9652B3-A450-4ED6-8FBF-F536BA60B4D8}"/>
          </ac:spMkLst>
        </pc:spChg>
        <pc:spChg chg="add del">
          <ac:chgData name="Kathy Parrott" userId="9580919c90bf43bc" providerId="LiveId" clId="{1899F22B-9B2E-4FD5-984F-64C46CE192BE}" dt="2023-11-23T00:53:58.114" v="1308" actId="26606"/>
          <ac:spMkLst>
            <pc:docMk/>
            <pc:sldMk cId="1176873822" sldId="267"/>
            <ac:spMk id="28" creationId="{21029ED5-F105-4DD2-99C8-1E4422817978}"/>
          </ac:spMkLst>
        </pc:spChg>
        <pc:spChg chg="add del">
          <ac:chgData name="Kathy Parrott" userId="9580919c90bf43bc" providerId="LiveId" clId="{1899F22B-9B2E-4FD5-984F-64C46CE192BE}" dt="2023-11-23T00:53:58.114" v="1308" actId="26606"/>
          <ac:spMkLst>
            <pc:docMk/>
            <pc:sldMk cId="1176873822" sldId="267"/>
            <ac:spMk id="41" creationId="{5C9652B3-A450-4ED6-8FBF-F536BA60B4D8}"/>
          </ac:spMkLst>
        </pc:spChg>
        <pc:spChg chg="add del">
          <ac:chgData name="Kathy Parrott" userId="9580919c90bf43bc" providerId="LiveId" clId="{1899F22B-9B2E-4FD5-984F-64C46CE192BE}" dt="2023-11-23T00:54:15.909" v="1310" actId="26606"/>
          <ac:spMkLst>
            <pc:docMk/>
            <pc:sldMk cId="1176873822" sldId="267"/>
            <ac:spMk id="43" creationId="{03E8462A-FEBA-4848-81CC-3F8DA3E477BE}"/>
          </ac:spMkLst>
        </pc:spChg>
        <pc:spChg chg="add del">
          <ac:chgData name="Kathy Parrott" userId="9580919c90bf43bc" providerId="LiveId" clId="{1899F22B-9B2E-4FD5-984F-64C46CE192BE}" dt="2023-11-23T00:54:15.909" v="1310" actId="26606"/>
          <ac:spMkLst>
            <pc:docMk/>
            <pc:sldMk cId="1176873822" sldId="267"/>
            <ac:spMk id="53" creationId="{7941F9B1-B01B-4A84-89D9-B169AEB4E456}"/>
          </ac:spMkLst>
        </pc:spChg>
        <pc:grpChg chg="add del">
          <ac:chgData name="Kathy Parrott" userId="9580919c90bf43bc" providerId="LiveId" clId="{1899F22B-9B2E-4FD5-984F-64C46CE192BE}" dt="2023-11-23T00:54:15.910" v="1311" actId="26606"/>
          <ac:grpSpMkLst>
            <pc:docMk/>
            <pc:sldMk cId="1176873822" sldId="267"/>
            <ac:grpSpMk id="12" creationId="{2D621E68-BF28-4A1C-B1A2-4E55E139E79A}"/>
          </ac:grpSpMkLst>
        </pc:grpChg>
        <pc:grpChg chg="add del">
          <ac:chgData name="Kathy Parrott" userId="9580919c90bf43bc" providerId="LiveId" clId="{1899F22B-9B2E-4FD5-984F-64C46CE192BE}" dt="2023-11-23T00:53:58.114" v="1308" actId="26606"/>
          <ac:grpSpMkLst>
            <pc:docMk/>
            <pc:sldMk cId="1176873822" sldId="267"/>
            <ac:grpSpMk id="30" creationId="{2D621E68-BF28-4A1C-B1A2-4E55E139E79A}"/>
          </ac:grpSpMkLst>
        </pc:grpChg>
        <pc:grpChg chg="add del">
          <ac:chgData name="Kathy Parrott" userId="9580919c90bf43bc" providerId="LiveId" clId="{1899F22B-9B2E-4FD5-984F-64C46CE192BE}" dt="2023-11-23T00:54:15.909" v="1310" actId="26606"/>
          <ac:grpSpMkLst>
            <pc:docMk/>
            <pc:sldMk cId="1176873822" sldId="267"/>
            <ac:grpSpMk id="44" creationId="{2109F83F-40FE-4DB3-84CC-09FB3340D06D}"/>
          </ac:grpSpMkLst>
        </pc:grpChg>
        <pc:picChg chg="add del">
          <ac:chgData name="Kathy Parrott" userId="9580919c90bf43bc" providerId="LiveId" clId="{1899F22B-9B2E-4FD5-984F-64C46CE192BE}" dt="2023-11-23T00:51:17.591" v="1299" actId="478"/>
          <ac:picMkLst>
            <pc:docMk/>
            <pc:sldMk cId="1176873822" sldId="267"/>
            <ac:picMk id="3" creationId="{56720155-5D77-3AF3-65AA-259F640530A8}"/>
          </ac:picMkLst>
        </pc:picChg>
        <pc:picChg chg="add del mod">
          <ac:chgData name="Kathy Parrott" userId="9580919c90bf43bc" providerId="LiveId" clId="{1899F22B-9B2E-4FD5-984F-64C46CE192BE}" dt="2023-11-23T00:53:29.367" v="1304" actId="478"/>
          <ac:picMkLst>
            <pc:docMk/>
            <pc:sldMk cId="1176873822" sldId="267"/>
            <ac:picMk id="5" creationId="{2CB91642-F001-60AB-DBFB-5ED36C3B756B}"/>
          </ac:picMkLst>
        </pc:picChg>
        <pc:picChg chg="add del mod">
          <ac:chgData name="Kathy Parrott" userId="9580919c90bf43bc" providerId="LiveId" clId="{1899F22B-9B2E-4FD5-984F-64C46CE192BE}" dt="2023-11-23T00:56:14.657" v="1315" actId="478"/>
          <ac:picMkLst>
            <pc:docMk/>
            <pc:sldMk cId="1176873822" sldId="267"/>
            <ac:picMk id="7" creationId="{F43FF85F-C743-0F8F-432E-8B50980CCB30}"/>
          </ac:picMkLst>
        </pc:picChg>
        <pc:picChg chg="add mod">
          <ac:chgData name="Kathy Parrott" userId="9580919c90bf43bc" providerId="LiveId" clId="{1899F22B-9B2E-4FD5-984F-64C46CE192BE}" dt="2023-11-23T01:00:04.932" v="1379" actId="1076"/>
          <ac:picMkLst>
            <pc:docMk/>
            <pc:sldMk cId="1176873822" sldId="267"/>
            <ac:picMk id="9" creationId="{1FBBD148-9745-9D1A-8311-5D8D1BF2145C}"/>
          </ac:picMkLst>
        </pc:picChg>
      </pc:sldChg>
      <pc:sldChg chg="addSp modSp new mod setBg">
        <pc:chgData name="Kathy Parrott" userId="9580919c90bf43bc" providerId="LiveId" clId="{1899F22B-9B2E-4FD5-984F-64C46CE192BE}" dt="2023-11-27T23:59:11.623" v="2790" actId="14100"/>
        <pc:sldMkLst>
          <pc:docMk/>
          <pc:sldMk cId="1289811133" sldId="268"/>
        </pc:sldMkLst>
        <pc:spChg chg="add mod">
          <ac:chgData name="Kathy Parrott" userId="9580919c90bf43bc" providerId="LiveId" clId="{1899F22B-9B2E-4FD5-984F-64C46CE192BE}" dt="2023-11-23T01:33:33.344" v="1751" actId="1076"/>
          <ac:spMkLst>
            <pc:docMk/>
            <pc:sldMk cId="1289811133" sldId="268"/>
            <ac:spMk id="4" creationId="{FDB12639-F065-FB54-4A16-1263D3115B7F}"/>
          </ac:spMkLst>
        </pc:spChg>
        <pc:spChg chg="add mod">
          <ac:chgData name="Kathy Parrott" userId="9580919c90bf43bc" providerId="LiveId" clId="{1899F22B-9B2E-4FD5-984F-64C46CE192BE}" dt="2023-11-23T01:33:42.605" v="1753" actId="14100"/>
          <ac:spMkLst>
            <pc:docMk/>
            <pc:sldMk cId="1289811133" sldId="268"/>
            <ac:spMk id="5" creationId="{9BB18E26-E6B9-8322-07A5-0B348930E4A4}"/>
          </ac:spMkLst>
        </pc:spChg>
        <pc:spChg chg="add">
          <ac:chgData name="Kathy Parrott" userId="9580919c90bf43bc" providerId="LiveId" clId="{1899F22B-9B2E-4FD5-984F-64C46CE192BE}" dt="2023-11-23T01:11:48.136" v="1440" actId="26606"/>
          <ac:spMkLst>
            <pc:docMk/>
            <pc:sldMk cId="1289811133" sldId="268"/>
            <ac:spMk id="21" creationId="{9F4444CE-BC8D-4D61-B303-4C05614E62AB}"/>
          </ac:spMkLst>
        </pc:spChg>
        <pc:spChg chg="add">
          <ac:chgData name="Kathy Parrott" userId="9580919c90bf43bc" providerId="LiveId" clId="{1899F22B-9B2E-4FD5-984F-64C46CE192BE}" dt="2023-11-23T01:11:48.136" v="1440" actId="26606"/>
          <ac:spMkLst>
            <pc:docMk/>
            <pc:sldMk cId="1289811133" sldId="268"/>
            <ac:spMk id="23" creationId="{62423CA5-E2E1-4789-B759-9906C1C94063}"/>
          </ac:spMkLst>
        </pc:spChg>
        <pc:spChg chg="add">
          <ac:chgData name="Kathy Parrott" userId="9580919c90bf43bc" providerId="LiveId" clId="{1899F22B-9B2E-4FD5-984F-64C46CE192BE}" dt="2023-11-23T01:11:48.136" v="1440" actId="26606"/>
          <ac:spMkLst>
            <pc:docMk/>
            <pc:sldMk cId="1289811133" sldId="268"/>
            <ac:spMk id="25" creationId="{73772B81-181F-48B7-8826-4D9686D15DF5}"/>
          </ac:spMkLst>
        </pc:spChg>
        <pc:spChg chg="add">
          <ac:chgData name="Kathy Parrott" userId="9580919c90bf43bc" providerId="LiveId" clId="{1899F22B-9B2E-4FD5-984F-64C46CE192BE}" dt="2023-11-23T01:11:48.136" v="1440" actId="26606"/>
          <ac:spMkLst>
            <pc:docMk/>
            <pc:sldMk cId="1289811133" sldId="268"/>
            <ac:spMk id="27" creationId="{B2205F6E-03C6-4E92-877C-E2482F6599AA}"/>
          </ac:spMkLst>
        </pc:spChg>
        <pc:grpChg chg="add">
          <ac:chgData name="Kathy Parrott" userId="9580919c90bf43bc" providerId="LiveId" clId="{1899F22B-9B2E-4FD5-984F-64C46CE192BE}" dt="2023-11-23T01:11:48.136" v="1440" actId="26606"/>
          <ac:grpSpMkLst>
            <pc:docMk/>
            <pc:sldMk cId="1289811133" sldId="268"/>
            <ac:grpSpMk id="9" creationId="{1F2B4773-3207-44CC-B7AC-892B70498211}"/>
          </ac:grpSpMkLst>
        </pc:grpChg>
        <pc:picChg chg="add mod ord">
          <ac:chgData name="Kathy Parrott" userId="9580919c90bf43bc" providerId="LiveId" clId="{1899F22B-9B2E-4FD5-984F-64C46CE192BE}" dt="2023-11-27T23:59:11.623" v="2790" actId="14100"/>
          <ac:picMkLst>
            <pc:docMk/>
            <pc:sldMk cId="1289811133" sldId="268"/>
            <ac:picMk id="3" creationId="{35414090-0FD0-C38B-F8F7-0398DBD213F9}"/>
          </ac:picMkLst>
        </pc:picChg>
      </pc:sldChg>
      <pc:sldChg chg="addSp delSp modSp new mod setBg">
        <pc:chgData name="Kathy Parrott" userId="9580919c90bf43bc" providerId="LiveId" clId="{1899F22B-9B2E-4FD5-984F-64C46CE192BE}" dt="2023-11-23T01:19:08.697" v="1560" actId="1076"/>
        <pc:sldMkLst>
          <pc:docMk/>
          <pc:sldMk cId="270665426" sldId="269"/>
        </pc:sldMkLst>
        <pc:spChg chg="mod">
          <ac:chgData name="Kathy Parrott" userId="9580919c90bf43bc" providerId="LiveId" clId="{1899F22B-9B2E-4FD5-984F-64C46CE192BE}" dt="2023-11-23T01:18:40.137" v="1556" actId="1076"/>
          <ac:spMkLst>
            <pc:docMk/>
            <pc:sldMk cId="270665426" sldId="269"/>
            <ac:spMk id="2" creationId="{1C09CEDD-4A84-F9EF-ADA7-DAE482A3B6C9}"/>
          </ac:spMkLst>
        </pc:spChg>
        <pc:spChg chg="add mod">
          <ac:chgData name="Kathy Parrott" userId="9580919c90bf43bc" providerId="LiveId" clId="{1899F22B-9B2E-4FD5-984F-64C46CE192BE}" dt="2023-11-23T01:19:08.697" v="1560" actId="1076"/>
          <ac:spMkLst>
            <pc:docMk/>
            <pc:sldMk cId="270665426" sldId="269"/>
            <ac:spMk id="3" creationId="{009356C2-0B36-9B80-E1B4-1E4B82F4FC69}"/>
          </ac:spMkLst>
        </pc:spChg>
        <pc:spChg chg="add del mod">
          <ac:chgData name="Kathy Parrott" userId="9580919c90bf43bc" providerId="LiveId" clId="{1899F22B-9B2E-4FD5-984F-64C46CE192BE}" dt="2023-11-23T01:17:10.839" v="1549" actId="26606"/>
          <ac:spMkLst>
            <pc:docMk/>
            <pc:sldMk cId="270665426" sldId="269"/>
            <ac:spMk id="4" creationId="{66C4EF4F-DDB5-C6BA-2552-5A677877A17C}"/>
          </ac:spMkLst>
        </pc:spChg>
        <pc:spChg chg="add del">
          <ac:chgData name="Kathy Parrott" userId="9580919c90bf43bc" providerId="LiveId" clId="{1899F22B-9B2E-4FD5-984F-64C46CE192BE}" dt="2023-11-23T01:17:03.753" v="1542" actId="26606"/>
          <ac:spMkLst>
            <pc:docMk/>
            <pc:sldMk cId="270665426" sldId="269"/>
            <ac:spMk id="22" creationId="{CB5AA8A5-25CC-4295-892F-367FCDAF2BF6}"/>
          </ac:spMkLst>
        </pc:spChg>
        <pc:spChg chg="add del">
          <ac:chgData name="Kathy Parrott" userId="9580919c90bf43bc" providerId="LiveId" clId="{1899F22B-9B2E-4FD5-984F-64C46CE192BE}" dt="2023-11-23T01:17:10.824" v="1548" actId="26606"/>
          <ac:spMkLst>
            <pc:docMk/>
            <pc:sldMk cId="270665426" sldId="269"/>
            <ac:spMk id="26" creationId="{3F088236-D655-4F88-B238-E16762358025}"/>
          </ac:spMkLst>
        </pc:spChg>
        <pc:spChg chg="add del">
          <ac:chgData name="Kathy Parrott" userId="9580919c90bf43bc" providerId="LiveId" clId="{1899F22B-9B2E-4FD5-984F-64C46CE192BE}" dt="2023-11-23T01:17:10.824" v="1548" actId="26606"/>
          <ac:spMkLst>
            <pc:docMk/>
            <pc:sldMk cId="270665426" sldId="269"/>
            <ac:spMk id="28" creationId="{3DAC0C92-199E-475C-9390-119A9B027276}"/>
          </ac:spMkLst>
        </pc:spChg>
        <pc:spChg chg="add del">
          <ac:chgData name="Kathy Parrott" userId="9580919c90bf43bc" providerId="LiveId" clId="{1899F22B-9B2E-4FD5-984F-64C46CE192BE}" dt="2023-11-23T01:17:10.824" v="1548" actId="26606"/>
          <ac:spMkLst>
            <pc:docMk/>
            <pc:sldMk cId="270665426" sldId="269"/>
            <ac:spMk id="30" creationId="{C4CFB339-0ED8-4FE2-9EF1-6D1375B8499B}"/>
          </ac:spMkLst>
        </pc:spChg>
        <pc:spChg chg="add del">
          <ac:chgData name="Kathy Parrott" userId="9580919c90bf43bc" providerId="LiveId" clId="{1899F22B-9B2E-4FD5-984F-64C46CE192BE}" dt="2023-11-23T01:17:10.824" v="1548" actId="26606"/>
          <ac:spMkLst>
            <pc:docMk/>
            <pc:sldMk cId="270665426" sldId="269"/>
            <ac:spMk id="32" creationId="{31896C80-2069-4431-9C19-83B913734490}"/>
          </ac:spMkLst>
        </pc:spChg>
        <pc:spChg chg="add del">
          <ac:chgData name="Kathy Parrott" userId="9580919c90bf43bc" providerId="LiveId" clId="{1899F22B-9B2E-4FD5-984F-64C46CE192BE}" dt="2023-11-23T01:17:10.824" v="1548" actId="26606"/>
          <ac:spMkLst>
            <pc:docMk/>
            <pc:sldMk cId="270665426" sldId="269"/>
            <ac:spMk id="34" creationId="{BF120A21-0841-4823-B0C4-28AEBCEF9B78}"/>
          </ac:spMkLst>
        </pc:spChg>
        <pc:spChg chg="add del">
          <ac:chgData name="Kathy Parrott" userId="9580919c90bf43bc" providerId="LiveId" clId="{1899F22B-9B2E-4FD5-984F-64C46CE192BE}" dt="2023-11-23T01:17:03.753" v="1542" actId="26606"/>
          <ac:spMkLst>
            <pc:docMk/>
            <pc:sldMk cId="270665426" sldId="269"/>
            <ac:spMk id="35" creationId="{24C6BC13-FB1E-48CC-B421-3D06039728B4}"/>
          </ac:spMkLst>
        </pc:spChg>
        <pc:spChg chg="add del">
          <ac:chgData name="Kathy Parrott" userId="9580919c90bf43bc" providerId="LiveId" clId="{1899F22B-9B2E-4FD5-984F-64C46CE192BE}" dt="2023-11-23T01:17:10.824" v="1548" actId="26606"/>
          <ac:spMkLst>
            <pc:docMk/>
            <pc:sldMk cId="270665426" sldId="269"/>
            <ac:spMk id="36" creationId="{DBB05BAE-BBD3-4289-899F-A6851503C6B0}"/>
          </ac:spMkLst>
        </pc:spChg>
        <pc:spChg chg="add del">
          <ac:chgData name="Kathy Parrott" userId="9580919c90bf43bc" providerId="LiveId" clId="{1899F22B-9B2E-4FD5-984F-64C46CE192BE}" dt="2023-11-23T01:17:10.824" v="1548" actId="26606"/>
          <ac:spMkLst>
            <pc:docMk/>
            <pc:sldMk cId="270665426" sldId="269"/>
            <ac:spMk id="38" creationId="{9874D11C-36F5-4BBE-A490-019A54E953B0}"/>
          </ac:spMkLst>
        </pc:spChg>
        <pc:spChg chg="add del">
          <ac:chgData name="Kathy Parrott" userId="9580919c90bf43bc" providerId="LiveId" clId="{1899F22B-9B2E-4FD5-984F-64C46CE192BE}" dt="2023-11-23T01:17:05.409" v="1544" actId="26606"/>
          <ac:spMkLst>
            <pc:docMk/>
            <pc:sldMk cId="270665426" sldId="269"/>
            <ac:spMk id="47" creationId="{3BCB5F6A-9EB0-40B0-9D13-3023E9A20508}"/>
          </ac:spMkLst>
        </pc:spChg>
        <pc:spChg chg="add del">
          <ac:chgData name="Kathy Parrott" userId="9580919c90bf43bc" providerId="LiveId" clId="{1899F22B-9B2E-4FD5-984F-64C46CE192BE}" dt="2023-11-23T01:17:05.409" v="1544" actId="26606"/>
          <ac:spMkLst>
            <pc:docMk/>
            <pc:sldMk cId="270665426" sldId="269"/>
            <ac:spMk id="48" creationId="{66C4EF4F-DDB5-C6BA-2552-5A677877A17C}"/>
          </ac:spMkLst>
        </pc:spChg>
        <pc:spChg chg="add del">
          <ac:chgData name="Kathy Parrott" userId="9580919c90bf43bc" providerId="LiveId" clId="{1899F22B-9B2E-4FD5-984F-64C46CE192BE}" dt="2023-11-23T01:17:08.047" v="1546" actId="26606"/>
          <ac:spMkLst>
            <pc:docMk/>
            <pc:sldMk cId="270665426" sldId="269"/>
            <ac:spMk id="52" creationId="{3BCB5F6A-9EB0-40B0-9D13-3023E9A20508}"/>
          </ac:spMkLst>
        </pc:spChg>
        <pc:spChg chg="add del">
          <ac:chgData name="Kathy Parrott" userId="9580919c90bf43bc" providerId="LiveId" clId="{1899F22B-9B2E-4FD5-984F-64C46CE192BE}" dt="2023-11-23T01:17:08.047" v="1546" actId="26606"/>
          <ac:spMkLst>
            <pc:docMk/>
            <pc:sldMk cId="270665426" sldId="269"/>
            <ac:spMk id="53" creationId="{66C4EF4F-DDB5-C6BA-2552-5A677877A17C}"/>
          </ac:spMkLst>
        </pc:spChg>
        <pc:spChg chg="add del">
          <ac:chgData name="Kathy Parrott" userId="9580919c90bf43bc" providerId="LiveId" clId="{1899F22B-9B2E-4FD5-984F-64C46CE192BE}" dt="2023-11-23T01:17:10.824" v="1548" actId="26606"/>
          <ac:spMkLst>
            <pc:docMk/>
            <pc:sldMk cId="270665426" sldId="269"/>
            <ac:spMk id="67" creationId="{66C4EF4F-DDB5-C6BA-2552-5A677877A17C}"/>
          </ac:spMkLst>
        </pc:spChg>
        <pc:spChg chg="add">
          <ac:chgData name="Kathy Parrott" userId="9580919c90bf43bc" providerId="LiveId" clId="{1899F22B-9B2E-4FD5-984F-64C46CE192BE}" dt="2023-11-23T01:17:10.839" v="1549" actId="26606"/>
          <ac:spMkLst>
            <pc:docMk/>
            <pc:sldMk cId="270665426" sldId="269"/>
            <ac:spMk id="70" creationId="{45B71F80-1F92-4074-84D9-16A062B215B3}"/>
          </ac:spMkLst>
        </pc:spChg>
        <pc:spChg chg="add">
          <ac:chgData name="Kathy Parrott" userId="9580919c90bf43bc" providerId="LiveId" clId="{1899F22B-9B2E-4FD5-984F-64C46CE192BE}" dt="2023-11-23T01:17:10.839" v="1549" actId="26606"/>
          <ac:spMkLst>
            <pc:docMk/>
            <pc:sldMk cId="270665426" sldId="269"/>
            <ac:spMk id="71" creationId="{7209C9DA-6E0D-46D9-8275-C52222D8CCAC}"/>
          </ac:spMkLst>
        </pc:spChg>
        <pc:spChg chg="add">
          <ac:chgData name="Kathy Parrott" userId="9580919c90bf43bc" providerId="LiveId" clId="{1899F22B-9B2E-4FD5-984F-64C46CE192BE}" dt="2023-11-23T01:17:10.839" v="1549" actId="26606"/>
          <ac:spMkLst>
            <pc:docMk/>
            <pc:sldMk cId="270665426" sldId="269"/>
            <ac:spMk id="72" creationId="{3EB57A4D-E0D0-46DA-B339-F24CA46FA70B}"/>
          </ac:spMkLst>
        </pc:spChg>
        <pc:grpChg chg="add del">
          <ac:chgData name="Kathy Parrott" userId="9580919c90bf43bc" providerId="LiveId" clId="{1899F22B-9B2E-4FD5-984F-64C46CE192BE}" dt="2023-11-23T01:17:03.753" v="1542" actId="26606"/>
          <ac:grpSpMkLst>
            <pc:docMk/>
            <pc:sldMk cId="270665426" sldId="269"/>
            <ac:grpSpMk id="10" creationId="{947CDE17-06F4-4FCE-8BFE-AD89EACB7094}"/>
          </ac:grpSpMkLst>
        </pc:grpChg>
        <pc:grpChg chg="add del">
          <ac:chgData name="Kathy Parrott" userId="9580919c90bf43bc" providerId="LiveId" clId="{1899F22B-9B2E-4FD5-984F-64C46CE192BE}" dt="2023-11-23T01:17:03.753" v="1542" actId="26606"/>
          <ac:grpSpMkLst>
            <pc:docMk/>
            <pc:sldMk cId="270665426" sldId="269"/>
            <ac:grpSpMk id="24" creationId="{09DD65AA-8280-4962-92F3-DF1CB53349DB}"/>
          </ac:grpSpMkLst>
        </pc:grpChg>
        <pc:grpChg chg="add del">
          <ac:chgData name="Kathy Parrott" userId="9580919c90bf43bc" providerId="LiveId" clId="{1899F22B-9B2E-4FD5-984F-64C46CE192BE}" dt="2023-11-23T01:17:05.409" v="1544" actId="26606"/>
          <ac:grpSpMkLst>
            <pc:docMk/>
            <pc:sldMk cId="270665426" sldId="269"/>
            <ac:grpSpMk id="37" creationId="{E4951899-B99C-47AB-9C7C-16264D7A14C5}"/>
          </ac:grpSpMkLst>
        </pc:grpChg>
        <pc:grpChg chg="add del">
          <ac:chgData name="Kathy Parrott" userId="9580919c90bf43bc" providerId="LiveId" clId="{1899F22B-9B2E-4FD5-984F-64C46CE192BE}" dt="2023-11-23T01:17:08.047" v="1546" actId="26606"/>
          <ac:grpSpMkLst>
            <pc:docMk/>
            <pc:sldMk cId="270665426" sldId="269"/>
            <ac:grpSpMk id="50" creationId="{10BE40E3-5550-4CDD-B4FD-387C33EBF157}"/>
          </ac:grpSpMkLst>
        </pc:grpChg>
        <pc:grpChg chg="add del">
          <ac:chgData name="Kathy Parrott" userId="9580919c90bf43bc" providerId="LiveId" clId="{1899F22B-9B2E-4FD5-984F-64C46CE192BE}" dt="2023-11-23T01:17:10.824" v="1548" actId="26606"/>
          <ac:grpSpMkLst>
            <pc:docMk/>
            <pc:sldMk cId="270665426" sldId="269"/>
            <ac:grpSpMk id="55" creationId="{10BE40E3-5550-4CDD-B4FD-387C33EBF157}"/>
          </ac:grpSpMkLst>
        </pc:grpChg>
        <pc:grpChg chg="add">
          <ac:chgData name="Kathy Parrott" userId="9580919c90bf43bc" providerId="LiveId" clId="{1899F22B-9B2E-4FD5-984F-64C46CE192BE}" dt="2023-11-23T01:17:10.839" v="1549" actId="26606"/>
          <ac:grpSpMkLst>
            <pc:docMk/>
            <pc:sldMk cId="270665426" sldId="269"/>
            <ac:grpSpMk id="69" creationId="{947CDE17-06F4-4FCE-8BFE-AD89EACB7094}"/>
          </ac:grpSpMkLst>
        </pc:grpChg>
        <pc:graphicFrameChg chg="add del">
          <ac:chgData name="Kathy Parrott" userId="9580919c90bf43bc" providerId="LiveId" clId="{1899F22B-9B2E-4FD5-984F-64C46CE192BE}" dt="2023-11-23T01:17:03.753" v="1542" actId="26606"/>
          <ac:graphicFrameMkLst>
            <pc:docMk/>
            <pc:sldMk cId="270665426" sldId="269"/>
            <ac:graphicFrameMk id="6" creationId="{44635F8A-5AA9-CE02-9363-857467A5DD8F}"/>
          </ac:graphicFrameMkLst>
        </pc:graphicFrameChg>
        <pc:graphicFrameChg chg="add mod">
          <ac:chgData name="Kathy Parrott" userId="9580919c90bf43bc" providerId="LiveId" clId="{1899F22B-9B2E-4FD5-984F-64C46CE192BE}" dt="2023-11-23T01:17:35.041" v="1550" actId="1076"/>
          <ac:graphicFrameMkLst>
            <pc:docMk/>
            <pc:sldMk cId="270665426" sldId="269"/>
            <ac:graphicFrameMk id="73" creationId="{A0B31E8C-8531-6B08-E28F-07712C53AB79}"/>
          </ac:graphicFrameMkLst>
        </pc:graphicFrameChg>
        <pc:picChg chg="add del">
          <ac:chgData name="Kathy Parrott" userId="9580919c90bf43bc" providerId="LiveId" clId="{1899F22B-9B2E-4FD5-984F-64C46CE192BE}" dt="2023-11-23T01:17:05.409" v="1544" actId="26606"/>
          <ac:picMkLst>
            <pc:docMk/>
            <pc:sldMk cId="270665426" sldId="269"/>
            <ac:picMk id="46" creationId="{E8ED46BF-EE4A-B942-0813-92814AE16007}"/>
          </ac:picMkLst>
        </pc:picChg>
        <pc:picChg chg="add del">
          <ac:chgData name="Kathy Parrott" userId="9580919c90bf43bc" providerId="LiveId" clId="{1899F22B-9B2E-4FD5-984F-64C46CE192BE}" dt="2023-11-23T01:17:08.047" v="1546" actId="26606"/>
          <ac:picMkLst>
            <pc:docMk/>
            <pc:sldMk cId="270665426" sldId="269"/>
            <ac:picMk id="51" creationId="{AB931C7C-74C5-756D-5C3E-B19CD51A163D}"/>
          </ac:picMkLst>
        </pc:picChg>
        <pc:picChg chg="add del">
          <ac:chgData name="Kathy Parrott" userId="9580919c90bf43bc" providerId="LiveId" clId="{1899F22B-9B2E-4FD5-984F-64C46CE192BE}" dt="2023-11-23T01:17:10.824" v="1548" actId="26606"/>
          <ac:picMkLst>
            <pc:docMk/>
            <pc:sldMk cId="270665426" sldId="269"/>
            <ac:picMk id="64" creationId="{BF2D8381-8502-A0F0-55FD-254FE557A962}"/>
          </ac:picMkLst>
        </pc:picChg>
        <pc:cxnChg chg="add del">
          <ac:chgData name="Kathy Parrott" userId="9580919c90bf43bc" providerId="LiveId" clId="{1899F22B-9B2E-4FD5-984F-64C46CE192BE}" dt="2023-11-23T01:17:10.824" v="1548" actId="26606"/>
          <ac:cxnSpMkLst>
            <pc:docMk/>
            <pc:sldMk cId="270665426" sldId="269"/>
            <ac:cxnSpMk id="65" creationId="{64FA5DFF-7FE6-4855-84E6-DFA78EE978BD}"/>
          </ac:cxnSpMkLst>
        </pc:cxnChg>
        <pc:cxnChg chg="add del">
          <ac:chgData name="Kathy Parrott" userId="9580919c90bf43bc" providerId="LiveId" clId="{1899F22B-9B2E-4FD5-984F-64C46CE192BE}" dt="2023-11-23T01:17:10.824" v="1548" actId="26606"/>
          <ac:cxnSpMkLst>
            <pc:docMk/>
            <pc:sldMk cId="270665426" sldId="269"/>
            <ac:cxnSpMk id="66" creationId="{2AFD8CBA-54A3-4363-991B-B9C631BBFA74}"/>
          </ac:cxnSpMkLst>
        </pc:cxnChg>
      </pc:sldChg>
      <pc:sldChg chg="modSp new mod">
        <pc:chgData name="Kathy Parrott" userId="9580919c90bf43bc" providerId="LiveId" clId="{1899F22B-9B2E-4FD5-984F-64C46CE192BE}" dt="2023-11-27T23:50:41.982" v="2764" actId="1076"/>
        <pc:sldMkLst>
          <pc:docMk/>
          <pc:sldMk cId="2944494119" sldId="270"/>
        </pc:sldMkLst>
        <pc:spChg chg="mod">
          <ac:chgData name="Kathy Parrott" userId="9580919c90bf43bc" providerId="LiveId" clId="{1899F22B-9B2E-4FD5-984F-64C46CE192BE}" dt="2023-11-27T23:50:19.771" v="2762" actId="6549"/>
          <ac:spMkLst>
            <pc:docMk/>
            <pc:sldMk cId="2944494119" sldId="270"/>
            <ac:spMk id="3" creationId="{647C6F51-FA96-A1C5-8545-55AD89A1145D}"/>
          </ac:spMkLst>
        </pc:spChg>
        <pc:picChg chg="mod">
          <ac:chgData name="Kathy Parrott" userId="9580919c90bf43bc" providerId="LiveId" clId="{1899F22B-9B2E-4FD5-984F-64C46CE192BE}" dt="2023-11-27T23:50:41.982" v="2764" actId="1076"/>
          <ac:picMkLst>
            <pc:docMk/>
            <pc:sldMk cId="2944494119" sldId="270"/>
            <ac:picMk id="4" creationId="{594F5D76-A432-4CE5-8B1A-4DA89F4F67E6}"/>
          </ac:picMkLst>
        </pc:picChg>
      </pc:sldChg>
      <pc:sldChg chg="addSp modSp new mod">
        <pc:chgData name="Kathy Parrott" userId="9580919c90bf43bc" providerId="LiveId" clId="{1899F22B-9B2E-4FD5-984F-64C46CE192BE}" dt="2023-11-28T00:00:14.449" v="2802" actId="20577"/>
        <pc:sldMkLst>
          <pc:docMk/>
          <pc:sldMk cId="3815488555" sldId="271"/>
        </pc:sldMkLst>
        <pc:spChg chg="add mod">
          <ac:chgData name="Kathy Parrott" userId="9580919c90bf43bc" providerId="LiveId" clId="{1899F22B-9B2E-4FD5-984F-64C46CE192BE}" dt="2023-11-23T01:41:29.181" v="1847" actId="207"/>
          <ac:spMkLst>
            <pc:docMk/>
            <pc:sldMk cId="3815488555" sldId="271"/>
            <ac:spMk id="2" creationId="{9930019E-8259-FAB8-0D80-285F345B9CFF}"/>
          </ac:spMkLst>
        </pc:spChg>
        <pc:spChg chg="add mod">
          <ac:chgData name="Kathy Parrott" userId="9580919c90bf43bc" providerId="LiveId" clId="{1899F22B-9B2E-4FD5-984F-64C46CE192BE}" dt="2023-11-27T23:59:53.329" v="2793" actId="1076"/>
          <ac:spMkLst>
            <pc:docMk/>
            <pc:sldMk cId="3815488555" sldId="271"/>
            <ac:spMk id="3" creationId="{FD6C8838-9274-4F70-E1F7-E199F456E4EB}"/>
          </ac:spMkLst>
        </pc:spChg>
        <pc:spChg chg="add mod">
          <ac:chgData name="Kathy Parrott" userId="9580919c90bf43bc" providerId="LiveId" clId="{1899F22B-9B2E-4FD5-984F-64C46CE192BE}" dt="2023-11-23T01:51:02.717" v="2121" actId="1076"/>
          <ac:spMkLst>
            <pc:docMk/>
            <pc:sldMk cId="3815488555" sldId="271"/>
            <ac:spMk id="4" creationId="{7DCB5817-8973-C3CD-94BC-06D102F0888A}"/>
          </ac:spMkLst>
        </pc:spChg>
        <pc:spChg chg="add mod">
          <ac:chgData name="Kathy Parrott" userId="9580919c90bf43bc" providerId="LiveId" clId="{1899F22B-9B2E-4FD5-984F-64C46CE192BE}" dt="2023-11-23T01:45:28.249" v="1987" actId="1076"/>
          <ac:spMkLst>
            <pc:docMk/>
            <pc:sldMk cId="3815488555" sldId="271"/>
            <ac:spMk id="5" creationId="{AF26A3E4-5F18-CFA6-2BED-85DE3099AA05}"/>
          </ac:spMkLst>
        </pc:spChg>
        <pc:spChg chg="add mod">
          <ac:chgData name="Kathy Parrott" userId="9580919c90bf43bc" providerId="LiveId" clId="{1899F22B-9B2E-4FD5-984F-64C46CE192BE}" dt="2023-11-23T01:51:07.885" v="2122" actId="1076"/>
          <ac:spMkLst>
            <pc:docMk/>
            <pc:sldMk cId="3815488555" sldId="271"/>
            <ac:spMk id="6" creationId="{F71E6A2D-609A-2610-E7A8-111597987934}"/>
          </ac:spMkLst>
        </pc:spChg>
        <pc:spChg chg="add mod">
          <ac:chgData name="Kathy Parrott" userId="9580919c90bf43bc" providerId="LiveId" clId="{1899F22B-9B2E-4FD5-984F-64C46CE192BE}" dt="2023-11-28T00:00:14.449" v="2802" actId="20577"/>
          <ac:spMkLst>
            <pc:docMk/>
            <pc:sldMk cId="3815488555" sldId="271"/>
            <ac:spMk id="7" creationId="{56B40288-1F14-CFB6-B496-A09E177077D0}"/>
          </ac:spMkLst>
        </pc:spChg>
      </pc:sldChg>
      <pc:sldChg chg="addSp modSp new mod setBg">
        <pc:chgData name="Kathy Parrott" userId="9580919c90bf43bc" providerId="LiveId" clId="{1899F22B-9B2E-4FD5-984F-64C46CE192BE}" dt="2023-11-23T02:15:02.624" v="2597" actId="1076"/>
        <pc:sldMkLst>
          <pc:docMk/>
          <pc:sldMk cId="3721865853" sldId="272"/>
        </pc:sldMkLst>
        <pc:spChg chg="mod">
          <ac:chgData name="Kathy Parrott" userId="9580919c90bf43bc" providerId="LiveId" clId="{1899F22B-9B2E-4FD5-984F-64C46CE192BE}" dt="2023-11-23T02:07:22.096" v="2587" actId="26606"/>
          <ac:spMkLst>
            <pc:docMk/>
            <pc:sldMk cId="3721865853" sldId="272"/>
            <ac:spMk id="2" creationId="{BDCD12F3-3E3D-1682-2A14-6895FF8756DC}"/>
          </ac:spMkLst>
        </pc:spChg>
        <pc:spChg chg="add mod">
          <ac:chgData name="Kathy Parrott" userId="9580919c90bf43bc" providerId="LiveId" clId="{1899F22B-9B2E-4FD5-984F-64C46CE192BE}" dt="2023-11-23T02:07:22.096" v="2587" actId="26606"/>
          <ac:spMkLst>
            <pc:docMk/>
            <pc:sldMk cId="3721865853" sldId="272"/>
            <ac:spMk id="3" creationId="{CE7A918D-AC1A-AE1F-5F27-DC1B945CF136}"/>
          </ac:spMkLst>
        </pc:spChg>
        <pc:spChg chg="add">
          <ac:chgData name="Kathy Parrott" userId="9580919c90bf43bc" providerId="LiveId" clId="{1899F22B-9B2E-4FD5-984F-64C46CE192BE}" dt="2023-11-23T02:07:22.096" v="2587" actId="26606"/>
          <ac:spMkLst>
            <pc:docMk/>
            <pc:sldMk cId="3721865853" sldId="272"/>
            <ac:spMk id="22" creationId="{9F4444CE-BC8D-4D61-B303-4C05614E62AB}"/>
          </ac:spMkLst>
        </pc:spChg>
        <pc:spChg chg="add">
          <ac:chgData name="Kathy Parrott" userId="9580919c90bf43bc" providerId="LiveId" clId="{1899F22B-9B2E-4FD5-984F-64C46CE192BE}" dt="2023-11-23T02:07:22.096" v="2587" actId="26606"/>
          <ac:spMkLst>
            <pc:docMk/>
            <pc:sldMk cId="3721865853" sldId="272"/>
            <ac:spMk id="24" creationId="{62423CA5-E2E1-4789-B759-9906C1C94063}"/>
          </ac:spMkLst>
        </pc:spChg>
        <pc:spChg chg="add">
          <ac:chgData name="Kathy Parrott" userId="9580919c90bf43bc" providerId="LiveId" clId="{1899F22B-9B2E-4FD5-984F-64C46CE192BE}" dt="2023-11-23T02:07:22.096" v="2587" actId="26606"/>
          <ac:spMkLst>
            <pc:docMk/>
            <pc:sldMk cId="3721865853" sldId="272"/>
            <ac:spMk id="26" creationId="{73772B81-181F-48B7-8826-4D9686D15DF5}"/>
          </ac:spMkLst>
        </pc:spChg>
        <pc:spChg chg="add">
          <ac:chgData name="Kathy Parrott" userId="9580919c90bf43bc" providerId="LiveId" clId="{1899F22B-9B2E-4FD5-984F-64C46CE192BE}" dt="2023-11-23T02:07:22.096" v="2587" actId="26606"/>
          <ac:spMkLst>
            <pc:docMk/>
            <pc:sldMk cId="3721865853" sldId="272"/>
            <ac:spMk id="28" creationId="{B2205F6E-03C6-4E92-877C-E2482F6599AA}"/>
          </ac:spMkLst>
        </pc:spChg>
        <pc:grpChg chg="add">
          <ac:chgData name="Kathy Parrott" userId="9580919c90bf43bc" providerId="LiveId" clId="{1899F22B-9B2E-4FD5-984F-64C46CE192BE}" dt="2023-11-23T02:07:22.096" v="2587" actId="26606"/>
          <ac:grpSpMkLst>
            <pc:docMk/>
            <pc:sldMk cId="3721865853" sldId="272"/>
            <ac:grpSpMk id="10" creationId="{1F2B4773-3207-44CC-B7AC-892B70498211}"/>
          </ac:grpSpMkLst>
        </pc:grpChg>
        <pc:picChg chg="add mod">
          <ac:chgData name="Kathy Parrott" userId="9580919c90bf43bc" providerId="LiveId" clId="{1899F22B-9B2E-4FD5-984F-64C46CE192BE}" dt="2023-11-23T02:08:26.931" v="2592" actId="1076"/>
          <ac:picMkLst>
            <pc:docMk/>
            <pc:sldMk cId="3721865853" sldId="272"/>
            <ac:picMk id="5" creationId="{E7B34002-BF71-1CE2-66BF-0B718BDFFBB2}"/>
          </ac:picMkLst>
        </pc:picChg>
        <pc:picChg chg="add mod">
          <ac:chgData name="Kathy Parrott" userId="9580919c90bf43bc" providerId="LiveId" clId="{1899F22B-9B2E-4FD5-984F-64C46CE192BE}" dt="2023-11-23T02:15:02.624" v="2597" actId="1076"/>
          <ac:picMkLst>
            <pc:docMk/>
            <pc:sldMk cId="3721865853" sldId="272"/>
            <ac:picMk id="7" creationId="{3CE73510-8B13-9688-4925-379DBFA4C6A2}"/>
          </ac:picMkLst>
        </pc:picChg>
        <pc:picChg chg="add mod">
          <ac:chgData name="Kathy Parrott" userId="9580919c90bf43bc" providerId="LiveId" clId="{1899F22B-9B2E-4FD5-984F-64C46CE192BE}" dt="2023-11-23T02:14:52.007" v="2596" actId="1076"/>
          <ac:picMkLst>
            <pc:docMk/>
            <pc:sldMk cId="3721865853" sldId="272"/>
            <ac:picMk id="9" creationId="{E31F24B1-BB0F-0D3F-DF4C-128F702B879B}"/>
          </ac:picMkLst>
        </pc:picChg>
      </pc:sldChg>
      <pc:sldChg chg="addSp delSp modSp new mod">
        <pc:chgData name="Kathy Parrott" userId="9580919c90bf43bc" providerId="LiveId" clId="{1899F22B-9B2E-4FD5-984F-64C46CE192BE}" dt="2023-11-23T02:29:35.921" v="2751" actId="14100"/>
        <pc:sldMkLst>
          <pc:docMk/>
          <pc:sldMk cId="2471517074" sldId="273"/>
        </pc:sldMkLst>
        <pc:spChg chg="mod">
          <ac:chgData name="Kathy Parrott" userId="9580919c90bf43bc" providerId="LiveId" clId="{1899F22B-9B2E-4FD5-984F-64C46CE192BE}" dt="2023-11-23T02:27:33.271" v="2705" actId="20577"/>
          <ac:spMkLst>
            <pc:docMk/>
            <pc:sldMk cId="2471517074" sldId="273"/>
            <ac:spMk id="2" creationId="{1D2408E1-355A-D3E5-23F3-8C37B450ECD5}"/>
          </ac:spMkLst>
        </pc:spChg>
        <pc:spChg chg="add mod">
          <ac:chgData name="Kathy Parrott" userId="9580919c90bf43bc" providerId="LiveId" clId="{1899F22B-9B2E-4FD5-984F-64C46CE192BE}" dt="2023-11-23T02:25:13.544" v="2653" actId="20577"/>
          <ac:spMkLst>
            <pc:docMk/>
            <pc:sldMk cId="2471517074" sldId="273"/>
            <ac:spMk id="3" creationId="{B1A173DC-7AEF-6D9C-45FF-5F71E936831C}"/>
          </ac:spMkLst>
        </pc:spChg>
        <pc:spChg chg="add mod">
          <ac:chgData name="Kathy Parrott" userId="9580919c90bf43bc" providerId="LiveId" clId="{1899F22B-9B2E-4FD5-984F-64C46CE192BE}" dt="2023-11-23T02:28:26.130" v="2748" actId="1076"/>
          <ac:spMkLst>
            <pc:docMk/>
            <pc:sldMk cId="2471517074" sldId="273"/>
            <ac:spMk id="7" creationId="{D6447B3E-5AA6-A1E2-DF9D-218DFE05A35A}"/>
          </ac:spMkLst>
        </pc:spChg>
        <pc:picChg chg="add mod">
          <ac:chgData name="Kathy Parrott" userId="9580919c90bf43bc" providerId="LiveId" clId="{1899F22B-9B2E-4FD5-984F-64C46CE192BE}" dt="2023-11-23T02:25:23.223" v="2654" actId="1076"/>
          <ac:picMkLst>
            <pc:docMk/>
            <pc:sldMk cId="2471517074" sldId="273"/>
            <ac:picMk id="5" creationId="{7C22F1E9-55C1-E7BD-0391-673CD0A3F725}"/>
          </ac:picMkLst>
        </pc:picChg>
        <pc:picChg chg="add del mod">
          <ac:chgData name="Kathy Parrott" userId="9580919c90bf43bc" providerId="LiveId" clId="{1899F22B-9B2E-4FD5-984F-64C46CE192BE}" dt="2023-11-23T02:26:46.427" v="2665" actId="478"/>
          <ac:picMkLst>
            <pc:docMk/>
            <pc:sldMk cId="2471517074" sldId="273"/>
            <ac:picMk id="6" creationId="{19945D1D-5073-7957-5FCB-53E54EFFEC60}"/>
          </ac:picMkLst>
        </pc:picChg>
        <pc:picChg chg="add mod">
          <ac:chgData name="Kathy Parrott" userId="9580919c90bf43bc" providerId="LiveId" clId="{1899F22B-9B2E-4FD5-984F-64C46CE192BE}" dt="2023-11-23T02:29:35.921" v="2751" actId="14100"/>
          <ac:picMkLst>
            <pc:docMk/>
            <pc:sldMk cId="2471517074" sldId="273"/>
            <ac:picMk id="9" creationId="{EEDDF547-419A-4D82-384E-DA01365A78B5}"/>
          </ac:picMkLst>
        </pc:picChg>
      </pc:sldChg>
      <pc:sldChg chg="modSp mod">
        <pc:chgData name="Kathy Parrott" userId="9580919c90bf43bc" providerId="LiveId" clId="{1899F22B-9B2E-4FD5-984F-64C46CE192BE}" dt="2023-11-27T23:50:55.353" v="2765" actId="1076"/>
        <pc:sldMkLst>
          <pc:docMk/>
          <pc:sldMk cId="2057661558" sldId="274"/>
        </pc:sldMkLst>
        <pc:spChg chg="mod">
          <ac:chgData name="Kathy Parrott" userId="9580919c90bf43bc" providerId="LiveId" clId="{1899F22B-9B2E-4FD5-984F-64C46CE192BE}" dt="2023-11-27T23:50:55.353" v="2765" actId="1076"/>
          <ac:spMkLst>
            <pc:docMk/>
            <pc:sldMk cId="2057661558" sldId="274"/>
            <ac:spMk id="5" creationId="{F3EE35CC-9807-BE4F-04A8-63E3242F2AA7}"/>
          </ac:spMkLst>
        </pc:spChg>
      </pc:sldChg>
      <pc:sldChg chg="addSp delSp modSp mod">
        <pc:chgData name="Kathy Parrott" userId="9580919c90bf43bc" providerId="LiveId" clId="{1899F22B-9B2E-4FD5-984F-64C46CE192BE}" dt="2023-11-28T02:03:46.068" v="2891" actId="14100"/>
        <pc:sldMkLst>
          <pc:docMk/>
          <pc:sldMk cId="573802238" sldId="275"/>
        </pc:sldMkLst>
        <pc:spChg chg="mod">
          <ac:chgData name="Kathy Parrott" userId="9580919c90bf43bc" providerId="LiveId" clId="{1899F22B-9B2E-4FD5-984F-64C46CE192BE}" dt="2023-11-28T00:58:18.060" v="2861" actId="14100"/>
          <ac:spMkLst>
            <pc:docMk/>
            <pc:sldMk cId="573802238" sldId="275"/>
            <ac:spMk id="2" creationId="{8418BF06-22F1-930B-0BA5-A1472AB9463A}"/>
          </ac:spMkLst>
        </pc:spChg>
        <pc:spChg chg="add mod">
          <ac:chgData name="Kathy Parrott" userId="9580919c90bf43bc" providerId="LiveId" clId="{1899F22B-9B2E-4FD5-984F-64C46CE192BE}" dt="2023-11-28T02:03:46.068" v="2891" actId="14100"/>
          <ac:spMkLst>
            <pc:docMk/>
            <pc:sldMk cId="573802238" sldId="275"/>
            <ac:spMk id="3" creationId="{D71AA194-CEAC-D0AF-6F67-CEBA01D7ABBD}"/>
          </ac:spMkLst>
        </pc:spChg>
        <pc:spChg chg="mod">
          <ac:chgData name="Kathy Parrott" userId="9580919c90bf43bc" providerId="LiveId" clId="{1899F22B-9B2E-4FD5-984F-64C46CE192BE}" dt="2023-11-28T00:58:00.605" v="2858" actId="1076"/>
          <ac:spMkLst>
            <pc:docMk/>
            <pc:sldMk cId="573802238" sldId="275"/>
            <ac:spMk id="6" creationId="{5D4EC8FE-4711-7C4F-69E7-D87A0BA1C305}"/>
          </ac:spMkLst>
        </pc:spChg>
        <pc:spChg chg="del mod">
          <ac:chgData name="Kathy Parrott" userId="9580919c90bf43bc" providerId="LiveId" clId="{1899F22B-9B2E-4FD5-984F-64C46CE192BE}" dt="2023-11-28T00:56:32.430" v="2828" actId="478"/>
          <ac:spMkLst>
            <pc:docMk/>
            <pc:sldMk cId="573802238" sldId="275"/>
            <ac:spMk id="11" creationId="{C882404E-FB72-ACB4-F1A0-CDBC368A397B}"/>
          </ac:spMkLst>
        </pc:spChg>
        <pc:picChg chg="mod">
          <ac:chgData name="Kathy Parrott" userId="9580919c90bf43bc" providerId="LiveId" clId="{1899F22B-9B2E-4FD5-984F-64C46CE192BE}" dt="2023-11-28T00:58:06.949" v="2859" actId="14100"/>
          <ac:picMkLst>
            <pc:docMk/>
            <pc:sldMk cId="573802238" sldId="275"/>
            <ac:picMk id="1026" creationId="{EAEFE00A-2288-18EA-3C7B-C408C630BCFB}"/>
          </ac:picMkLst>
        </pc:picChg>
      </pc:sldChg>
      <pc:sldChg chg="add del">
        <pc:chgData name="Kathy Parrott" userId="9580919c90bf43bc" providerId="LiveId" clId="{1899F22B-9B2E-4FD5-984F-64C46CE192BE}" dt="2023-11-28T02:02:48.689" v="2865" actId="2696"/>
        <pc:sldMkLst>
          <pc:docMk/>
          <pc:sldMk cId="212356924" sldId="276"/>
        </pc:sldMkLst>
      </pc:sldChg>
      <pc:sldChg chg="add del">
        <pc:chgData name="Kathy Parrott" userId="9580919c90bf43bc" providerId="LiveId" clId="{1899F22B-9B2E-4FD5-984F-64C46CE192BE}" dt="2023-11-28T02:02:55.255" v="2866" actId="2696"/>
        <pc:sldMkLst>
          <pc:docMk/>
          <pc:sldMk cId="2329084139" sldId="277"/>
        </pc:sldMkLst>
      </pc:sldChg>
      <pc:sldChg chg="add del">
        <pc:chgData name="Kathy Parrott" userId="9580919c90bf43bc" providerId="LiveId" clId="{1899F22B-9B2E-4FD5-984F-64C46CE192BE}" dt="2023-11-28T02:02:59.518" v="2867" actId="2696"/>
        <pc:sldMkLst>
          <pc:docMk/>
          <pc:sldMk cId="582955931" sldId="278"/>
        </pc:sldMkLst>
      </pc:sldChg>
    </pc:docChg>
  </pc:docChgLst>
  <pc:docChgLst>
    <pc:chgData name="Kathy Parrott" userId="9580919c90bf43bc" providerId="LiveId" clId="{0C4D8EE3-2580-420C-AB8F-EFBCB2A7ACE2}"/>
    <pc:docChg chg="undo custSel addSld modSld">
      <pc:chgData name="Kathy Parrott" userId="9580919c90bf43bc" providerId="LiveId" clId="{0C4D8EE3-2580-420C-AB8F-EFBCB2A7ACE2}" dt="2023-11-28T00:54:06.656" v="2726" actId="1076"/>
      <pc:docMkLst>
        <pc:docMk/>
      </pc:docMkLst>
      <pc:sldChg chg="addSp delSp modSp mod setBg delDesignElem">
        <pc:chgData name="Kathy Parrott" userId="9580919c90bf43bc" providerId="LiveId" clId="{0C4D8EE3-2580-420C-AB8F-EFBCB2A7ACE2}" dt="2023-11-21T00:41:34.343" v="2212" actId="1076"/>
        <pc:sldMkLst>
          <pc:docMk/>
          <pc:sldMk cId="537720813" sldId="256"/>
        </pc:sldMkLst>
        <pc:spChg chg="mod ord">
          <ac:chgData name="Kathy Parrott" userId="9580919c90bf43bc" providerId="LiveId" clId="{0C4D8EE3-2580-420C-AB8F-EFBCB2A7ACE2}" dt="2023-11-19T02:14:32.659" v="133" actId="26606"/>
          <ac:spMkLst>
            <pc:docMk/>
            <pc:sldMk cId="537720813" sldId="256"/>
            <ac:spMk id="2" creationId="{5EC6A0FB-9BD0-E017-EFCA-56E096A2D460}"/>
          </ac:spMkLst>
        </pc:spChg>
        <pc:spChg chg="mod ord">
          <ac:chgData name="Kathy Parrott" userId="9580919c90bf43bc" providerId="LiveId" clId="{0C4D8EE3-2580-420C-AB8F-EFBCB2A7ACE2}" dt="2023-11-21T00:41:34.343" v="2212" actId="1076"/>
          <ac:spMkLst>
            <pc:docMk/>
            <pc:sldMk cId="537720813" sldId="256"/>
            <ac:spMk id="3" creationId="{A54472CB-990F-A9C1-EFF3-01F0B364BFFE}"/>
          </ac:spMkLst>
        </pc:spChg>
        <pc:spChg chg="add del">
          <ac:chgData name="Kathy Parrott" userId="9580919c90bf43bc" providerId="LiveId" clId="{0C4D8EE3-2580-420C-AB8F-EFBCB2A7ACE2}" dt="2023-11-19T02:14:32.659" v="133" actId="26606"/>
          <ac:spMkLst>
            <pc:docMk/>
            <pc:sldMk cId="537720813" sldId="256"/>
            <ac:spMk id="9" creationId="{9B7AD9F6-8CE7-4299-8FC6-328F4DCD3FF9}"/>
          </ac:spMkLst>
        </pc:spChg>
        <pc:spChg chg="add del">
          <ac:chgData name="Kathy Parrott" userId="9580919c90bf43bc" providerId="LiveId" clId="{0C4D8EE3-2580-420C-AB8F-EFBCB2A7ACE2}" dt="2023-11-19T02:14:32.659" v="133" actId="26606"/>
          <ac:spMkLst>
            <pc:docMk/>
            <pc:sldMk cId="537720813" sldId="256"/>
            <ac:spMk id="11" creationId="{F49775AF-8896-43EE-92C6-83497D6DC56F}"/>
          </ac:spMkLst>
        </pc:spChg>
        <pc:spChg chg="add del">
          <ac:chgData name="Kathy Parrott" userId="9580919c90bf43bc" providerId="LiveId" clId="{0C4D8EE3-2580-420C-AB8F-EFBCB2A7ACE2}" dt="2023-11-19T02:15:55.560" v="139"/>
          <ac:spMkLst>
            <pc:docMk/>
            <pc:sldMk cId="537720813" sldId="256"/>
            <ac:spMk id="6155" creationId="{231BF440-39FA-4087-84CC-2EEC0BBDAF29}"/>
          </ac:spMkLst>
        </pc:spChg>
        <pc:spChg chg="add del">
          <ac:chgData name="Kathy Parrott" userId="9580919c90bf43bc" providerId="LiveId" clId="{0C4D8EE3-2580-420C-AB8F-EFBCB2A7ACE2}" dt="2023-11-19T02:15:55.560" v="139"/>
          <ac:spMkLst>
            <pc:docMk/>
            <pc:sldMk cId="537720813" sldId="256"/>
            <ac:spMk id="6157" creationId="{F04E4CBA-303B-48BD-8451-C2701CB0EEBF}"/>
          </ac:spMkLst>
        </pc:spChg>
        <pc:spChg chg="add del">
          <ac:chgData name="Kathy Parrott" userId="9580919c90bf43bc" providerId="LiveId" clId="{0C4D8EE3-2580-420C-AB8F-EFBCB2A7ACE2}" dt="2023-11-19T02:15:55.560" v="139"/>
          <ac:spMkLst>
            <pc:docMk/>
            <pc:sldMk cId="537720813" sldId="256"/>
            <ac:spMk id="6159" creationId="{F6CA58B3-AFCC-4A40-9882-50D5080879B0}"/>
          </ac:spMkLst>
        </pc:spChg>
        <pc:spChg chg="add del">
          <ac:chgData name="Kathy Parrott" userId="9580919c90bf43bc" providerId="LiveId" clId="{0C4D8EE3-2580-420C-AB8F-EFBCB2A7ACE2}" dt="2023-11-19T02:15:55.560" v="139"/>
          <ac:spMkLst>
            <pc:docMk/>
            <pc:sldMk cId="537720813" sldId="256"/>
            <ac:spMk id="6161" creationId="{75C56826-D4E5-42ED-8529-079651CB3005}"/>
          </ac:spMkLst>
        </pc:spChg>
        <pc:spChg chg="add del">
          <ac:chgData name="Kathy Parrott" userId="9580919c90bf43bc" providerId="LiveId" clId="{0C4D8EE3-2580-420C-AB8F-EFBCB2A7ACE2}" dt="2023-11-19T02:15:55.560" v="139"/>
          <ac:spMkLst>
            <pc:docMk/>
            <pc:sldMk cId="537720813" sldId="256"/>
            <ac:spMk id="6163" creationId="{82095FCE-EF05-4443-B97A-85DEE3A5CA17}"/>
          </ac:spMkLst>
        </pc:spChg>
        <pc:spChg chg="add del">
          <ac:chgData name="Kathy Parrott" userId="9580919c90bf43bc" providerId="LiveId" clId="{0C4D8EE3-2580-420C-AB8F-EFBCB2A7ACE2}" dt="2023-11-19T02:15:55.560" v="139"/>
          <ac:spMkLst>
            <pc:docMk/>
            <pc:sldMk cId="537720813" sldId="256"/>
            <ac:spMk id="6165" creationId="{CA00AE6B-AA30-4CF8-BA6F-339B780AD76C}"/>
          </ac:spMkLst>
        </pc:spChg>
        <pc:picChg chg="add mod">
          <ac:chgData name="Kathy Parrott" userId="9580919c90bf43bc" providerId="LiveId" clId="{0C4D8EE3-2580-420C-AB8F-EFBCB2A7ACE2}" dt="2023-11-19T02:14:32.659" v="133" actId="26606"/>
          <ac:picMkLst>
            <pc:docMk/>
            <pc:sldMk cId="537720813" sldId="256"/>
            <ac:picMk id="5" creationId="{5D2DBAB7-8FC2-A656-5A61-CC56E1E498D7}"/>
          </ac:picMkLst>
        </pc:picChg>
        <pc:picChg chg="add del mod">
          <ac:chgData name="Kathy Parrott" userId="9580919c90bf43bc" providerId="LiveId" clId="{0C4D8EE3-2580-420C-AB8F-EFBCB2A7ACE2}" dt="2023-11-19T01:49:41.851" v="27" actId="478"/>
          <ac:picMkLst>
            <pc:docMk/>
            <pc:sldMk cId="537720813" sldId="256"/>
            <ac:picMk id="6146" creationId="{6A224F97-A7D1-B549-2463-F6E8B4005DEA}"/>
          </ac:picMkLst>
        </pc:picChg>
        <pc:picChg chg="add del mod">
          <ac:chgData name="Kathy Parrott" userId="9580919c90bf43bc" providerId="LiveId" clId="{0C4D8EE3-2580-420C-AB8F-EFBCB2A7ACE2}" dt="2023-11-19T02:07:01.628" v="33" actId="478"/>
          <ac:picMkLst>
            <pc:docMk/>
            <pc:sldMk cId="537720813" sldId="256"/>
            <ac:picMk id="6148" creationId="{9E542C44-BDC1-A28C-9A28-DE8120DFE236}"/>
          </ac:picMkLst>
        </pc:picChg>
        <pc:picChg chg="add mod">
          <ac:chgData name="Kathy Parrott" userId="9580919c90bf43bc" providerId="LiveId" clId="{0C4D8EE3-2580-420C-AB8F-EFBCB2A7ACE2}" dt="2023-11-19T02:14:32.659" v="133" actId="26606"/>
          <ac:picMkLst>
            <pc:docMk/>
            <pc:sldMk cId="537720813" sldId="256"/>
            <ac:picMk id="6150" creationId="{AA171529-09BA-63B8-8B27-13C8DEAB3B91}"/>
          </ac:picMkLst>
        </pc:picChg>
      </pc:sldChg>
      <pc:sldChg chg="addSp delSp modSp mod setBg delDesignElem">
        <pc:chgData name="Kathy Parrott" userId="9580919c90bf43bc" providerId="LiveId" clId="{0C4D8EE3-2580-420C-AB8F-EFBCB2A7ACE2}" dt="2023-11-21T00:52:56.173" v="2342" actId="14100"/>
        <pc:sldMkLst>
          <pc:docMk/>
          <pc:sldMk cId="4036520525" sldId="257"/>
        </pc:sldMkLst>
        <pc:spChg chg="mod">
          <ac:chgData name="Kathy Parrott" userId="9580919c90bf43bc" providerId="LiveId" clId="{0C4D8EE3-2580-420C-AB8F-EFBCB2A7ACE2}" dt="2023-11-21T00:52:56.173" v="2342" actId="14100"/>
          <ac:spMkLst>
            <pc:docMk/>
            <pc:sldMk cId="4036520525" sldId="257"/>
            <ac:spMk id="2" creationId="{69C7C3AC-2ABD-208C-9D88-24CF03612BC0}"/>
          </ac:spMkLst>
        </pc:spChg>
        <pc:spChg chg="mod">
          <ac:chgData name="Kathy Parrott" userId="9580919c90bf43bc" providerId="LiveId" clId="{0C4D8EE3-2580-420C-AB8F-EFBCB2A7ACE2}" dt="2023-11-21T00:52:30.290" v="2340" actId="27636"/>
          <ac:spMkLst>
            <pc:docMk/>
            <pc:sldMk cId="4036520525" sldId="257"/>
            <ac:spMk id="5" creationId="{99B20916-CCFB-9AA8-CB18-C79066326501}"/>
          </ac:spMkLst>
        </pc:spChg>
        <pc:spChg chg="mod ord">
          <ac:chgData name="Kathy Parrott" userId="9580919c90bf43bc" providerId="LiveId" clId="{0C4D8EE3-2580-420C-AB8F-EFBCB2A7ACE2}" dt="2023-11-19T02:20:20.460" v="151" actId="26606"/>
          <ac:spMkLst>
            <pc:docMk/>
            <pc:sldMk cId="4036520525" sldId="257"/>
            <ac:spMk id="10" creationId="{14D26374-29E7-ADFA-8821-049D49B21426}"/>
          </ac:spMkLst>
        </pc:spChg>
        <pc:spChg chg="mod">
          <ac:chgData name="Kathy Parrott" userId="9580919c90bf43bc" providerId="LiveId" clId="{0C4D8EE3-2580-420C-AB8F-EFBCB2A7ACE2}" dt="2023-11-19T02:17:16.700" v="144" actId="1076"/>
          <ac:spMkLst>
            <pc:docMk/>
            <pc:sldMk cId="4036520525" sldId="257"/>
            <ac:spMk id="11" creationId="{57BC351A-FCDD-452E-5E85-42090F1FBA52}"/>
          </ac:spMkLst>
        </pc:spChg>
        <pc:spChg chg="add del">
          <ac:chgData name="Kathy Parrott" userId="9580919c90bf43bc" providerId="LiveId" clId="{0C4D8EE3-2580-420C-AB8F-EFBCB2A7ACE2}" dt="2023-11-19T02:15:55.560" v="139"/>
          <ac:spMkLst>
            <pc:docMk/>
            <pc:sldMk cId="4036520525" sldId="257"/>
            <ac:spMk id="16" creationId="{DA2E7C1E-2B5A-4BBA-AE51-1CD8C19309D7}"/>
          </ac:spMkLst>
        </pc:spChg>
        <pc:spChg chg="add del">
          <ac:chgData name="Kathy Parrott" userId="9580919c90bf43bc" providerId="LiveId" clId="{0C4D8EE3-2580-420C-AB8F-EFBCB2A7ACE2}" dt="2023-11-19T02:15:55.560" v="139"/>
          <ac:spMkLst>
            <pc:docMk/>
            <pc:sldMk cId="4036520525" sldId="257"/>
            <ac:spMk id="18" creationId="{43DF76B1-5174-4FAF-9D19-FFEE98426836}"/>
          </ac:spMkLst>
        </pc:spChg>
        <pc:spChg chg="add del">
          <ac:chgData name="Kathy Parrott" userId="9580919c90bf43bc" providerId="LiveId" clId="{0C4D8EE3-2580-420C-AB8F-EFBCB2A7ACE2}" dt="2023-11-19T02:20:17.927" v="148" actId="26606"/>
          <ac:spMkLst>
            <pc:docMk/>
            <pc:sldMk cId="4036520525" sldId="257"/>
            <ac:spMk id="29" creationId="{3BCB5F6A-9EB0-40B0-9D13-3023E9A20508}"/>
          </ac:spMkLst>
        </pc:spChg>
        <pc:spChg chg="add">
          <ac:chgData name="Kathy Parrott" userId="9580919c90bf43bc" providerId="LiveId" clId="{0C4D8EE3-2580-420C-AB8F-EFBCB2A7ACE2}" dt="2023-11-19T02:20:20.460" v="151" actId="26606"/>
          <ac:spMkLst>
            <pc:docMk/>
            <pc:sldMk cId="4036520525" sldId="257"/>
            <ac:spMk id="30" creationId="{9F4444CE-BC8D-4D61-B303-4C05614E62AB}"/>
          </ac:spMkLst>
        </pc:spChg>
        <pc:spChg chg="add del">
          <ac:chgData name="Kathy Parrott" userId="9580919c90bf43bc" providerId="LiveId" clId="{0C4D8EE3-2580-420C-AB8F-EFBCB2A7ACE2}" dt="2023-11-19T02:20:20.444" v="150" actId="26606"/>
          <ac:spMkLst>
            <pc:docMk/>
            <pc:sldMk cId="4036520525" sldId="257"/>
            <ac:spMk id="33" creationId="{3F088236-D655-4F88-B238-E16762358025}"/>
          </ac:spMkLst>
        </pc:spChg>
        <pc:spChg chg="add">
          <ac:chgData name="Kathy Parrott" userId="9580919c90bf43bc" providerId="LiveId" clId="{0C4D8EE3-2580-420C-AB8F-EFBCB2A7ACE2}" dt="2023-11-19T02:20:20.460" v="151" actId="26606"/>
          <ac:spMkLst>
            <pc:docMk/>
            <pc:sldMk cId="4036520525" sldId="257"/>
            <ac:spMk id="34" creationId="{73772B81-181F-48B7-8826-4D9686D15DF5}"/>
          </ac:spMkLst>
        </pc:spChg>
        <pc:spChg chg="add del">
          <ac:chgData name="Kathy Parrott" userId="9580919c90bf43bc" providerId="LiveId" clId="{0C4D8EE3-2580-420C-AB8F-EFBCB2A7ACE2}" dt="2023-11-19T02:20:20.444" v="150" actId="26606"/>
          <ac:spMkLst>
            <pc:docMk/>
            <pc:sldMk cId="4036520525" sldId="257"/>
            <ac:spMk id="35" creationId="{3DAC0C92-199E-475C-9390-119A9B027276}"/>
          </ac:spMkLst>
        </pc:spChg>
        <pc:spChg chg="add del">
          <ac:chgData name="Kathy Parrott" userId="9580919c90bf43bc" providerId="LiveId" clId="{0C4D8EE3-2580-420C-AB8F-EFBCB2A7ACE2}" dt="2023-11-19T02:20:20.444" v="150" actId="26606"/>
          <ac:spMkLst>
            <pc:docMk/>
            <pc:sldMk cId="4036520525" sldId="257"/>
            <ac:spMk id="37" creationId="{C4CFB339-0ED8-4FE2-9EF1-6D1375B8499B}"/>
          </ac:spMkLst>
        </pc:spChg>
        <pc:spChg chg="add del">
          <ac:chgData name="Kathy Parrott" userId="9580919c90bf43bc" providerId="LiveId" clId="{0C4D8EE3-2580-420C-AB8F-EFBCB2A7ACE2}" dt="2023-11-19T02:20:20.444" v="150" actId="26606"/>
          <ac:spMkLst>
            <pc:docMk/>
            <pc:sldMk cId="4036520525" sldId="257"/>
            <ac:spMk id="39" creationId="{31896C80-2069-4431-9C19-83B913734490}"/>
          </ac:spMkLst>
        </pc:spChg>
        <pc:spChg chg="add del">
          <ac:chgData name="Kathy Parrott" userId="9580919c90bf43bc" providerId="LiveId" clId="{0C4D8EE3-2580-420C-AB8F-EFBCB2A7ACE2}" dt="2023-11-19T02:20:20.444" v="150" actId="26606"/>
          <ac:spMkLst>
            <pc:docMk/>
            <pc:sldMk cId="4036520525" sldId="257"/>
            <ac:spMk id="41" creationId="{BF120A21-0841-4823-B0C4-28AEBCEF9B78}"/>
          </ac:spMkLst>
        </pc:spChg>
        <pc:spChg chg="add del">
          <ac:chgData name="Kathy Parrott" userId="9580919c90bf43bc" providerId="LiveId" clId="{0C4D8EE3-2580-420C-AB8F-EFBCB2A7ACE2}" dt="2023-11-19T02:20:20.444" v="150" actId="26606"/>
          <ac:spMkLst>
            <pc:docMk/>
            <pc:sldMk cId="4036520525" sldId="257"/>
            <ac:spMk id="43" creationId="{DBB05BAE-BBD3-4289-899F-A6851503C6B0}"/>
          </ac:spMkLst>
        </pc:spChg>
        <pc:spChg chg="add del">
          <ac:chgData name="Kathy Parrott" userId="9580919c90bf43bc" providerId="LiveId" clId="{0C4D8EE3-2580-420C-AB8F-EFBCB2A7ACE2}" dt="2023-11-19T02:20:20.444" v="150" actId="26606"/>
          <ac:spMkLst>
            <pc:docMk/>
            <pc:sldMk cId="4036520525" sldId="257"/>
            <ac:spMk id="45" creationId="{9874D11C-36F5-4BBE-A490-019A54E953B0}"/>
          </ac:spMkLst>
        </pc:spChg>
        <pc:spChg chg="add">
          <ac:chgData name="Kathy Parrott" userId="9580919c90bf43bc" providerId="LiveId" clId="{0C4D8EE3-2580-420C-AB8F-EFBCB2A7ACE2}" dt="2023-11-19T02:20:20.460" v="151" actId="26606"/>
          <ac:spMkLst>
            <pc:docMk/>
            <pc:sldMk cId="4036520525" sldId="257"/>
            <ac:spMk id="53" creationId="{62423CA5-E2E1-4789-B759-9906C1C94063}"/>
          </ac:spMkLst>
        </pc:spChg>
        <pc:spChg chg="add">
          <ac:chgData name="Kathy Parrott" userId="9580919c90bf43bc" providerId="LiveId" clId="{0C4D8EE3-2580-420C-AB8F-EFBCB2A7ACE2}" dt="2023-11-19T02:20:20.460" v="151" actId="26606"/>
          <ac:spMkLst>
            <pc:docMk/>
            <pc:sldMk cId="4036520525" sldId="257"/>
            <ac:spMk id="54" creationId="{B2205F6E-03C6-4E92-877C-E2482F6599AA}"/>
          </ac:spMkLst>
        </pc:spChg>
        <pc:grpChg chg="add del">
          <ac:chgData name="Kathy Parrott" userId="9580919c90bf43bc" providerId="LiveId" clId="{0C4D8EE3-2580-420C-AB8F-EFBCB2A7ACE2}" dt="2023-11-19T02:20:17.927" v="148" actId="26606"/>
          <ac:grpSpMkLst>
            <pc:docMk/>
            <pc:sldMk cId="4036520525" sldId="257"/>
            <ac:grpSpMk id="17" creationId="{E4951899-B99C-47AB-9C7C-16264D7A14C5}"/>
          </ac:grpSpMkLst>
        </pc:grpChg>
        <pc:grpChg chg="add del">
          <ac:chgData name="Kathy Parrott" userId="9580919c90bf43bc" providerId="LiveId" clId="{0C4D8EE3-2580-420C-AB8F-EFBCB2A7ACE2}" dt="2023-11-19T02:20:20.444" v="150" actId="26606"/>
          <ac:grpSpMkLst>
            <pc:docMk/>
            <pc:sldMk cId="4036520525" sldId="257"/>
            <ac:grpSpMk id="32" creationId="{10BE40E3-5550-4CDD-B4FD-387C33EBF157}"/>
          </ac:grpSpMkLst>
        </pc:grpChg>
        <pc:grpChg chg="add">
          <ac:chgData name="Kathy Parrott" userId="9580919c90bf43bc" providerId="LiveId" clId="{0C4D8EE3-2580-420C-AB8F-EFBCB2A7ACE2}" dt="2023-11-19T02:20:20.460" v="151" actId="26606"/>
          <ac:grpSpMkLst>
            <pc:docMk/>
            <pc:sldMk cId="4036520525" sldId="257"/>
            <ac:grpSpMk id="52" creationId="{1F2B4773-3207-44CC-B7AC-892B70498211}"/>
          </ac:grpSpMkLst>
        </pc:grpChg>
        <pc:picChg chg="add del">
          <ac:chgData name="Kathy Parrott" userId="9580919c90bf43bc" providerId="LiveId" clId="{0C4D8EE3-2580-420C-AB8F-EFBCB2A7ACE2}" dt="2023-11-19T02:20:17.927" v="148" actId="26606"/>
          <ac:picMkLst>
            <pc:docMk/>
            <pc:sldMk cId="4036520525" sldId="257"/>
            <ac:picMk id="13" creationId="{0DFFFA72-55F2-131B-EAE3-ABA6A01BB1B9}"/>
          </ac:picMkLst>
        </pc:picChg>
        <pc:picChg chg="add">
          <ac:chgData name="Kathy Parrott" userId="9580919c90bf43bc" providerId="LiveId" clId="{0C4D8EE3-2580-420C-AB8F-EFBCB2A7ACE2}" dt="2023-11-19T02:20:20.460" v="151" actId="26606"/>
          <ac:picMkLst>
            <pc:docMk/>
            <pc:sldMk cId="4036520525" sldId="257"/>
            <ac:picMk id="15" creationId="{9E0EB499-6B86-C2F7-234D-017F94AAEF46}"/>
          </ac:picMkLst>
        </pc:picChg>
        <pc:picChg chg="add del">
          <ac:chgData name="Kathy Parrott" userId="9580919c90bf43bc" providerId="LiveId" clId="{0C4D8EE3-2580-420C-AB8F-EFBCB2A7ACE2}" dt="2023-11-19T02:20:20.444" v="150" actId="26606"/>
          <ac:picMkLst>
            <pc:docMk/>
            <pc:sldMk cId="4036520525" sldId="257"/>
            <ac:picMk id="49" creationId="{0489101B-C909-7B70-C832-20B232848197}"/>
          </ac:picMkLst>
        </pc:picChg>
        <pc:cxnChg chg="add del">
          <ac:chgData name="Kathy Parrott" userId="9580919c90bf43bc" providerId="LiveId" clId="{0C4D8EE3-2580-420C-AB8F-EFBCB2A7ACE2}" dt="2023-11-19T02:20:20.444" v="150" actId="26606"/>
          <ac:cxnSpMkLst>
            <pc:docMk/>
            <pc:sldMk cId="4036520525" sldId="257"/>
            <ac:cxnSpMk id="31" creationId="{2AFD8CBA-54A3-4363-991B-B9C631BBFA74}"/>
          </ac:cxnSpMkLst>
        </pc:cxnChg>
        <pc:cxnChg chg="add del">
          <ac:chgData name="Kathy Parrott" userId="9580919c90bf43bc" providerId="LiveId" clId="{0C4D8EE3-2580-420C-AB8F-EFBCB2A7ACE2}" dt="2023-11-19T02:20:20.444" v="150" actId="26606"/>
          <ac:cxnSpMkLst>
            <pc:docMk/>
            <pc:sldMk cId="4036520525" sldId="257"/>
            <ac:cxnSpMk id="50" creationId="{64FA5DFF-7FE6-4855-84E6-DFA78EE978BD}"/>
          </ac:cxnSpMkLst>
        </pc:cxnChg>
      </pc:sldChg>
      <pc:sldChg chg="addSp delSp modSp mod setBg">
        <pc:chgData name="Kathy Parrott" userId="9580919c90bf43bc" providerId="LiveId" clId="{0C4D8EE3-2580-420C-AB8F-EFBCB2A7ACE2}" dt="2023-11-21T00:33:32.552" v="1998" actId="207"/>
        <pc:sldMkLst>
          <pc:docMk/>
          <pc:sldMk cId="3767163898" sldId="258"/>
        </pc:sldMkLst>
        <pc:spChg chg="mod">
          <ac:chgData name="Kathy Parrott" userId="9580919c90bf43bc" providerId="LiveId" clId="{0C4D8EE3-2580-420C-AB8F-EFBCB2A7ACE2}" dt="2023-11-21T00:33:32.552" v="1998" actId="207"/>
          <ac:spMkLst>
            <pc:docMk/>
            <pc:sldMk cId="3767163898" sldId="258"/>
            <ac:spMk id="2" creationId="{D54932E2-1522-450E-C377-CFB37FB2FFDD}"/>
          </ac:spMkLst>
        </pc:spChg>
        <pc:spChg chg="add mod">
          <ac:chgData name="Kathy Parrott" userId="9580919c90bf43bc" providerId="LiveId" clId="{0C4D8EE3-2580-420C-AB8F-EFBCB2A7ACE2}" dt="2023-11-21T00:32:51.113" v="1997" actId="207"/>
          <ac:spMkLst>
            <pc:docMk/>
            <pc:sldMk cId="3767163898" sldId="258"/>
            <ac:spMk id="9" creationId="{24D6A6C7-AD46-C095-4151-A065F16609F6}"/>
          </ac:spMkLst>
        </pc:spChg>
        <pc:grpChg chg="add del">
          <ac:chgData name="Kathy Parrott" userId="9580919c90bf43bc" providerId="LiveId" clId="{0C4D8EE3-2580-420C-AB8F-EFBCB2A7ACE2}" dt="2023-11-21T00:27:50.766" v="1896" actId="26606"/>
          <ac:grpSpMkLst>
            <pc:docMk/>
            <pc:sldMk cId="3767163898" sldId="258"/>
            <ac:grpSpMk id="11" creationId="{6CC33B2B-B475-4189-BA8F-3CF8248DC685}"/>
          </ac:grpSpMkLst>
        </pc:grpChg>
        <pc:grpChg chg="add">
          <ac:chgData name="Kathy Parrott" userId="9580919c90bf43bc" providerId="LiveId" clId="{0C4D8EE3-2580-420C-AB8F-EFBCB2A7ACE2}" dt="2023-11-21T00:27:50.766" v="1896" actId="26606"/>
          <ac:grpSpMkLst>
            <pc:docMk/>
            <pc:sldMk cId="3767163898" sldId="258"/>
            <ac:grpSpMk id="26" creationId="{6CC33B2B-B475-4189-BA8F-3CF8248DC685}"/>
          </ac:grpSpMkLst>
        </pc:grpChg>
        <pc:picChg chg="add mod ord">
          <ac:chgData name="Kathy Parrott" userId="9580919c90bf43bc" providerId="LiveId" clId="{0C4D8EE3-2580-420C-AB8F-EFBCB2A7ACE2}" dt="2023-11-21T00:28:25.342" v="1899" actId="1076"/>
          <ac:picMkLst>
            <pc:docMk/>
            <pc:sldMk cId="3767163898" sldId="258"/>
            <ac:picMk id="4" creationId="{A8243F36-0CAF-420A-561F-EB3BA5DF4284}"/>
          </ac:picMkLst>
        </pc:picChg>
        <pc:picChg chg="add del mod">
          <ac:chgData name="Kathy Parrott" userId="9580919c90bf43bc" providerId="LiveId" clId="{0C4D8EE3-2580-420C-AB8F-EFBCB2A7ACE2}" dt="2023-11-21T00:27:47.351" v="1895" actId="478"/>
          <ac:picMkLst>
            <pc:docMk/>
            <pc:sldMk cId="3767163898" sldId="258"/>
            <ac:picMk id="6" creationId="{58897A39-6835-34C3-7584-6FA7D99B2F22}"/>
          </ac:picMkLst>
        </pc:picChg>
        <pc:picChg chg="add mod">
          <ac:chgData name="Kathy Parrott" userId="9580919c90bf43bc" providerId="LiveId" clId="{0C4D8EE3-2580-420C-AB8F-EFBCB2A7ACE2}" dt="2023-11-21T00:28:38.559" v="1901" actId="14100"/>
          <ac:picMkLst>
            <pc:docMk/>
            <pc:sldMk cId="3767163898" sldId="258"/>
            <ac:picMk id="8" creationId="{9F8CF4DD-EDE6-439C-F0F1-ADDA48E8A7F9}"/>
          </ac:picMkLst>
        </pc:picChg>
      </pc:sldChg>
      <pc:sldChg chg="addSp delSp modSp mod setBg addAnim delAnim">
        <pc:chgData name="Kathy Parrott" userId="9580919c90bf43bc" providerId="LiveId" clId="{0C4D8EE3-2580-420C-AB8F-EFBCB2A7ACE2}" dt="2023-11-21T00:56:01.346" v="2359"/>
        <pc:sldMkLst>
          <pc:docMk/>
          <pc:sldMk cId="2869271805" sldId="259"/>
        </pc:sldMkLst>
        <pc:spChg chg="mod">
          <ac:chgData name="Kathy Parrott" userId="9580919c90bf43bc" providerId="LiveId" clId="{0C4D8EE3-2580-420C-AB8F-EFBCB2A7ACE2}" dt="2023-11-21T00:56:01.343" v="2358" actId="26606"/>
          <ac:spMkLst>
            <pc:docMk/>
            <pc:sldMk cId="2869271805" sldId="259"/>
            <ac:spMk id="2" creationId="{B0DA1354-D9AF-260A-F34A-AF7ED6C46B08}"/>
          </ac:spMkLst>
        </pc:spChg>
        <pc:spChg chg="mod">
          <ac:chgData name="Kathy Parrott" userId="9580919c90bf43bc" providerId="LiveId" clId="{0C4D8EE3-2580-420C-AB8F-EFBCB2A7ACE2}" dt="2023-11-21T00:56:01.343" v="2358" actId="26606"/>
          <ac:spMkLst>
            <pc:docMk/>
            <pc:sldMk cId="2869271805" sldId="259"/>
            <ac:spMk id="4" creationId="{EDC26052-53FB-8E3A-9943-6F654DC9122D}"/>
          </ac:spMkLst>
        </pc:spChg>
        <pc:spChg chg="add del">
          <ac:chgData name="Kathy Parrott" userId="9580919c90bf43bc" providerId="LiveId" clId="{0C4D8EE3-2580-420C-AB8F-EFBCB2A7ACE2}" dt="2023-11-21T00:56:01.329" v="2357" actId="26606"/>
          <ac:spMkLst>
            <pc:docMk/>
            <pc:sldMk cId="2869271805" sldId="259"/>
            <ac:spMk id="26" creationId="{8CDA3497-1EDA-4EB3-9C27-4D9835D30AAB}"/>
          </ac:spMkLst>
        </pc:spChg>
        <pc:spChg chg="add del">
          <ac:chgData name="Kathy Parrott" userId="9580919c90bf43bc" providerId="LiveId" clId="{0C4D8EE3-2580-420C-AB8F-EFBCB2A7ACE2}" dt="2023-11-21T00:56:01.329" v="2357" actId="26606"/>
          <ac:spMkLst>
            <pc:docMk/>
            <pc:sldMk cId="2869271805" sldId="259"/>
            <ac:spMk id="28" creationId="{41F9764E-9AA0-49A3-9EA2-885EE9914014}"/>
          </ac:spMkLst>
        </pc:spChg>
        <pc:spChg chg="add del">
          <ac:chgData name="Kathy Parrott" userId="9580919c90bf43bc" providerId="LiveId" clId="{0C4D8EE3-2580-420C-AB8F-EFBCB2A7ACE2}" dt="2023-11-21T00:56:01.329" v="2357" actId="26606"/>
          <ac:spMkLst>
            <pc:docMk/>
            <pc:sldMk cId="2869271805" sldId="259"/>
            <ac:spMk id="30" creationId="{FA3A4F4A-4DC4-43F2-AC2D-06211A812FC0}"/>
          </ac:spMkLst>
        </pc:spChg>
        <pc:spChg chg="add del">
          <ac:chgData name="Kathy Parrott" userId="9580919c90bf43bc" providerId="LiveId" clId="{0C4D8EE3-2580-420C-AB8F-EFBCB2A7ACE2}" dt="2023-11-21T00:56:01.329" v="2357" actId="26606"/>
          <ac:spMkLst>
            <pc:docMk/>
            <pc:sldMk cId="2869271805" sldId="259"/>
            <ac:spMk id="32" creationId="{84CFB374-B343-457A-B567-B4D784B1FEAE}"/>
          </ac:spMkLst>
        </pc:spChg>
        <pc:spChg chg="add del">
          <ac:chgData name="Kathy Parrott" userId="9580919c90bf43bc" providerId="LiveId" clId="{0C4D8EE3-2580-420C-AB8F-EFBCB2A7ACE2}" dt="2023-11-21T00:56:01.329" v="2357" actId="26606"/>
          <ac:spMkLst>
            <pc:docMk/>
            <pc:sldMk cId="2869271805" sldId="259"/>
            <ac:spMk id="34" creationId="{0597FEEE-1E11-4396-BB69-B43FA92F9580}"/>
          </ac:spMkLst>
        </pc:spChg>
        <pc:spChg chg="add del">
          <ac:chgData name="Kathy Parrott" userId="9580919c90bf43bc" providerId="LiveId" clId="{0C4D8EE3-2580-420C-AB8F-EFBCB2A7ACE2}" dt="2023-11-21T00:56:01.329" v="2357" actId="26606"/>
          <ac:spMkLst>
            <pc:docMk/>
            <pc:sldMk cId="2869271805" sldId="259"/>
            <ac:spMk id="36" creationId="{A2DB2F81-3E68-4044-B7C2-03DEEC50D8F5}"/>
          </ac:spMkLst>
        </pc:spChg>
        <pc:spChg chg="add del">
          <ac:chgData name="Kathy Parrott" userId="9580919c90bf43bc" providerId="LiveId" clId="{0C4D8EE3-2580-420C-AB8F-EFBCB2A7ACE2}" dt="2023-11-21T00:56:01.329" v="2357" actId="26606"/>
          <ac:spMkLst>
            <pc:docMk/>
            <pc:sldMk cId="2869271805" sldId="259"/>
            <ac:spMk id="38" creationId="{DC2F7294-2397-4C96-AB1E-E66CDEA3B5DF}"/>
          </ac:spMkLst>
        </pc:spChg>
        <pc:spChg chg="add">
          <ac:chgData name="Kathy Parrott" userId="9580919c90bf43bc" providerId="LiveId" clId="{0C4D8EE3-2580-420C-AB8F-EFBCB2A7ACE2}" dt="2023-11-21T00:56:01.343" v="2358" actId="26606"/>
          <ac:spMkLst>
            <pc:docMk/>
            <pc:sldMk cId="2869271805" sldId="259"/>
            <ac:spMk id="52" creationId="{66D61E08-70C3-48D8-BEA0-787111DC30DA}"/>
          </ac:spMkLst>
        </pc:spChg>
        <pc:spChg chg="add">
          <ac:chgData name="Kathy Parrott" userId="9580919c90bf43bc" providerId="LiveId" clId="{0C4D8EE3-2580-420C-AB8F-EFBCB2A7ACE2}" dt="2023-11-21T00:56:01.343" v="2358" actId="26606"/>
          <ac:spMkLst>
            <pc:docMk/>
            <pc:sldMk cId="2869271805" sldId="259"/>
            <ac:spMk id="53" creationId="{FC55298F-0AE5-478E-AD2B-03C2614C5833}"/>
          </ac:spMkLst>
        </pc:spChg>
        <pc:spChg chg="add">
          <ac:chgData name="Kathy Parrott" userId="9580919c90bf43bc" providerId="LiveId" clId="{0C4D8EE3-2580-420C-AB8F-EFBCB2A7ACE2}" dt="2023-11-21T00:56:01.343" v="2358" actId="26606"/>
          <ac:spMkLst>
            <pc:docMk/>
            <pc:sldMk cId="2869271805" sldId="259"/>
            <ac:spMk id="54" creationId="{C180E4EA-0B63-4779-A895-7E90E71088F3}"/>
          </ac:spMkLst>
        </pc:spChg>
        <pc:spChg chg="add">
          <ac:chgData name="Kathy Parrott" userId="9580919c90bf43bc" providerId="LiveId" clId="{0C4D8EE3-2580-420C-AB8F-EFBCB2A7ACE2}" dt="2023-11-21T00:56:01.343" v="2358" actId="26606"/>
          <ac:spMkLst>
            <pc:docMk/>
            <pc:sldMk cId="2869271805" sldId="259"/>
            <ac:spMk id="55" creationId="{CEE01D9D-3DE8-4EED-B0D3-8F3C79CC7673}"/>
          </ac:spMkLst>
        </pc:spChg>
        <pc:spChg chg="add">
          <ac:chgData name="Kathy Parrott" userId="9580919c90bf43bc" providerId="LiveId" clId="{0C4D8EE3-2580-420C-AB8F-EFBCB2A7ACE2}" dt="2023-11-21T00:56:01.343" v="2358" actId="26606"/>
          <ac:spMkLst>
            <pc:docMk/>
            <pc:sldMk cId="2869271805" sldId="259"/>
            <ac:spMk id="56" creationId="{89AF5CE9-607F-43F4-8983-DCD6DA4051FD}"/>
          </ac:spMkLst>
        </pc:spChg>
        <pc:spChg chg="add">
          <ac:chgData name="Kathy Parrott" userId="9580919c90bf43bc" providerId="LiveId" clId="{0C4D8EE3-2580-420C-AB8F-EFBCB2A7ACE2}" dt="2023-11-21T00:56:01.343" v="2358" actId="26606"/>
          <ac:spMkLst>
            <pc:docMk/>
            <pc:sldMk cId="2869271805" sldId="259"/>
            <ac:spMk id="57" creationId="{6EEA2DBD-9E1E-4521-8C01-F32AD18A89E3}"/>
          </ac:spMkLst>
        </pc:spChg>
        <pc:spChg chg="add">
          <ac:chgData name="Kathy Parrott" userId="9580919c90bf43bc" providerId="LiveId" clId="{0C4D8EE3-2580-420C-AB8F-EFBCB2A7ACE2}" dt="2023-11-21T00:56:01.343" v="2358" actId="26606"/>
          <ac:spMkLst>
            <pc:docMk/>
            <pc:sldMk cId="2869271805" sldId="259"/>
            <ac:spMk id="58" creationId="{15BBD2C1-BA9B-46A9-A27A-33498B169272}"/>
          </ac:spMkLst>
        </pc:spChg>
        <pc:grpChg chg="add del">
          <ac:chgData name="Kathy Parrott" userId="9580919c90bf43bc" providerId="LiveId" clId="{0C4D8EE3-2580-420C-AB8F-EFBCB2A7ACE2}" dt="2023-11-21T00:56:01.329" v="2357" actId="26606"/>
          <ac:grpSpMkLst>
            <pc:docMk/>
            <pc:sldMk cId="2869271805" sldId="259"/>
            <ac:grpSpMk id="10" creationId="{A5AFB369-4673-4727-A7CD-D86AFE0AE069}"/>
          </ac:grpSpMkLst>
        </pc:grpChg>
        <pc:grpChg chg="add">
          <ac:chgData name="Kathy Parrott" userId="9580919c90bf43bc" providerId="LiveId" clId="{0C4D8EE3-2580-420C-AB8F-EFBCB2A7ACE2}" dt="2023-11-21T00:56:01.343" v="2358" actId="26606"/>
          <ac:grpSpMkLst>
            <pc:docMk/>
            <pc:sldMk cId="2869271805" sldId="259"/>
            <ac:grpSpMk id="40" creationId="{A5AFB369-4673-4727-A7CD-D86AFE0AE069}"/>
          </ac:grpSpMkLst>
        </pc:grpChg>
        <pc:picChg chg="add del">
          <ac:chgData name="Kathy Parrott" userId="9580919c90bf43bc" providerId="LiveId" clId="{0C4D8EE3-2580-420C-AB8F-EFBCB2A7ACE2}" dt="2023-11-21T00:56:01.329" v="2357" actId="26606"/>
          <ac:picMkLst>
            <pc:docMk/>
            <pc:sldMk cId="2869271805" sldId="259"/>
            <ac:picMk id="6" creationId="{D21E4944-075D-ECE1-A9F5-70BB9CE7C76B}"/>
          </ac:picMkLst>
        </pc:picChg>
        <pc:picChg chg="add">
          <ac:chgData name="Kathy Parrott" userId="9580919c90bf43bc" providerId="LiveId" clId="{0C4D8EE3-2580-420C-AB8F-EFBCB2A7ACE2}" dt="2023-11-21T00:56:01.343" v="2358" actId="26606"/>
          <ac:picMkLst>
            <pc:docMk/>
            <pc:sldMk cId="2869271805" sldId="259"/>
            <ac:picMk id="49" creationId="{79CAE2B1-87E2-97AF-5C3C-E7E7A844EE20}"/>
          </ac:picMkLst>
        </pc:picChg>
        <pc:cxnChg chg="add del">
          <ac:chgData name="Kathy Parrott" userId="9580919c90bf43bc" providerId="LiveId" clId="{0C4D8EE3-2580-420C-AB8F-EFBCB2A7ACE2}" dt="2023-11-21T00:56:01.329" v="2357" actId="26606"/>
          <ac:cxnSpMkLst>
            <pc:docMk/>
            <pc:sldMk cId="2869271805" sldId="259"/>
            <ac:cxnSpMk id="22" creationId="{27A85E05-9D34-4977-8352-DB3956997445}"/>
          </ac:cxnSpMkLst>
        </pc:cxnChg>
        <pc:cxnChg chg="add del">
          <ac:chgData name="Kathy Parrott" userId="9580919c90bf43bc" providerId="LiveId" clId="{0C4D8EE3-2580-420C-AB8F-EFBCB2A7ACE2}" dt="2023-11-21T00:56:01.329" v="2357" actId="26606"/>
          <ac:cxnSpMkLst>
            <pc:docMk/>
            <pc:sldMk cId="2869271805" sldId="259"/>
            <ac:cxnSpMk id="24" creationId="{5CDED616-E554-4DB6-9F28-08F38A64A940}"/>
          </ac:cxnSpMkLst>
        </pc:cxnChg>
        <pc:cxnChg chg="add">
          <ac:chgData name="Kathy Parrott" userId="9580919c90bf43bc" providerId="LiveId" clId="{0C4D8EE3-2580-420C-AB8F-EFBCB2A7ACE2}" dt="2023-11-21T00:56:01.343" v="2358" actId="26606"/>
          <ac:cxnSpMkLst>
            <pc:docMk/>
            <pc:sldMk cId="2869271805" sldId="259"/>
            <ac:cxnSpMk id="50" creationId="{A57C1A16-B8AB-4D99-A195-A38F556A6486}"/>
          </ac:cxnSpMkLst>
        </pc:cxnChg>
        <pc:cxnChg chg="add">
          <ac:chgData name="Kathy Parrott" userId="9580919c90bf43bc" providerId="LiveId" clId="{0C4D8EE3-2580-420C-AB8F-EFBCB2A7ACE2}" dt="2023-11-21T00:56:01.343" v="2358" actId="26606"/>
          <ac:cxnSpMkLst>
            <pc:docMk/>
            <pc:sldMk cId="2869271805" sldId="259"/>
            <ac:cxnSpMk id="51" creationId="{F8A9B20B-D1DD-4573-B5EC-558029519236}"/>
          </ac:cxnSpMkLst>
        </pc:cxnChg>
      </pc:sldChg>
      <pc:sldChg chg="addSp delSp modSp mod setBg">
        <pc:chgData name="Kathy Parrott" userId="9580919c90bf43bc" providerId="LiveId" clId="{0C4D8EE3-2580-420C-AB8F-EFBCB2A7ACE2}" dt="2023-11-21T00:43:15.968" v="2258" actId="20577"/>
        <pc:sldMkLst>
          <pc:docMk/>
          <pc:sldMk cId="3122200503" sldId="260"/>
        </pc:sldMkLst>
        <pc:spChg chg="del mod">
          <ac:chgData name="Kathy Parrott" userId="9580919c90bf43bc" providerId="LiveId" clId="{0C4D8EE3-2580-420C-AB8F-EFBCB2A7ACE2}" dt="2023-11-19T02:27:04.257" v="169" actId="478"/>
          <ac:spMkLst>
            <pc:docMk/>
            <pc:sldMk cId="3122200503" sldId="260"/>
            <ac:spMk id="2" creationId="{CAB75001-F699-BA96-B705-3F8D0F2ABB52}"/>
          </ac:spMkLst>
        </pc:spChg>
        <pc:spChg chg="del mod">
          <ac:chgData name="Kathy Parrott" userId="9580919c90bf43bc" providerId="LiveId" clId="{0C4D8EE3-2580-420C-AB8F-EFBCB2A7ACE2}" dt="2023-11-19T00:16:54.696" v="10" actId="478"/>
          <ac:spMkLst>
            <pc:docMk/>
            <pc:sldMk cId="3122200503" sldId="260"/>
            <ac:spMk id="4" creationId="{8CD9D190-13B7-74E5-71BF-8F2C98ADB8E3}"/>
          </ac:spMkLst>
        </pc:spChg>
        <pc:spChg chg="mod">
          <ac:chgData name="Kathy Parrott" userId="9580919c90bf43bc" providerId="LiveId" clId="{0C4D8EE3-2580-420C-AB8F-EFBCB2A7ACE2}" dt="2023-11-19T02:45:24.342" v="572" actId="1076"/>
          <ac:spMkLst>
            <pc:docMk/>
            <pc:sldMk cId="3122200503" sldId="260"/>
            <ac:spMk id="5" creationId="{CB50AE31-A900-D3A7-27CD-CC588949317A}"/>
          </ac:spMkLst>
        </pc:spChg>
        <pc:spChg chg="add del">
          <ac:chgData name="Kathy Parrott" userId="9580919c90bf43bc" providerId="LiveId" clId="{0C4D8EE3-2580-420C-AB8F-EFBCB2A7ACE2}" dt="2023-11-19T02:25:32.623" v="160" actId="478"/>
          <ac:spMkLst>
            <pc:docMk/>
            <pc:sldMk cId="3122200503" sldId="260"/>
            <ac:spMk id="9" creationId="{BD756A09-0725-48AF-D6AA-B0B68BDAAD05}"/>
          </ac:spMkLst>
        </pc:spChg>
        <pc:spChg chg="add del">
          <ac:chgData name="Kathy Parrott" userId="9580919c90bf43bc" providerId="LiveId" clId="{0C4D8EE3-2580-420C-AB8F-EFBCB2A7ACE2}" dt="2023-11-19T02:25:41.642" v="162" actId="478"/>
          <ac:spMkLst>
            <pc:docMk/>
            <pc:sldMk cId="3122200503" sldId="260"/>
            <ac:spMk id="10" creationId="{3C84B6E3-35C3-5250-2C50-5FC50E2B8FBC}"/>
          </ac:spMkLst>
        </pc:spChg>
        <pc:spChg chg="add mod">
          <ac:chgData name="Kathy Parrott" userId="9580919c90bf43bc" providerId="LiveId" clId="{0C4D8EE3-2580-420C-AB8F-EFBCB2A7ACE2}" dt="2023-11-21T00:43:15.968" v="2258" actId="20577"/>
          <ac:spMkLst>
            <pc:docMk/>
            <pc:sldMk cId="3122200503" sldId="260"/>
            <ac:spMk id="23" creationId="{222434B4-56D8-F4D4-214D-DC97B57C36F6}"/>
          </ac:spMkLst>
        </pc:spChg>
        <pc:spChg chg="add del">
          <ac:chgData name="Kathy Parrott" userId="9580919c90bf43bc" providerId="LiveId" clId="{0C4D8EE3-2580-420C-AB8F-EFBCB2A7ACE2}" dt="2023-11-19T02:21:22.420" v="153" actId="26606"/>
          <ac:spMkLst>
            <pc:docMk/>
            <pc:sldMk cId="3122200503" sldId="260"/>
            <ac:spMk id="24" creationId="{3BCB5F6A-9EB0-40B0-9D13-3023E9A20508}"/>
          </ac:spMkLst>
        </pc:spChg>
        <pc:spChg chg="add mod">
          <ac:chgData name="Kathy Parrott" userId="9580919c90bf43bc" providerId="LiveId" clId="{0C4D8EE3-2580-420C-AB8F-EFBCB2A7ACE2}" dt="2023-11-19T02:45:08.400" v="570" actId="1076"/>
          <ac:spMkLst>
            <pc:docMk/>
            <pc:sldMk cId="3122200503" sldId="260"/>
            <ac:spMk id="25" creationId="{6DEDEA25-BC13-6E28-EFC1-F3E545329CAC}"/>
          </ac:spMkLst>
        </pc:spChg>
        <pc:spChg chg="add">
          <ac:chgData name="Kathy Parrott" userId="9580919c90bf43bc" providerId="LiveId" clId="{0C4D8EE3-2580-420C-AB8F-EFBCB2A7ACE2}" dt="2023-11-19T02:21:22.436" v="154" actId="26606"/>
          <ac:spMkLst>
            <pc:docMk/>
            <pc:sldMk cId="3122200503" sldId="260"/>
            <ac:spMk id="28" creationId="{3F088236-D655-4F88-B238-E16762358025}"/>
          </ac:spMkLst>
        </pc:spChg>
        <pc:spChg chg="add">
          <ac:chgData name="Kathy Parrott" userId="9580919c90bf43bc" providerId="LiveId" clId="{0C4D8EE3-2580-420C-AB8F-EFBCB2A7ACE2}" dt="2023-11-19T02:21:22.436" v="154" actId="26606"/>
          <ac:spMkLst>
            <pc:docMk/>
            <pc:sldMk cId="3122200503" sldId="260"/>
            <ac:spMk id="30" creationId="{3DAC0C92-199E-475C-9390-119A9B027276}"/>
          </ac:spMkLst>
        </pc:spChg>
        <pc:spChg chg="add">
          <ac:chgData name="Kathy Parrott" userId="9580919c90bf43bc" providerId="LiveId" clId="{0C4D8EE3-2580-420C-AB8F-EFBCB2A7ACE2}" dt="2023-11-19T02:21:22.436" v="154" actId="26606"/>
          <ac:spMkLst>
            <pc:docMk/>
            <pc:sldMk cId="3122200503" sldId="260"/>
            <ac:spMk id="32" creationId="{C4CFB339-0ED8-4FE2-9EF1-6D1375B8499B}"/>
          </ac:spMkLst>
        </pc:spChg>
        <pc:spChg chg="add">
          <ac:chgData name="Kathy Parrott" userId="9580919c90bf43bc" providerId="LiveId" clId="{0C4D8EE3-2580-420C-AB8F-EFBCB2A7ACE2}" dt="2023-11-19T02:21:22.436" v="154" actId="26606"/>
          <ac:spMkLst>
            <pc:docMk/>
            <pc:sldMk cId="3122200503" sldId="260"/>
            <ac:spMk id="34" creationId="{31896C80-2069-4431-9C19-83B913734490}"/>
          </ac:spMkLst>
        </pc:spChg>
        <pc:spChg chg="add">
          <ac:chgData name="Kathy Parrott" userId="9580919c90bf43bc" providerId="LiveId" clId="{0C4D8EE3-2580-420C-AB8F-EFBCB2A7ACE2}" dt="2023-11-19T02:21:22.436" v="154" actId="26606"/>
          <ac:spMkLst>
            <pc:docMk/>
            <pc:sldMk cId="3122200503" sldId="260"/>
            <ac:spMk id="36" creationId="{BF120A21-0841-4823-B0C4-28AEBCEF9B78}"/>
          </ac:spMkLst>
        </pc:spChg>
        <pc:spChg chg="add">
          <ac:chgData name="Kathy Parrott" userId="9580919c90bf43bc" providerId="LiveId" clId="{0C4D8EE3-2580-420C-AB8F-EFBCB2A7ACE2}" dt="2023-11-19T02:21:22.436" v="154" actId="26606"/>
          <ac:spMkLst>
            <pc:docMk/>
            <pc:sldMk cId="3122200503" sldId="260"/>
            <ac:spMk id="38" creationId="{DBB05BAE-BBD3-4289-899F-A6851503C6B0}"/>
          </ac:spMkLst>
        </pc:spChg>
        <pc:spChg chg="add">
          <ac:chgData name="Kathy Parrott" userId="9580919c90bf43bc" providerId="LiveId" clId="{0C4D8EE3-2580-420C-AB8F-EFBCB2A7ACE2}" dt="2023-11-19T02:21:22.436" v="154" actId="26606"/>
          <ac:spMkLst>
            <pc:docMk/>
            <pc:sldMk cId="3122200503" sldId="260"/>
            <ac:spMk id="40" creationId="{9874D11C-36F5-4BBE-A490-019A54E953B0}"/>
          </ac:spMkLst>
        </pc:spChg>
        <pc:grpChg chg="add del">
          <ac:chgData name="Kathy Parrott" userId="9580919c90bf43bc" providerId="LiveId" clId="{0C4D8EE3-2580-420C-AB8F-EFBCB2A7ACE2}" dt="2023-11-19T02:21:22.420" v="153" actId="26606"/>
          <ac:grpSpMkLst>
            <pc:docMk/>
            <pc:sldMk cId="3122200503" sldId="260"/>
            <ac:grpSpMk id="12" creationId="{E4951899-B99C-47AB-9C7C-16264D7A14C5}"/>
          </ac:grpSpMkLst>
        </pc:grpChg>
        <pc:grpChg chg="add">
          <ac:chgData name="Kathy Parrott" userId="9580919c90bf43bc" providerId="LiveId" clId="{0C4D8EE3-2580-420C-AB8F-EFBCB2A7ACE2}" dt="2023-11-19T02:21:22.436" v="154" actId="26606"/>
          <ac:grpSpMkLst>
            <pc:docMk/>
            <pc:sldMk cId="3122200503" sldId="260"/>
            <ac:grpSpMk id="27" creationId="{10BE40E3-5550-4CDD-B4FD-387C33EBF157}"/>
          </ac:grpSpMkLst>
        </pc:grpChg>
        <pc:picChg chg="add del">
          <ac:chgData name="Kathy Parrott" userId="9580919c90bf43bc" providerId="LiveId" clId="{0C4D8EE3-2580-420C-AB8F-EFBCB2A7ACE2}" dt="2023-11-19T02:21:22.420" v="153" actId="26606"/>
          <ac:picMkLst>
            <pc:docMk/>
            <pc:sldMk cId="3122200503" sldId="260"/>
            <ac:picMk id="8" creationId="{0F5F4EC0-F986-EED1-8559-DD04F8BACFDC}"/>
          </ac:picMkLst>
        </pc:picChg>
        <pc:picChg chg="add mod">
          <ac:chgData name="Kathy Parrott" userId="9580919c90bf43bc" providerId="LiveId" clId="{0C4D8EE3-2580-420C-AB8F-EFBCB2A7ACE2}" dt="2023-11-19T02:26:05.398" v="165" actId="1076"/>
          <ac:picMkLst>
            <pc:docMk/>
            <pc:sldMk cId="3122200503" sldId="260"/>
            <ac:picMk id="11" creationId="{4867E6DA-CD31-873B-6C31-FE2B62F069AB}"/>
          </ac:picMkLst>
        </pc:picChg>
        <pc:picChg chg="add del">
          <ac:chgData name="Kathy Parrott" userId="9580919c90bf43bc" providerId="LiveId" clId="{0C4D8EE3-2580-420C-AB8F-EFBCB2A7ACE2}" dt="2023-11-19T02:25:41.642" v="162" actId="478"/>
          <ac:picMkLst>
            <pc:docMk/>
            <pc:sldMk cId="3122200503" sldId="260"/>
            <ac:picMk id="43" creationId="{E916BBB7-4A70-6089-BABF-7F36473521B5}"/>
          </ac:picMkLst>
        </pc:picChg>
        <pc:cxnChg chg="add">
          <ac:chgData name="Kathy Parrott" userId="9580919c90bf43bc" providerId="LiveId" clId="{0C4D8EE3-2580-420C-AB8F-EFBCB2A7ACE2}" dt="2023-11-19T02:21:22.436" v="154" actId="26606"/>
          <ac:cxnSpMkLst>
            <pc:docMk/>
            <pc:sldMk cId="3122200503" sldId="260"/>
            <ac:cxnSpMk id="26" creationId="{2AFD8CBA-54A3-4363-991B-B9C631BBFA74}"/>
          </ac:cxnSpMkLst>
        </pc:cxnChg>
        <pc:cxnChg chg="add">
          <ac:chgData name="Kathy Parrott" userId="9580919c90bf43bc" providerId="LiveId" clId="{0C4D8EE3-2580-420C-AB8F-EFBCB2A7ACE2}" dt="2023-11-19T02:21:22.436" v="154" actId="26606"/>
          <ac:cxnSpMkLst>
            <pc:docMk/>
            <pc:sldMk cId="3122200503" sldId="260"/>
            <ac:cxnSpMk id="44" creationId="{64FA5DFF-7FE6-4855-84E6-DFA78EE978BD}"/>
          </ac:cxnSpMkLst>
        </pc:cxnChg>
      </pc:sldChg>
      <pc:sldChg chg="addSp delSp modSp mod setBg">
        <pc:chgData name="Kathy Parrott" userId="9580919c90bf43bc" providerId="LiveId" clId="{0C4D8EE3-2580-420C-AB8F-EFBCB2A7ACE2}" dt="2023-11-21T01:13:46.467" v="2513" actId="255"/>
        <pc:sldMkLst>
          <pc:docMk/>
          <pc:sldMk cId="4130004717" sldId="261"/>
        </pc:sldMkLst>
        <pc:spChg chg="del mod">
          <ac:chgData name="Kathy Parrott" userId="9580919c90bf43bc" providerId="LiveId" clId="{0C4D8EE3-2580-420C-AB8F-EFBCB2A7ACE2}" dt="2023-11-19T00:18:53.708" v="21"/>
          <ac:spMkLst>
            <pc:docMk/>
            <pc:sldMk cId="4130004717" sldId="261"/>
            <ac:spMk id="3" creationId="{4604D6F6-0C14-A032-4755-1C3CCCBFAA0B}"/>
          </ac:spMkLst>
        </pc:spChg>
        <pc:spChg chg="add mod">
          <ac:chgData name="Kathy Parrott" userId="9580919c90bf43bc" providerId="LiveId" clId="{0C4D8EE3-2580-420C-AB8F-EFBCB2A7ACE2}" dt="2023-11-21T00:55:05.708" v="2353" actId="26606"/>
          <ac:spMkLst>
            <pc:docMk/>
            <pc:sldMk cId="4130004717" sldId="261"/>
            <ac:spMk id="4" creationId="{63A71B94-BC95-7D57-C1C1-08BE179AD35E}"/>
          </ac:spMkLst>
        </pc:spChg>
        <pc:spChg chg="add del mod">
          <ac:chgData name="Kathy Parrott" userId="9580919c90bf43bc" providerId="LiveId" clId="{0C4D8EE3-2580-420C-AB8F-EFBCB2A7ACE2}" dt="2023-11-21T00:55:05.708" v="2353" actId="26606"/>
          <ac:spMkLst>
            <pc:docMk/>
            <pc:sldMk cId="4130004717" sldId="261"/>
            <ac:spMk id="5" creationId="{383D59B2-5869-8BD6-0E22-9FDBF16008D7}"/>
          </ac:spMkLst>
        </pc:spChg>
        <pc:spChg chg="add del">
          <ac:chgData name="Kathy Parrott" userId="9580919c90bf43bc" providerId="LiveId" clId="{0C4D8EE3-2580-420C-AB8F-EFBCB2A7ACE2}" dt="2023-11-21T00:54:36.018" v="2344" actId="26606"/>
          <ac:spMkLst>
            <pc:docMk/>
            <pc:sldMk cId="4130004717" sldId="261"/>
            <ac:spMk id="23" creationId="{3BCB5F6A-9EB0-40B0-9D13-3023E9A20508}"/>
          </ac:spMkLst>
        </pc:spChg>
        <pc:spChg chg="add del">
          <ac:chgData name="Kathy Parrott" userId="9580919c90bf43bc" providerId="LiveId" clId="{0C4D8EE3-2580-420C-AB8F-EFBCB2A7ACE2}" dt="2023-11-21T00:54:51.600" v="2346" actId="26606"/>
          <ac:spMkLst>
            <pc:docMk/>
            <pc:sldMk cId="4130004717" sldId="261"/>
            <ac:spMk id="27" creationId="{3F088236-D655-4F88-B238-E16762358025}"/>
          </ac:spMkLst>
        </pc:spChg>
        <pc:spChg chg="add del">
          <ac:chgData name="Kathy Parrott" userId="9580919c90bf43bc" providerId="LiveId" clId="{0C4D8EE3-2580-420C-AB8F-EFBCB2A7ACE2}" dt="2023-11-21T00:54:51.600" v="2346" actId="26606"/>
          <ac:spMkLst>
            <pc:docMk/>
            <pc:sldMk cId="4130004717" sldId="261"/>
            <ac:spMk id="29" creationId="{3DAC0C92-199E-475C-9390-119A9B027276}"/>
          </ac:spMkLst>
        </pc:spChg>
        <pc:spChg chg="add del">
          <ac:chgData name="Kathy Parrott" userId="9580919c90bf43bc" providerId="LiveId" clId="{0C4D8EE3-2580-420C-AB8F-EFBCB2A7ACE2}" dt="2023-11-21T00:54:51.600" v="2346" actId="26606"/>
          <ac:spMkLst>
            <pc:docMk/>
            <pc:sldMk cId="4130004717" sldId="261"/>
            <ac:spMk id="31" creationId="{C4CFB339-0ED8-4FE2-9EF1-6D1375B8499B}"/>
          </ac:spMkLst>
        </pc:spChg>
        <pc:spChg chg="add del">
          <ac:chgData name="Kathy Parrott" userId="9580919c90bf43bc" providerId="LiveId" clId="{0C4D8EE3-2580-420C-AB8F-EFBCB2A7ACE2}" dt="2023-11-21T00:54:51.600" v="2346" actId="26606"/>
          <ac:spMkLst>
            <pc:docMk/>
            <pc:sldMk cId="4130004717" sldId="261"/>
            <ac:spMk id="33" creationId="{31896C80-2069-4431-9C19-83B913734490}"/>
          </ac:spMkLst>
        </pc:spChg>
        <pc:spChg chg="add del">
          <ac:chgData name="Kathy Parrott" userId="9580919c90bf43bc" providerId="LiveId" clId="{0C4D8EE3-2580-420C-AB8F-EFBCB2A7ACE2}" dt="2023-11-21T00:54:51.600" v="2346" actId="26606"/>
          <ac:spMkLst>
            <pc:docMk/>
            <pc:sldMk cId="4130004717" sldId="261"/>
            <ac:spMk id="35" creationId="{BF120A21-0841-4823-B0C4-28AEBCEF9B78}"/>
          </ac:spMkLst>
        </pc:spChg>
        <pc:spChg chg="add del">
          <ac:chgData name="Kathy Parrott" userId="9580919c90bf43bc" providerId="LiveId" clId="{0C4D8EE3-2580-420C-AB8F-EFBCB2A7ACE2}" dt="2023-11-21T00:54:51.600" v="2346" actId="26606"/>
          <ac:spMkLst>
            <pc:docMk/>
            <pc:sldMk cId="4130004717" sldId="261"/>
            <ac:spMk id="37" creationId="{DBB05BAE-BBD3-4289-899F-A6851503C6B0}"/>
          </ac:spMkLst>
        </pc:spChg>
        <pc:spChg chg="add del">
          <ac:chgData name="Kathy Parrott" userId="9580919c90bf43bc" providerId="LiveId" clId="{0C4D8EE3-2580-420C-AB8F-EFBCB2A7ACE2}" dt="2023-11-21T00:54:51.600" v="2346" actId="26606"/>
          <ac:spMkLst>
            <pc:docMk/>
            <pc:sldMk cId="4130004717" sldId="261"/>
            <ac:spMk id="39" creationId="{9874D11C-36F5-4BBE-A490-019A54E953B0}"/>
          </ac:spMkLst>
        </pc:spChg>
        <pc:spChg chg="add del">
          <ac:chgData name="Kathy Parrott" userId="9580919c90bf43bc" providerId="LiveId" clId="{0C4D8EE3-2580-420C-AB8F-EFBCB2A7ACE2}" dt="2023-11-21T00:54:54.533" v="2348" actId="26606"/>
          <ac:spMkLst>
            <pc:docMk/>
            <pc:sldMk cId="4130004717" sldId="261"/>
            <ac:spMk id="47" creationId="{3BCB5F6A-9EB0-40B0-9D13-3023E9A20508}"/>
          </ac:spMkLst>
        </pc:spChg>
        <pc:spChg chg="add del">
          <ac:chgData name="Kathy Parrott" userId="9580919c90bf43bc" providerId="LiveId" clId="{0C4D8EE3-2580-420C-AB8F-EFBCB2A7ACE2}" dt="2023-11-21T00:55:01.731" v="2350" actId="26606"/>
          <ac:spMkLst>
            <pc:docMk/>
            <pc:sldMk cId="4130004717" sldId="261"/>
            <ac:spMk id="58" creationId="{45B71F80-1F92-4074-84D9-16A062B215B3}"/>
          </ac:spMkLst>
        </pc:spChg>
        <pc:spChg chg="add del">
          <ac:chgData name="Kathy Parrott" userId="9580919c90bf43bc" providerId="LiveId" clId="{0C4D8EE3-2580-420C-AB8F-EFBCB2A7ACE2}" dt="2023-11-21T00:55:01.731" v="2350" actId="26606"/>
          <ac:spMkLst>
            <pc:docMk/>
            <pc:sldMk cId="4130004717" sldId="261"/>
            <ac:spMk id="59" creationId="{7209C9DA-6E0D-46D9-8275-C52222D8CCAC}"/>
          </ac:spMkLst>
        </pc:spChg>
        <pc:spChg chg="add del">
          <ac:chgData name="Kathy Parrott" userId="9580919c90bf43bc" providerId="LiveId" clId="{0C4D8EE3-2580-420C-AB8F-EFBCB2A7ACE2}" dt="2023-11-21T00:55:01.731" v="2350" actId="26606"/>
          <ac:spMkLst>
            <pc:docMk/>
            <pc:sldMk cId="4130004717" sldId="261"/>
            <ac:spMk id="60" creationId="{3EB57A4D-E0D0-46DA-B339-F24CA46FA70B}"/>
          </ac:spMkLst>
        </pc:spChg>
        <pc:spChg chg="add del">
          <ac:chgData name="Kathy Parrott" userId="9580919c90bf43bc" providerId="LiveId" clId="{0C4D8EE3-2580-420C-AB8F-EFBCB2A7ACE2}" dt="2023-11-21T00:55:05.677" v="2352" actId="26606"/>
          <ac:spMkLst>
            <pc:docMk/>
            <pc:sldMk cId="4130004717" sldId="261"/>
            <ac:spMk id="64" creationId="{383D59B2-5869-8BD6-0E22-9FDBF16008D7}"/>
          </ac:spMkLst>
        </pc:spChg>
        <pc:spChg chg="add">
          <ac:chgData name="Kathy Parrott" userId="9580919c90bf43bc" providerId="LiveId" clId="{0C4D8EE3-2580-420C-AB8F-EFBCB2A7ACE2}" dt="2023-11-21T00:55:05.708" v="2353" actId="26606"/>
          <ac:spMkLst>
            <pc:docMk/>
            <pc:sldMk cId="4130004717" sldId="261"/>
            <ac:spMk id="75" creationId="{45B71F80-1F92-4074-84D9-16A062B215B3}"/>
          </ac:spMkLst>
        </pc:spChg>
        <pc:spChg chg="add">
          <ac:chgData name="Kathy Parrott" userId="9580919c90bf43bc" providerId="LiveId" clId="{0C4D8EE3-2580-420C-AB8F-EFBCB2A7ACE2}" dt="2023-11-21T00:55:05.708" v="2353" actId="26606"/>
          <ac:spMkLst>
            <pc:docMk/>
            <pc:sldMk cId="4130004717" sldId="261"/>
            <ac:spMk id="76" creationId="{7209C9DA-6E0D-46D9-8275-C52222D8CCAC}"/>
          </ac:spMkLst>
        </pc:spChg>
        <pc:spChg chg="add">
          <ac:chgData name="Kathy Parrott" userId="9580919c90bf43bc" providerId="LiveId" clId="{0C4D8EE3-2580-420C-AB8F-EFBCB2A7ACE2}" dt="2023-11-21T00:55:05.708" v="2353" actId="26606"/>
          <ac:spMkLst>
            <pc:docMk/>
            <pc:sldMk cId="4130004717" sldId="261"/>
            <ac:spMk id="77" creationId="{3EB57A4D-E0D0-46DA-B339-F24CA46FA70B}"/>
          </ac:spMkLst>
        </pc:spChg>
        <pc:grpChg chg="add del">
          <ac:chgData name="Kathy Parrott" userId="9580919c90bf43bc" providerId="LiveId" clId="{0C4D8EE3-2580-420C-AB8F-EFBCB2A7ACE2}" dt="2023-11-21T00:55:05.677" v="2352" actId="26606"/>
          <ac:grpSpMkLst>
            <pc:docMk/>
            <pc:sldMk cId="4130004717" sldId="261"/>
            <ac:grpSpMk id="10" creationId="{09EA7EA7-74F5-4EE2-8E3D-1A10308259D7}"/>
          </ac:grpSpMkLst>
        </pc:grpChg>
        <pc:grpChg chg="add del">
          <ac:chgData name="Kathy Parrott" userId="9580919c90bf43bc" providerId="LiveId" clId="{0C4D8EE3-2580-420C-AB8F-EFBCB2A7ACE2}" dt="2023-11-21T00:54:36.018" v="2344" actId="26606"/>
          <ac:grpSpMkLst>
            <pc:docMk/>
            <pc:sldMk cId="4130004717" sldId="261"/>
            <ac:grpSpMk id="11" creationId="{E4951899-B99C-47AB-9C7C-16264D7A14C5}"/>
          </ac:grpSpMkLst>
        </pc:grpChg>
        <pc:grpChg chg="add del">
          <ac:chgData name="Kathy Parrott" userId="9580919c90bf43bc" providerId="LiveId" clId="{0C4D8EE3-2580-420C-AB8F-EFBCB2A7ACE2}" dt="2023-11-21T00:54:51.600" v="2346" actId="26606"/>
          <ac:grpSpMkLst>
            <pc:docMk/>
            <pc:sldMk cId="4130004717" sldId="261"/>
            <ac:grpSpMk id="26" creationId="{10BE40E3-5550-4CDD-B4FD-387C33EBF157}"/>
          </ac:grpSpMkLst>
        </pc:grpChg>
        <pc:grpChg chg="add del">
          <ac:chgData name="Kathy Parrott" userId="9580919c90bf43bc" providerId="LiveId" clId="{0C4D8EE3-2580-420C-AB8F-EFBCB2A7ACE2}" dt="2023-11-21T00:54:54.533" v="2348" actId="26606"/>
          <ac:grpSpMkLst>
            <pc:docMk/>
            <pc:sldMk cId="4130004717" sldId="261"/>
            <ac:grpSpMk id="45" creationId="{E4951899-B99C-47AB-9C7C-16264D7A14C5}"/>
          </ac:grpSpMkLst>
        </pc:grpChg>
        <pc:grpChg chg="add del">
          <ac:chgData name="Kathy Parrott" userId="9580919c90bf43bc" providerId="LiveId" clId="{0C4D8EE3-2580-420C-AB8F-EFBCB2A7ACE2}" dt="2023-11-21T00:55:01.731" v="2350" actId="26606"/>
          <ac:grpSpMkLst>
            <pc:docMk/>
            <pc:sldMk cId="4130004717" sldId="261"/>
            <ac:grpSpMk id="49" creationId="{947CDE17-06F4-4FCE-8BFE-AD89EACB7094}"/>
          </ac:grpSpMkLst>
        </pc:grpChg>
        <pc:grpChg chg="add">
          <ac:chgData name="Kathy Parrott" userId="9580919c90bf43bc" providerId="LiveId" clId="{0C4D8EE3-2580-420C-AB8F-EFBCB2A7ACE2}" dt="2023-11-21T00:55:05.708" v="2353" actId="26606"/>
          <ac:grpSpMkLst>
            <pc:docMk/>
            <pc:sldMk cId="4130004717" sldId="261"/>
            <ac:grpSpMk id="66" creationId="{947CDE17-06F4-4FCE-8BFE-AD89EACB7094}"/>
          </ac:grpSpMkLst>
        </pc:grpChg>
        <pc:graphicFrameChg chg="add del">
          <ac:chgData name="Kathy Parrott" userId="9580919c90bf43bc" providerId="LiveId" clId="{0C4D8EE3-2580-420C-AB8F-EFBCB2A7ACE2}" dt="2023-11-21T00:55:01.731" v="2350" actId="26606"/>
          <ac:graphicFrameMkLst>
            <pc:docMk/>
            <pc:sldMk cId="4130004717" sldId="261"/>
            <ac:graphicFrameMk id="61" creationId="{06A45007-ADF8-7D08-9912-A1323A96D2CE}"/>
          </ac:graphicFrameMkLst>
        </pc:graphicFrameChg>
        <pc:graphicFrameChg chg="add mod">
          <ac:chgData name="Kathy Parrott" userId="9580919c90bf43bc" providerId="LiveId" clId="{0C4D8EE3-2580-420C-AB8F-EFBCB2A7ACE2}" dt="2023-11-21T01:13:46.467" v="2513" actId="255"/>
          <ac:graphicFrameMkLst>
            <pc:docMk/>
            <pc:sldMk cId="4130004717" sldId="261"/>
            <ac:graphicFrameMk id="78" creationId="{CB47DCA1-B4DD-FFF4-9919-10EAE993E1E2}"/>
          </ac:graphicFrameMkLst>
        </pc:graphicFrameChg>
        <pc:picChg chg="add del">
          <ac:chgData name="Kathy Parrott" userId="9580919c90bf43bc" providerId="LiveId" clId="{0C4D8EE3-2580-420C-AB8F-EFBCB2A7ACE2}" dt="2023-11-21T00:54:36.018" v="2344" actId="26606"/>
          <ac:picMkLst>
            <pc:docMk/>
            <pc:sldMk cId="4130004717" sldId="261"/>
            <ac:picMk id="7" creationId="{6540A19D-2029-1D5C-1579-5048BDDC24C8}"/>
          </ac:picMkLst>
        </pc:picChg>
        <pc:picChg chg="add del">
          <ac:chgData name="Kathy Parrott" userId="9580919c90bf43bc" providerId="LiveId" clId="{0C4D8EE3-2580-420C-AB8F-EFBCB2A7ACE2}" dt="2023-11-21T00:54:51.600" v="2346" actId="26606"/>
          <ac:picMkLst>
            <pc:docMk/>
            <pc:sldMk cId="4130004717" sldId="261"/>
            <ac:picMk id="42" creationId="{0E4741AC-E612-8B1F-7E1E-4B5806DF5977}"/>
          </ac:picMkLst>
        </pc:picChg>
        <pc:picChg chg="add del">
          <ac:chgData name="Kathy Parrott" userId="9580919c90bf43bc" providerId="LiveId" clId="{0C4D8EE3-2580-420C-AB8F-EFBCB2A7ACE2}" dt="2023-11-21T00:54:54.533" v="2348" actId="26606"/>
          <ac:picMkLst>
            <pc:docMk/>
            <pc:sldMk cId="4130004717" sldId="261"/>
            <ac:picMk id="46" creationId="{6540A19D-2029-1D5C-1579-5048BDDC24C8}"/>
          </ac:picMkLst>
        </pc:picChg>
        <pc:cxnChg chg="add del">
          <ac:chgData name="Kathy Parrott" userId="9580919c90bf43bc" providerId="LiveId" clId="{0C4D8EE3-2580-420C-AB8F-EFBCB2A7ACE2}" dt="2023-11-21T00:55:05.677" v="2352" actId="26606"/>
          <ac:cxnSpMkLst>
            <pc:docMk/>
            <pc:sldMk cId="4130004717" sldId="261"/>
            <ac:cxnSpMk id="22" creationId="{0B5F7E3B-C5F1-40E0-A491-558BAFBC1127}"/>
          </ac:cxnSpMkLst>
        </pc:cxnChg>
        <pc:cxnChg chg="add del">
          <ac:chgData name="Kathy Parrott" userId="9580919c90bf43bc" providerId="LiveId" clId="{0C4D8EE3-2580-420C-AB8F-EFBCB2A7ACE2}" dt="2023-11-21T00:54:51.600" v="2346" actId="26606"/>
          <ac:cxnSpMkLst>
            <pc:docMk/>
            <pc:sldMk cId="4130004717" sldId="261"/>
            <ac:cxnSpMk id="25" creationId="{2AFD8CBA-54A3-4363-991B-B9C631BBFA74}"/>
          </ac:cxnSpMkLst>
        </pc:cxnChg>
        <pc:cxnChg chg="add del">
          <ac:chgData name="Kathy Parrott" userId="9580919c90bf43bc" providerId="LiveId" clId="{0C4D8EE3-2580-420C-AB8F-EFBCB2A7ACE2}" dt="2023-11-21T00:54:51.600" v="2346" actId="26606"/>
          <ac:cxnSpMkLst>
            <pc:docMk/>
            <pc:sldMk cId="4130004717" sldId="261"/>
            <ac:cxnSpMk id="43" creationId="{64FA5DFF-7FE6-4855-84E6-DFA78EE978BD}"/>
          </ac:cxnSpMkLst>
        </pc:cxnChg>
      </pc:sldChg>
      <pc:sldChg chg="addSp delSp modSp mod setBg">
        <pc:chgData name="Kathy Parrott" userId="9580919c90bf43bc" providerId="LiveId" clId="{0C4D8EE3-2580-420C-AB8F-EFBCB2A7ACE2}" dt="2023-11-21T01:18:35.854" v="2519"/>
        <pc:sldMkLst>
          <pc:docMk/>
          <pc:sldMk cId="538319730" sldId="262"/>
        </pc:sldMkLst>
        <pc:spChg chg="add del mod">
          <ac:chgData name="Kathy Parrott" userId="9580919c90bf43bc" providerId="LiveId" clId="{0C4D8EE3-2580-420C-AB8F-EFBCB2A7ACE2}" dt="2023-11-21T00:55:21.440" v="2354" actId="26606"/>
          <ac:spMkLst>
            <pc:docMk/>
            <pc:sldMk cId="538319730" sldId="262"/>
            <ac:spMk id="2" creationId="{B02F9B20-8BCE-74C9-6D5E-E5173F34DEF5}"/>
          </ac:spMkLst>
        </pc:spChg>
        <pc:spChg chg="add mod">
          <ac:chgData name="Kathy Parrott" userId="9580919c90bf43bc" providerId="LiveId" clId="{0C4D8EE3-2580-420C-AB8F-EFBCB2A7ACE2}" dt="2023-11-21T01:18:34.219" v="2518" actId="1076"/>
          <ac:spMkLst>
            <pc:docMk/>
            <pc:sldMk cId="538319730" sldId="262"/>
            <ac:spMk id="3" creationId="{D13DE4CA-3A84-51E4-0C29-9F4CEFF3C3B9}"/>
          </ac:spMkLst>
        </pc:spChg>
        <pc:spChg chg="add">
          <ac:chgData name="Kathy Parrott" userId="9580919c90bf43bc" providerId="LiveId" clId="{0C4D8EE3-2580-420C-AB8F-EFBCB2A7ACE2}" dt="2023-11-21T00:55:21.440" v="2354" actId="26606"/>
          <ac:spMkLst>
            <pc:docMk/>
            <pc:sldMk cId="538319730" sldId="262"/>
            <ac:spMk id="21" creationId="{45B71F80-1F92-4074-84D9-16A062B215B3}"/>
          </ac:spMkLst>
        </pc:spChg>
        <pc:spChg chg="add">
          <ac:chgData name="Kathy Parrott" userId="9580919c90bf43bc" providerId="LiveId" clId="{0C4D8EE3-2580-420C-AB8F-EFBCB2A7ACE2}" dt="2023-11-21T00:55:21.440" v="2354" actId="26606"/>
          <ac:spMkLst>
            <pc:docMk/>
            <pc:sldMk cId="538319730" sldId="262"/>
            <ac:spMk id="23" creationId="{7209C9DA-6E0D-46D9-8275-C52222D8CCAC}"/>
          </ac:spMkLst>
        </pc:spChg>
        <pc:spChg chg="add">
          <ac:chgData name="Kathy Parrott" userId="9580919c90bf43bc" providerId="LiveId" clId="{0C4D8EE3-2580-420C-AB8F-EFBCB2A7ACE2}" dt="2023-11-21T00:55:21.440" v="2354" actId="26606"/>
          <ac:spMkLst>
            <pc:docMk/>
            <pc:sldMk cId="538319730" sldId="262"/>
            <ac:spMk id="25" creationId="{3EB57A4D-E0D0-46DA-B339-F24CA46FA70B}"/>
          </ac:spMkLst>
        </pc:spChg>
        <pc:grpChg chg="add">
          <ac:chgData name="Kathy Parrott" userId="9580919c90bf43bc" providerId="LiveId" clId="{0C4D8EE3-2580-420C-AB8F-EFBCB2A7ACE2}" dt="2023-11-21T00:55:21.440" v="2354" actId="26606"/>
          <ac:grpSpMkLst>
            <pc:docMk/>
            <pc:sldMk cId="538319730" sldId="262"/>
            <ac:grpSpMk id="9" creationId="{947CDE17-06F4-4FCE-8BFE-AD89EACB7094}"/>
          </ac:grpSpMkLst>
        </pc:grpChg>
        <pc:graphicFrameChg chg="add mod">
          <ac:chgData name="Kathy Parrott" userId="9580919c90bf43bc" providerId="LiveId" clId="{0C4D8EE3-2580-420C-AB8F-EFBCB2A7ACE2}" dt="2023-11-21T01:18:35.854" v="2519"/>
          <ac:graphicFrameMkLst>
            <pc:docMk/>
            <pc:sldMk cId="538319730" sldId="262"/>
            <ac:graphicFrameMk id="5" creationId="{AB28AB70-CB90-1F00-D765-27464BFF87D4}"/>
          </ac:graphicFrameMkLst>
        </pc:graphicFrameChg>
      </pc:sldChg>
      <pc:sldChg chg="addSp delSp modSp new mod setBg">
        <pc:chgData name="Kathy Parrott" userId="9580919c90bf43bc" providerId="LiveId" clId="{0C4D8EE3-2580-420C-AB8F-EFBCB2A7ACE2}" dt="2023-11-21T01:06:46.865" v="2468" actId="26606"/>
        <pc:sldMkLst>
          <pc:docMk/>
          <pc:sldMk cId="3556720111" sldId="263"/>
        </pc:sldMkLst>
        <pc:spChg chg="mod">
          <ac:chgData name="Kathy Parrott" userId="9580919c90bf43bc" providerId="LiveId" clId="{0C4D8EE3-2580-420C-AB8F-EFBCB2A7ACE2}" dt="2023-11-21T01:06:46.865" v="2468" actId="26606"/>
          <ac:spMkLst>
            <pc:docMk/>
            <pc:sldMk cId="3556720111" sldId="263"/>
            <ac:spMk id="2" creationId="{CF95E4EB-2A3F-F9F6-6A43-CE136421E13B}"/>
          </ac:spMkLst>
        </pc:spChg>
        <pc:spChg chg="mod">
          <ac:chgData name="Kathy Parrott" userId="9580919c90bf43bc" providerId="LiveId" clId="{0C4D8EE3-2580-420C-AB8F-EFBCB2A7ACE2}" dt="2023-11-21T01:06:46.865" v="2468" actId="26606"/>
          <ac:spMkLst>
            <pc:docMk/>
            <pc:sldMk cId="3556720111" sldId="263"/>
            <ac:spMk id="3" creationId="{7C0F4BD3-AA89-9D42-E10B-E8CA983B16EB}"/>
          </ac:spMkLst>
        </pc:spChg>
        <pc:spChg chg="add mod">
          <ac:chgData name="Kathy Parrott" userId="9580919c90bf43bc" providerId="LiveId" clId="{0C4D8EE3-2580-420C-AB8F-EFBCB2A7ACE2}" dt="2023-11-21T01:06:46.865" v="2468" actId="26606"/>
          <ac:spMkLst>
            <pc:docMk/>
            <pc:sldMk cId="3556720111" sldId="263"/>
            <ac:spMk id="4" creationId="{BAF23ADC-8AFA-E1BD-79E7-B785D44D9306}"/>
          </ac:spMkLst>
        </pc:spChg>
        <pc:spChg chg="add del">
          <ac:chgData name="Kathy Parrott" userId="9580919c90bf43bc" providerId="LiveId" clId="{0C4D8EE3-2580-420C-AB8F-EFBCB2A7ACE2}" dt="2023-11-21T01:06:46.865" v="2468" actId="26606"/>
          <ac:spMkLst>
            <pc:docMk/>
            <pc:sldMk cId="3556720111" sldId="263"/>
            <ac:spMk id="10" creationId="{2D94F95D-89EF-455B-9F54-0F4231363A8B}"/>
          </ac:spMkLst>
        </pc:spChg>
        <pc:spChg chg="add del">
          <ac:chgData name="Kathy Parrott" userId="9580919c90bf43bc" providerId="LiveId" clId="{0C4D8EE3-2580-420C-AB8F-EFBCB2A7ACE2}" dt="2023-11-21T01:06:46.865" v="2468" actId="26606"/>
          <ac:spMkLst>
            <pc:docMk/>
            <pc:sldMk cId="3556720111" sldId="263"/>
            <ac:spMk id="23" creationId="{A1AE21A0-AA96-4557-AB48-66255CF0AD7F}"/>
          </ac:spMkLst>
        </pc:spChg>
        <pc:grpChg chg="add del">
          <ac:chgData name="Kathy Parrott" userId="9580919c90bf43bc" providerId="LiveId" clId="{0C4D8EE3-2580-420C-AB8F-EFBCB2A7ACE2}" dt="2023-11-21T01:06:46.865" v="2468" actId="26606"/>
          <ac:grpSpMkLst>
            <pc:docMk/>
            <pc:sldMk cId="3556720111" sldId="263"/>
            <ac:grpSpMk id="12" creationId="{612B9F8D-6DD1-481E-8CCE-81A7EEB15F57}"/>
          </ac:grpSpMkLst>
        </pc:grpChg>
      </pc:sldChg>
      <pc:sldChg chg="addSp delSp modSp mod setBg">
        <pc:chgData name="Kathy Parrott" userId="9580919c90bf43bc" providerId="LiveId" clId="{0C4D8EE3-2580-420C-AB8F-EFBCB2A7ACE2}" dt="2023-11-24T13:38:54.067" v="2713" actId="1076"/>
        <pc:sldMkLst>
          <pc:docMk/>
          <pc:sldMk cId="2944494119" sldId="270"/>
        </pc:sldMkLst>
        <pc:spChg chg="add mod ord">
          <ac:chgData name="Kathy Parrott" userId="9580919c90bf43bc" providerId="LiveId" clId="{0C4D8EE3-2580-420C-AB8F-EFBCB2A7ACE2}" dt="2023-11-24T13:38:54.067" v="2713" actId="1076"/>
          <ac:spMkLst>
            <pc:docMk/>
            <pc:sldMk cId="2944494119" sldId="270"/>
            <ac:spMk id="3" creationId="{647C6F51-FA96-A1C5-8545-55AD89A1145D}"/>
          </ac:spMkLst>
        </pc:spChg>
        <pc:spChg chg="add mod">
          <ac:chgData name="Kathy Parrott" userId="9580919c90bf43bc" providerId="LiveId" clId="{0C4D8EE3-2580-420C-AB8F-EFBCB2A7ACE2}" dt="2023-11-24T13:34:46.120" v="2656" actId="1076"/>
          <ac:spMkLst>
            <pc:docMk/>
            <pc:sldMk cId="2944494119" sldId="270"/>
            <ac:spMk id="5" creationId="{D07AF517-5812-313E-CA9A-FB5B4D466AA3}"/>
          </ac:spMkLst>
        </pc:spChg>
        <pc:spChg chg="add del">
          <ac:chgData name="Kathy Parrott" userId="9580919c90bf43bc" providerId="LiveId" clId="{0C4D8EE3-2580-420C-AB8F-EFBCB2A7ACE2}" dt="2023-11-24T13:28:51.574" v="2528" actId="26606"/>
          <ac:spMkLst>
            <pc:docMk/>
            <pc:sldMk cId="2944494119" sldId="270"/>
            <ac:spMk id="25" creationId="{3F088236-D655-4F88-B238-E16762358025}"/>
          </ac:spMkLst>
        </pc:spChg>
        <pc:spChg chg="add del">
          <ac:chgData name="Kathy Parrott" userId="9580919c90bf43bc" providerId="LiveId" clId="{0C4D8EE3-2580-420C-AB8F-EFBCB2A7ACE2}" dt="2023-11-24T13:28:51.574" v="2528" actId="26606"/>
          <ac:spMkLst>
            <pc:docMk/>
            <pc:sldMk cId="2944494119" sldId="270"/>
            <ac:spMk id="27" creationId="{3DAC0C92-199E-475C-9390-119A9B027276}"/>
          </ac:spMkLst>
        </pc:spChg>
        <pc:spChg chg="add del">
          <ac:chgData name="Kathy Parrott" userId="9580919c90bf43bc" providerId="LiveId" clId="{0C4D8EE3-2580-420C-AB8F-EFBCB2A7ACE2}" dt="2023-11-24T13:28:51.574" v="2528" actId="26606"/>
          <ac:spMkLst>
            <pc:docMk/>
            <pc:sldMk cId="2944494119" sldId="270"/>
            <ac:spMk id="29" creationId="{C4CFB339-0ED8-4FE2-9EF1-6D1375B8499B}"/>
          </ac:spMkLst>
        </pc:spChg>
        <pc:spChg chg="add del">
          <ac:chgData name="Kathy Parrott" userId="9580919c90bf43bc" providerId="LiveId" clId="{0C4D8EE3-2580-420C-AB8F-EFBCB2A7ACE2}" dt="2023-11-24T13:28:51.574" v="2528" actId="26606"/>
          <ac:spMkLst>
            <pc:docMk/>
            <pc:sldMk cId="2944494119" sldId="270"/>
            <ac:spMk id="31" creationId="{31896C80-2069-4431-9C19-83B913734490}"/>
          </ac:spMkLst>
        </pc:spChg>
        <pc:spChg chg="add del">
          <ac:chgData name="Kathy Parrott" userId="9580919c90bf43bc" providerId="LiveId" clId="{0C4D8EE3-2580-420C-AB8F-EFBCB2A7ACE2}" dt="2023-11-24T13:28:51.574" v="2528" actId="26606"/>
          <ac:spMkLst>
            <pc:docMk/>
            <pc:sldMk cId="2944494119" sldId="270"/>
            <ac:spMk id="33" creationId="{BF120A21-0841-4823-B0C4-28AEBCEF9B78}"/>
          </ac:spMkLst>
        </pc:spChg>
        <pc:spChg chg="add del">
          <ac:chgData name="Kathy Parrott" userId="9580919c90bf43bc" providerId="LiveId" clId="{0C4D8EE3-2580-420C-AB8F-EFBCB2A7ACE2}" dt="2023-11-24T13:28:51.574" v="2528" actId="26606"/>
          <ac:spMkLst>
            <pc:docMk/>
            <pc:sldMk cId="2944494119" sldId="270"/>
            <ac:spMk id="35" creationId="{DBB05BAE-BBD3-4289-899F-A6851503C6B0}"/>
          </ac:spMkLst>
        </pc:spChg>
        <pc:spChg chg="add del">
          <ac:chgData name="Kathy Parrott" userId="9580919c90bf43bc" providerId="LiveId" clId="{0C4D8EE3-2580-420C-AB8F-EFBCB2A7ACE2}" dt="2023-11-24T13:28:51.574" v="2528" actId="26606"/>
          <ac:spMkLst>
            <pc:docMk/>
            <pc:sldMk cId="2944494119" sldId="270"/>
            <ac:spMk id="37" creationId="{9874D11C-36F5-4BBE-A490-019A54E953B0}"/>
          </ac:spMkLst>
        </pc:spChg>
        <pc:spChg chg="add del">
          <ac:chgData name="Kathy Parrott" userId="9580919c90bf43bc" providerId="LiveId" clId="{0C4D8EE3-2580-420C-AB8F-EFBCB2A7ACE2}" dt="2023-11-24T13:30:13.350" v="2550" actId="26606"/>
          <ac:spMkLst>
            <pc:docMk/>
            <pc:sldMk cId="2944494119" sldId="270"/>
            <ac:spMk id="39" creationId="{A5EC319D-0FEA-4B95-A3EA-01E35672C95B}"/>
          </ac:spMkLst>
        </pc:spChg>
        <pc:spChg chg="add del">
          <ac:chgData name="Kathy Parrott" userId="9580919c90bf43bc" providerId="LiveId" clId="{0C4D8EE3-2580-420C-AB8F-EFBCB2A7ACE2}" dt="2023-11-24T13:30:13.350" v="2550" actId="26606"/>
          <ac:spMkLst>
            <pc:docMk/>
            <pc:sldMk cId="2944494119" sldId="270"/>
            <ac:spMk id="51" creationId="{A65AC7D1-EAA9-48F5-B509-60A7F50BF703}"/>
          </ac:spMkLst>
        </pc:spChg>
        <pc:spChg chg="add del">
          <ac:chgData name="Kathy Parrott" userId="9580919c90bf43bc" providerId="LiveId" clId="{0C4D8EE3-2580-420C-AB8F-EFBCB2A7ACE2}" dt="2023-11-24T13:30:13.350" v="2550" actId="26606"/>
          <ac:spMkLst>
            <pc:docMk/>
            <pc:sldMk cId="2944494119" sldId="270"/>
            <ac:spMk id="52" creationId="{D6320AF9-619A-4175-865B-5663E1AEF4C5}"/>
          </ac:spMkLst>
        </pc:spChg>
        <pc:spChg chg="add del">
          <ac:chgData name="Kathy Parrott" userId="9580919c90bf43bc" providerId="LiveId" clId="{0C4D8EE3-2580-420C-AB8F-EFBCB2A7ACE2}" dt="2023-11-24T13:30:13.350" v="2550" actId="26606"/>
          <ac:spMkLst>
            <pc:docMk/>
            <pc:sldMk cId="2944494119" sldId="270"/>
            <ac:spMk id="55" creationId="{7E018740-5C2B-4A41-AC1A-7E68D1EC1954}"/>
          </ac:spMkLst>
        </pc:spChg>
        <pc:spChg chg="add del">
          <ac:chgData name="Kathy Parrott" userId="9580919c90bf43bc" providerId="LiveId" clId="{0C4D8EE3-2580-420C-AB8F-EFBCB2A7ACE2}" dt="2023-11-24T13:30:13.350" v="2550" actId="26606"/>
          <ac:spMkLst>
            <pc:docMk/>
            <pc:sldMk cId="2944494119" sldId="270"/>
            <ac:spMk id="56" creationId="{166F75A4-C475-4941-8EE2-B80A06A2C1BB}"/>
          </ac:spMkLst>
        </pc:spChg>
        <pc:spChg chg="add del">
          <ac:chgData name="Kathy Parrott" userId="9580919c90bf43bc" providerId="LiveId" clId="{0C4D8EE3-2580-420C-AB8F-EFBCB2A7ACE2}" dt="2023-11-24T13:30:13.350" v="2550" actId="26606"/>
          <ac:spMkLst>
            <pc:docMk/>
            <pc:sldMk cId="2944494119" sldId="270"/>
            <ac:spMk id="57" creationId="{A032553A-72E8-4B0D-8405-FF9771C9AF05}"/>
          </ac:spMkLst>
        </pc:spChg>
        <pc:spChg chg="add del">
          <ac:chgData name="Kathy Parrott" userId="9580919c90bf43bc" providerId="LiveId" clId="{0C4D8EE3-2580-420C-AB8F-EFBCB2A7ACE2}" dt="2023-11-24T13:30:13.350" v="2550" actId="26606"/>
          <ac:spMkLst>
            <pc:docMk/>
            <pc:sldMk cId="2944494119" sldId="270"/>
            <ac:spMk id="58" creationId="{765800AC-C3B9-498E-87BC-29FAE4C76B21}"/>
          </ac:spMkLst>
        </pc:spChg>
        <pc:spChg chg="add del">
          <ac:chgData name="Kathy Parrott" userId="9580919c90bf43bc" providerId="LiveId" clId="{0C4D8EE3-2580-420C-AB8F-EFBCB2A7ACE2}" dt="2023-11-24T13:30:13.350" v="2550" actId="26606"/>
          <ac:spMkLst>
            <pc:docMk/>
            <pc:sldMk cId="2944494119" sldId="270"/>
            <ac:spMk id="59" creationId="{1F9D6ACB-2FF4-49F9-978A-E0D5327FC635}"/>
          </ac:spMkLst>
        </pc:spChg>
        <pc:grpChg chg="add del">
          <ac:chgData name="Kathy Parrott" userId="9580919c90bf43bc" providerId="LiveId" clId="{0C4D8EE3-2580-420C-AB8F-EFBCB2A7ACE2}" dt="2023-11-24T13:28:45.446" v="2526" actId="26606"/>
          <ac:grpSpMkLst>
            <pc:docMk/>
            <pc:sldMk cId="2944494119" sldId="270"/>
            <ac:grpSpMk id="9" creationId="{1F2B4773-3207-44CC-B7AC-892B70498211}"/>
          </ac:grpSpMkLst>
        </pc:grpChg>
        <pc:grpChg chg="add del">
          <ac:chgData name="Kathy Parrott" userId="9580919c90bf43bc" providerId="LiveId" clId="{0C4D8EE3-2580-420C-AB8F-EFBCB2A7ACE2}" dt="2023-11-24T13:28:51.574" v="2528" actId="26606"/>
          <ac:grpSpMkLst>
            <pc:docMk/>
            <pc:sldMk cId="2944494119" sldId="270"/>
            <ac:grpSpMk id="22" creationId="{10BE40E3-5550-4CDD-B4FD-387C33EBF157}"/>
          </ac:grpSpMkLst>
        </pc:grpChg>
        <pc:grpChg chg="add del">
          <ac:chgData name="Kathy Parrott" userId="9580919c90bf43bc" providerId="LiveId" clId="{0C4D8EE3-2580-420C-AB8F-EFBCB2A7ACE2}" dt="2023-11-24T13:28:56.867" v="2530" actId="26606"/>
          <ac:grpSpMkLst>
            <pc:docMk/>
            <pc:sldMk cId="2944494119" sldId="270"/>
            <ac:grpSpMk id="40" creationId="{1F2B4773-3207-44CC-B7AC-892B70498211}"/>
          </ac:grpSpMkLst>
        </pc:grpChg>
        <pc:grpChg chg="add del">
          <ac:chgData name="Kathy Parrott" userId="9580919c90bf43bc" providerId="LiveId" clId="{0C4D8EE3-2580-420C-AB8F-EFBCB2A7ACE2}" dt="2023-11-24T13:30:13.350" v="2550" actId="26606"/>
          <ac:grpSpMkLst>
            <pc:docMk/>
            <pc:sldMk cId="2944494119" sldId="270"/>
            <ac:grpSpMk id="42" creationId="{D6280969-F024-466D-A1DB-4F848C51DEF6}"/>
          </ac:grpSpMkLst>
        </pc:grpChg>
        <pc:grpChg chg="add del">
          <ac:chgData name="Kathy Parrott" userId="9580919c90bf43bc" providerId="LiveId" clId="{0C4D8EE3-2580-420C-AB8F-EFBCB2A7ACE2}" dt="2023-11-24T13:30:13.350" v="2550" actId="26606"/>
          <ac:grpSpMkLst>
            <pc:docMk/>
            <pc:sldMk cId="2944494119" sldId="270"/>
            <ac:grpSpMk id="64" creationId="{1F2B4773-3207-44CC-B7AC-892B70498211}"/>
          </ac:grpSpMkLst>
        </pc:grpChg>
        <pc:picChg chg="add mod ord">
          <ac:chgData name="Kathy Parrott" userId="9580919c90bf43bc" providerId="LiveId" clId="{0C4D8EE3-2580-420C-AB8F-EFBCB2A7ACE2}" dt="2023-11-24T13:38:48.769" v="2712" actId="14100"/>
          <ac:picMkLst>
            <pc:docMk/>
            <pc:sldMk cId="2944494119" sldId="270"/>
            <ac:picMk id="4" creationId="{594F5D76-A432-4CE5-8B1A-4DA89F4F67E6}"/>
          </ac:picMkLst>
        </pc:picChg>
        <pc:cxnChg chg="add del">
          <ac:chgData name="Kathy Parrott" userId="9580919c90bf43bc" providerId="LiveId" clId="{0C4D8EE3-2580-420C-AB8F-EFBCB2A7ACE2}" dt="2023-11-24T13:28:51.574" v="2528" actId="26606"/>
          <ac:cxnSpMkLst>
            <pc:docMk/>
            <pc:sldMk cId="2944494119" sldId="270"/>
            <ac:cxnSpMk id="21" creationId="{64FA5DFF-7FE6-4855-84E6-DFA78EE978BD}"/>
          </ac:cxnSpMkLst>
        </pc:cxnChg>
        <pc:cxnChg chg="add del">
          <ac:chgData name="Kathy Parrott" userId="9580919c90bf43bc" providerId="LiveId" clId="{0C4D8EE3-2580-420C-AB8F-EFBCB2A7ACE2}" dt="2023-11-24T13:28:51.574" v="2528" actId="26606"/>
          <ac:cxnSpMkLst>
            <pc:docMk/>
            <pc:sldMk cId="2944494119" sldId="270"/>
            <ac:cxnSpMk id="23" creationId="{2AFD8CBA-54A3-4363-991B-B9C631BBFA74}"/>
          </ac:cxnSpMkLst>
        </pc:cxnChg>
        <pc:cxnChg chg="add del">
          <ac:chgData name="Kathy Parrott" userId="9580919c90bf43bc" providerId="LiveId" clId="{0C4D8EE3-2580-420C-AB8F-EFBCB2A7ACE2}" dt="2023-11-24T13:30:13.350" v="2550" actId="26606"/>
          <ac:cxnSpMkLst>
            <pc:docMk/>
            <pc:sldMk cId="2944494119" sldId="270"/>
            <ac:cxnSpMk id="53" creationId="{063B6EC6-D752-4EE7-908B-F8F19E8C7FEA}"/>
          </ac:cxnSpMkLst>
        </pc:cxnChg>
        <pc:cxnChg chg="add del">
          <ac:chgData name="Kathy Parrott" userId="9580919c90bf43bc" providerId="LiveId" clId="{0C4D8EE3-2580-420C-AB8F-EFBCB2A7ACE2}" dt="2023-11-24T13:30:13.350" v="2550" actId="26606"/>
          <ac:cxnSpMkLst>
            <pc:docMk/>
            <pc:sldMk cId="2944494119" sldId="270"/>
            <ac:cxnSpMk id="54" creationId="{EFECD4E8-AD3E-4228-82A2-9461958EA94D}"/>
          </ac:cxnSpMkLst>
        </pc:cxnChg>
      </pc:sldChg>
      <pc:sldChg chg="addSp modSp new mod">
        <pc:chgData name="Kathy Parrott" userId="9580919c90bf43bc" providerId="LiveId" clId="{0C4D8EE3-2580-420C-AB8F-EFBCB2A7ACE2}" dt="2023-11-24T13:39:14.705" v="2714" actId="1076"/>
        <pc:sldMkLst>
          <pc:docMk/>
          <pc:sldMk cId="2057661558" sldId="274"/>
        </pc:sldMkLst>
        <pc:spChg chg="mod">
          <ac:chgData name="Kathy Parrott" userId="9580919c90bf43bc" providerId="LiveId" clId="{0C4D8EE3-2580-420C-AB8F-EFBCB2A7ACE2}" dt="2023-11-24T13:36:18.550" v="2695" actId="255"/>
          <ac:spMkLst>
            <pc:docMk/>
            <pc:sldMk cId="2057661558" sldId="274"/>
            <ac:spMk id="2" creationId="{DEB7EA91-B098-DB45-05CF-9480A7949EE5}"/>
          </ac:spMkLst>
        </pc:spChg>
        <pc:spChg chg="add mod">
          <ac:chgData name="Kathy Parrott" userId="9580919c90bf43bc" providerId="LiveId" clId="{0C4D8EE3-2580-420C-AB8F-EFBCB2A7ACE2}" dt="2023-11-24T13:39:14.705" v="2714" actId="1076"/>
          <ac:spMkLst>
            <pc:docMk/>
            <pc:sldMk cId="2057661558" sldId="274"/>
            <ac:spMk id="5" creationId="{F3EE35CC-9807-BE4F-04A8-63E3242F2AA7}"/>
          </ac:spMkLst>
        </pc:spChg>
        <pc:picChg chg="add mod">
          <ac:chgData name="Kathy Parrott" userId="9580919c90bf43bc" providerId="LiveId" clId="{0C4D8EE3-2580-420C-AB8F-EFBCB2A7ACE2}" dt="2023-11-24T13:36:43.861" v="2698" actId="14100"/>
          <ac:picMkLst>
            <pc:docMk/>
            <pc:sldMk cId="2057661558" sldId="274"/>
            <ac:picMk id="3" creationId="{52C84A82-D611-DFEB-659E-C1082C262CF4}"/>
          </ac:picMkLst>
        </pc:picChg>
      </pc:sldChg>
      <pc:sldChg chg="addSp delSp modSp new mod">
        <pc:chgData name="Kathy Parrott" userId="9580919c90bf43bc" providerId="LiveId" clId="{0C4D8EE3-2580-420C-AB8F-EFBCB2A7ACE2}" dt="2023-11-28T00:54:06.656" v="2726" actId="1076"/>
        <pc:sldMkLst>
          <pc:docMk/>
          <pc:sldMk cId="573802238" sldId="275"/>
        </pc:sldMkLst>
        <pc:spChg chg="add del">
          <ac:chgData name="Kathy Parrott" userId="9580919c90bf43bc" providerId="LiveId" clId="{0C4D8EE3-2580-420C-AB8F-EFBCB2A7ACE2}" dt="2023-11-28T00:51:27.362" v="2717" actId="478"/>
          <ac:spMkLst>
            <pc:docMk/>
            <pc:sldMk cId="573802238" sldId="275"/>
            <ac:spMk id="4" creationId="{91EFDDFC-998B-7CC4-EE24-73D7AB986F41}"/>
          </ac:spMkLst>
        </pc:spChg>
        <pc:spChg chg="add mod">
          <ac:chgData name="Kathy Parrott" userId="9580919c90bf43bc" providerId="LiveId" clId="{0C4D8EE3-2580-420C-AB8F-EFBCB2A7ACE2}" dt="2023-11-28T00:52:24.740" v="2719" actId="1076"/>
          <ac:spMkLst>
            <pc:docMk/>
            <pc:sldMk cId="573802238" sldId="275"/>
            <ac:spMk id="6" creationId="{5D4EC8FE-4711-7C4F-69E7-D87A0BA1C305}"/>
          </ac:spMkLst>
        </pc:spChg>
        <pc:spChg chg="add del">
          <ac:chgData name="Kathy Parrott" userId="9580919c90bf43bc" providerId="LiveId" clId="{0C4D8EE3-2580-420C-AB8F-EFBCB2A7ACE2}" dt="2023-11-28T00:53:15.096" v="2721" actId="22"/>
          <ac:spMkLst>
            <pc:docMk/>
            <pc:sldMk cId="573802238" sldId="275"/>
            <ac:spMk id="8" creationId="{4FA6FEAA-94A4-DD35-BAF9-E4CA85169B8B}"/>
          </ac:spMkLst>
        </pc:spChg>
        <pc:spChg chg="add del">
          <ac:chgData name="Kathy Parrott" userId="9580919c90bf43bc" providerId="LiveId" clId="{0C4D8EE3-2580-420C-AB8F-EFBCB2A7ACE2}" dt="2023-11-28T00:53:51.424" v="2724" actId="22"/>
          <ac:spMkLst>
            <pc:docMk/>
            <pc:sldMk cId="573802238" sldId="275"/>
            <ac:spMk id="10" creationId="{C4180D75-6156-33EC-D1A0-BE1AC6D88BC8}"/>
          </ac:spMkLst>
        </pc:spChg>
        <pc:spChg chg="add">
          <ac:chgData name="Kathy Parrott" userId="9580919c90bf43bc" providerId="LiveId" clId="{0C4D8EE3-2580-420C-AB8F-EFBCB2A7ACE2}" dt="2023-11-28T00:54:02.579" v="2725"/>
          <ac:spMkLst>
            <pc:docMk/>
            <pc:sldMk cId="573802238" sldId="275"/>
            <ac:spMk id="11" creationId="{C882404E-FB72-ACB4-F1A0-CDBC368A397B}"/>
          </ac:spMkLst>
        </pc:spChg>
        <pc:picChg chg="add mod">
          <ac:chgData name="Kathy Parrott" userId="9580919c90bf43bc" providerId="LiveId" clId="{0C4D8EE3-2580-420C-AB8F-EFBCB2A7ACE2}" dt="2023-11-28T00:54:06.656" v="2726" actId="1076"/>
          <ac:picMkLst>
            <pc:docMk/>
            <pc:sldMk cId="573802238" sldId="275"/>
            <ac:picMk id="1026" creationId="{EAEFE00A-2288-18EA-3C7B-C408C630BCF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264B7-15F6-4A13-B8CB-9222CA5BA5F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55AAFF8-1B0D-4391-B9CC-2DC3C0598A84}">
      <dgm:prSet/>
      <dgm:spPr/>
      <dgm:t>
        <a:bodyPr/>
        <a:lstStyle/>
        <a:p>
          <a:r>
            <a:rPr lang="en-US"/>
            <a:t>The purpose of the data was to predict the student’s end-of-term performances</a:t>
          </a:r>
        </a:p>
      </dgm:t>
    </dgm:pt>
    <dgm:pt modelId="{6FDDFBF4-CAFD-4265-B171-DEF9E4099741}" type="parTrans" cxnId="{7622538B-75B0-42FD-B262-8118B92FF813}">
      <dgm:prSet/>
      <dgm:spPr/>
      <dgm:t>
        <a:bodyPr/>
        <a:lstStyle/>
        <a:p>
          <a:endParaRPr lang="en-US"/>
        </a:p>
      </dgm:t>
    </dgm:pt>
    <dgm:pt modelId="{95BA63B9-9C9D-4965-8DB0-B3B827AD9BCB}" type="sibTrans" cxnId="{7622538B-75B0-42FD-B262-8118B92FF813}">
      <dgm:prSet/>
      <dgm:spPr/>
      <dgm:t>
        <a:bodyPr/>
        <a:lstStyle/>
        <a:p>
          <a:endParaRPr lang="en-US"/>
        </a:p>
      </dgm:t>
    </dgm:pt>
    <dgm:pt modelId="{BFE43646-4CFA-49B6-9BE3-AFE630EAD4FB}">
      <dgm:prSet/>
      <dgm:spPr/>
      <dgm:t>
        <a:bodyPr/>
        <a:lstStyle/>
        <a:p>
          <a:r>
            <a:rPr lang="en-US" dirty="0"/>
            <a:t>The data was in the form of a </a:t>
          </a:r>
          <a:r>
            <a:rPr lang="en-US" b="1" dirty="0"/>
            <a:t>.CSV file </a:t>
          </a:r>
          <a:r>
            <a:rPr lang="en-US" dirty="0"/>
            <a:t>and contained the answers from </a:t>
          </a:r>
          <a:r>
            <a:rPr lang="en-US" b="1" dirty="0"/>
            <a:t>145 students   </a:t>
          </a:r>
          <a:endParaRPr lang="en-US" dirty="0"/>
        </a:p>
      </dgm:t>
    </dgm:pt>
    <dgm:pt modelId="{E52C3FAD-28A9-4ACA-BC67-F465B618B5DC}" type="parTrans" cxnId="{3B5C3D5C-330D-41F5-AEAD-94FF423A0EA6}">
      <dgm:prSet/>
      <dgm:spPr/>
      <dgm:t>
        <a:bodyPr/>
        <a:lstStyle/>
        <a:p>
          <a:endParaRPr lang="en-US"/>
        </a:p>
      </dgm:t>
    </dgm:pt>
    <dgm:pt modelId="{C59A8DDD-312F-4AEA-93C4-D3CEBD6194CC}" type="sibTrans" cxnId="{3B5C3D5C-330D-41F5-AEAD-94FF423A0EA6}">
      <dgm:prSet/>
      <dgm:spPr/>
      <dgm:t>
        <a:bodyPr/>
        <a:lstStyle/>
        <a:p>
          <a:endParaRPr lang="en-US"/>
        </a:p>
      </dgm:t>
    </dgm:pt>
    <dgm:pt modelId="{A1E0519E-0AD1-4F57-A0F1-0F93C4EE1279}">
      <dgm:prSet/>
      <dgm:spPr/>
      <dgm:t>
        <a:bodyPr/>
        <a:lstStyle/>
        <a:p>
          <a:r>
            <a:rPr lang="en-US" dirty="0"/>
            <a:t>The students were given 30 questions to answer </a:t>
          </a:r>
        </a:p>
      </dgm:t>
    </dgm:pt>
    <dgm:pt modelId="{B205E5D8-8D47-418A-BA3C-E339096E1A8F}" type="parTrans" cxnId="{5A28EED5-CFD4-4089-A5D8-349F195B9784}">
      <dgm:prSet/>
      <dgm:spPr/>
      <dgm:t>
        <a:bodyPr/>
        <a:lstStyle/>
        <a:p>
          <a:endParaRPr lang="en-US"/>
        </a:p>
      </dgm:t>
    </dgm:pt>
    <dgm:pt modelId="{5EA23C8F-9FD9-4B5A-B47E-128C093CBD88}" type="sibTrans" cxnId="{5A28EED5-CFD4-4089-A5D8-349F195B9784}">
      <dgm:prSet/>
      <dgm:spPr/>
      <dgm:t>
        <a:bodyPr/>
        <a:lstStyle/>
        <a:p>
          <a:endParaRPr lang="en-US"/>
        </a:p>
      </dgm:t>
    </dgm:pt>
    <dgm:pt modelId="{335985BC-574C-4B60-84F2-4916B7DBFCB2}">
      <dgm:prSet/>
      <dgm:spPr/>
      <dgm:t>
        <a:bodyPr/>
        <a:lstStyle/>
        <a:p>
          <a:r>
            <a:rPr lang="en-US"/>
            <a:t>With a Student ID, Course ID, and Grade, columns in addition</a:t>
          </a:r>
        </a:p>
      </dgm:t>
    </dgm:pt>
    <dgm:pt modelId="{2B30C6D2-7CD5-4F7F-928D-B40A0D85E283}" type="parTrans" cxnId="{5CDA7264-145A-4BA6-8538-93F7BA65800C}">
      <dgm:prSet/>
      <dgm:spPr/>
      <dgm:t>
        <a:bodyPr/>
        <a:lstStyle/>
        <a:p>
          <a:endParaRPr lang="en-US"/>
        </a:p>
      </dgm:t>
    </dgm:pt>
    <dgm:pt modelId="{30A2187D-C7A8-4024-BE3A-9F134B2A4F95}" type="sibTrans" cxnId="{5CDA7264-145A-4BA6-8538-93F7BA65800C}">
      <dgm:prSet/>
      <dgm:spPr/>
      <dgm:t>
        <a:bodyPr/>
        <a:lstStyle/>
        <a:p>
          <a:endParaRPr lang="en-US"/>
        </a:p>
      </dgm:t>
    </dgm:pt>
    <dgm:pt modelId="{20E1170A-E166-4B7C-9F15-85E0121078B6}" type="pres">
      <dgm:prSet presAssocID="{384264B7-15F6-4A13-B8CB-9222CA5BA5FA}" presName="outerComposite" presStyleCnt="0">
        <dgm:presLayoutVars>
          <dgm:chMax val="5"/>
          <dgm:dir/>
          <dgm:resizeHandles val="exact"/>
        </dgm:presLayoutVars>
      </dgm:prSet>
      <dgm:spPr/>
    </dgm:pt>
    <dgm:pt modelId="{9F96AC2B-E4BB-4D24-A9FE-336CE7CA0BE0}" type="pres">
      <dgm:prSet presAssocID="{384264B7-15F6-4A13-B8CB-9222CA5BA5FA}" presName="dummyMaxCanvas" presStyleCnt="0">
        <dgm:presLayoutVars/>
      </dgm:prSet>
      <dgm:spPr/>
    </dgm:pt>
    <dgm:pt modelId="{86E70DEE-3399-488F-B4A1-611A2E7A9CDE}" type="pres">
      <dgm:prSet presAssocID="{384264B7-15F6-4A13-B8CB-9222CA5BA5FA}" presName="FourNodes_1" presStyleLbl="node1" presStyleIdx="0" presStyleCnt="4">
        <dgm:presLayoutVars>
          <dgm:bulletEnabled val="1"/>
        </dgm:presLayoutVars>
      </dgm:prSet>
      <dgm:spPr/>
    </dgm:pt>
    <dgm:pt modelId="{985B3E21-47DB-4012-A4B2-852125533A61}" type="pres">
      <dgm:prSet presAssocID="{384264B7-15F6-4A13-B8CB-9222CA5BA5FA}" presName="FourNodes_2" presStyleLbl="node1" presStyleIdx="1" presStyleCnt="4">
        <dgm:presLayoutVars>
          <dgm:bulletEnabled val="1"/>
        </dgm:presLayoutVars>
      </dgm:prSet>
      <dgm:spPr/>
    </dgm:pt>
    <dgm:pt modelId="{A8A4EDF3-64E3-4B97-B5F7-FDA6AB65DBC3}" type="pres">
      <dgm:prSet presAssocID="{384264B7-15F6-4A13-B8CB-9222CA5BA5FA}" presName="FourNodes_3" presStyleLbl="node1" presStyleIdx="2" presStyleCnt="4">
        <dgm:presLayoutVars>
          <dgm:bulletEnabled val="1"/>
        </dgm:presLayoutVars>
      </dgm:prSet>
      <dgm:spPr/>
    </dgm:pt>
    <dgm:pt modelId="{0DAE6926-41AF-48C8-8A22-155E794E359D}" type="pres">
      <dgm:prSet presAssocID="{384264B7-15F6-4A13-B8CB-9222CA5BA5FA}" presName="FourNodes_4" presStyleLbl="node1" presStyleIdx="3" presStyleCnt="4">
        <dgm:presLayoutVars>
          <dgm:bulletEnabled val="1"/>
        </dgm:presLayoutVars>
      </dgm:prSet>
      <dgm:spPr/>
    </dgm:pt>
    <dgm:pt modelId="{1DAF3F16-A463-40D8-8251-DA8B0B70DAFE}" type="pres">
      <dgm:prSet presAssocID="{384264B7-15F6-4A13-B8CB-9222CA5BA5FA}" presName="FourConn_1-2" presStyleLbl="fgAccFollowNode1" presStyleIdx="0" presStyleCnt="3">
        <dgm:presLayoutVars>
          <dgm:bulletEnabled val="1"/>
        </dgm:presLayoutVars>
      </dgm:prSet>
      <dgm:spPr/>
    </dgm:pt>
    <dgm:pt modelId="{28EE74DE-842E-4DC4-AE8C-4BEF89DD1E3D}" type="pres">
      <dgm:prSet presAssocID="{384264B7-15F6-4A13-B8CB-9222CA5BA5FA}" presName="FourConn_2-3" presStyleLbl="fgAccFollowNode1" presStyleIdx="1" presStyleCnt="3">
        <dgm:presLayoutVars>
          <dgm:bulletEnabled val="1"/>
        </dgm:presLayoutVars>
      </dgm:prSet>
      <dgm:spPr/>
    </dgm:pt>
    <dgm:pt modelId="{5576BD9D-7CCA-4A05-9021-2E27A9AB8BA2}" type="pres">
      <dgm:prSet presAssocID="{384264B7-15F6-4A13-B8CB-9222CA5BA5FA}" presName="FourConn_3-4" presStyleLbl="fgAccFollowNode1" presStyleIdx="2" presStyleCnt="3">
        <dgm:presLayoutVars>
          <dgm:bulletEnabled val="1"/>
        </dgm:presLayoutVars>
      </dgm:prSet>
      <dgm:spPr/>
    </dgm:pt>
    <dgm:pt modelId="{170B23E2-1DDD-4EC9-B8D3-7A5B04B8C2BB}" type="pres">
      <dgm:prSet presAssocID="{384264B7-15F6-4A13-B8CB-9222CA5BA5FA}" presName="FourNodes_1_text" presStyleLbl="node1" presStyleIdx="3" presStyleCnt="4">
        <dgm:presLayoutVars>
          <dgm:bulletEnabled val="1"/>
        </dgm:presLayoutVars>
      </dgm:prSet>
      <dgm:spPr/>
    </dgm:pt>
    <dgm:pt modelId="{27D53B70-2FDD-4303-A239-78D9B4B4A2FF}" type="pres">
      <dgm:prSet presAssocID="{384264B7-15F6-4A13-B8CB-9222CA5BA5FA}" presName="FourNodes_2_text" presStyleLbl="node1" presStyleIdx="3" presStyleCnt="4">
        <dgm:presLayoutVars>
          <dgm:bulletEnabled val="1"/>
        </dgm:presLayoutVars>
      </dgm:prSet>
      <dgm:spPr/>
    </dgm:pt>
    <dgm:pt modelId="{3A57785A-12F7-4000-91F1-E18E5B58EFF5}" type="pres">
      <dgm:prSet presAssocID="{384264B7-15F6-4A13-B8CB-9222CA5BA5FA}" presName="FourNodes_3_text" presStyleLbl="node1" presStyleIdx="3" presStyleCnt="4">
        <dgm:presLayoutVars>
          <dgm:bulletEnabled val="1"/>
        </dgm:presLayoutVars>
      </dgm:prSet>
      <dgm:spPr/>
    </dgm:pt>
    <dgm:pt modelId="{22707264-2706-4189-9DFD-F87B95B97986}" type="pres">
      <dgm:prSet presAssocID="{384264B7-15F6-4A13-B8CB-9222CA5BA5FA}" presName="FourNodes_4_text" presStyleLbl="node1" presStyleIdx="3" presStyleCnt="4">
        <dgm:presLayoutVars>
          <dgm:bulletEnabled val="1"/>
        </dgm:presLayoutVars>
      </dgm:prSet>
      <dgm:spPr/>
    </dgm:pt>
  </dgm:ptLst>
  <dgm:cxnLst>
    <dgm:cxn modelId="{A5733510-6984-41B6-9A58-DD3AEE9A1B58}" type="presOf" srcId="{A1E0519E-0AD1-4F57-A0F1-0F93C4EE1279}" destId="{A8A4EDF3-64E3-4B97-B5F7-FDA6AB65DBC3}" srcOrd="0" destOrd="0" presId="urn:microsoft.com/office/officeart/2005/8/layout/vProcess5"/>
    <dgm:cxn modelId="{932E9924-6BAB-4602-A920-9C0298F07F1D}" type="presOf" srcId="{455AAFF8-1B0D-4391-B9CC-2DC3C0598A84}" destId="{86E70DEE-3399-488F-B4A1-611A2E7A9CDE}" srcOrd="0" destOrd="0" presId="urn:microsoft.com/office/officeart/2005/8/layout/vProcess5"/>
    <dgm:cxn modelId="{E564DA29-B80A-4673-B592-5DC669A7DC09}" type="presOf" srcId="{335985BC-574C-4B60-84F2-4916B7DBFCB2}" destId="{22707264-2706-4189-9DFD-F87B95B97986}" srcOrd="1" destOrd="0" presId="urn:microsoft.com/office/officeart/2005/8/layout/vProcess5"/>
    <dgm:cxn modelId="{3B5C3D5C-330D-41F5-AEAD-94FF423A0EA6}" srcId="{384264B7-15F6-4A13-B8CB-9222CA5BA5FA}" destId="{BFE43646-4CFA-49B6-9BE3-AFE630EAD4FB}" srcOrd="1" destOrd="0" parTransId="{E52C3FAD-28A9-4ACA-BC67-F465B618B5DC}" sibTransId="{C59A8DDD-312F-4AEA-93C4-D3CEBD6194CC}"/>
    <dgm:cxn modelId="{5CDA7264-145A-4BA6-8538-93F7BA65800C}" srcId="{384264B7-15F6-4A13-B8CB-9222CA5BA5FA}" destId="{335985BC-574C-4B60-84F2-4916B7DBFCB2}" srcOrd="3" destOrd="0" parTransId="{2B30C6D2-7CD5-4F7F-928D-B40A0D85E283}" sibTransId="{30A2187D-C7A8-4024-BE3A-9F134B2A4F95}"/>
    <dgm:cxn modelId="{E0FA216D-E077-43DA-90BE-05681F132D8A}" type="presOf" srcId="{BFE43646-4CFA-49B6-9BE3-AFE630EAD4FB}" destId="{985B3E21-47DB-4012-A4B2-852125533A61}" srcOrd="0" destOrd="0" presId="urn:microsoft.com/office/officeart/2005/8/layout/vProcess5"/>
    <dgm:cxn modelId="{E892696F-BCB9-488D-BB00-6E842CA99697}" type="presOf" srcId="{384264B7-15F6-4A13-B8CB-9222CA5BA5FA}" destId="{20E1170A-E166-4B7C-9F15-85E0121078B6}" srcOrd="0" destOrd="0" presId="urn:microsoft.com/office/officeart/2005/8/layout/vProcess5"/>
    <dgm:cxn modelId="{8E916351-B06D-4B0B-A360-31CE327DD38B}" type="presOf" srcId="{BFE43646-4CFA-49B6-9BE3-AFE630EAD4FB}" destId="{27D53B70-2FDD-4303-A239-78D9B4B4A2FF}" srcOrd="1" destOrd="0" presId="urn:microsoft.com/office/officeart/2005/8/layout/vProcess5"/>
    <dgm:cxn modelId="{D9789F53-37F8-4D55-890B-BC66091312A5}" type="presOf" srcId="{95BA63B9-9C9D-4965-8DB0-B3B827AD9BCB}" destId="{1DAF3F16-A463-40D8-8251-DA8B0B70DAFE}" srcOrd="0" destOrd="0" presId="urn:microsoft.com/office/officeart/2005/8/layout/vProcess5"/>
    <dgm:cxn modelId="{6D964D57-25AE-4F2C-8279-77EDEC748938}" type="presOf" srcId="{335985BC-574C-4B60-84F2-4916B7DBFCB2}" destId="{0DAE6926-41AF-48C8-8A22-155E794E359D}" srcOrd="0" destOrd="0" presId="urn:microsoft.com/office/officeart/2005/8/layout/vProcess5"/>
    <dgm:cxn modelId="{8B3A1459-8D7F-4169-899D-23BECF392FEB}" type="presOf" srcId="{5EA23C8F-9FD9-4B5A-B47E-128C093CBD88}" destId="{5576BD9D-7CCA-4A05-9021-2E27A9AB8BA2}" srcOrd="0" destOrd="0" presId="urn:microsoft.com/office/officeart/2005/8/layout/vProcess5"/>
    <dgm:cxn modelId="{7622538B-75B0-42FD-B262-8118B92FF813}" srcId="{384264B7-15F6-4A13-B8CB-9222CA5BA5FA}" destId="{455AAFF8-1B0D-4391-B9CC-2DC3C0598A84}" srcOrd="0" destOrd="0" parTransId="{6FDDFBF4-CAFD-4265-B171-DEF9E4099741}" sibTransId="{95BA63B9-9C9D-4965-8DB0-B3B827AD9BCB}"/>
    <dgm:cxn modelId="{2BD4A891-984F-48D3-A552-76E8694E3E28}" type="presOf" srcId="{455AAFF8-1B0D-4391-B9CC-2DC3C0598A84}" destId="{170B23E2-1DDD-4EC9-B8D3-7A5B04B8C2BB}" srcOrd="1" destOrd="0" presId="urn:microsoft.com/office/officeart/2005/8/layout/vProcess5"/>
    <dgm:cxn modelId="{C966C4D0-835F-48D9-A195-0078D8B1EB84}" type="presOf" srcId="{C59A8DDD-312F-4AEA-93C4-D3CEBD6194CC}" destId="{28EE74DE-842E-4DC4-AE8C-4BEF89DD1E3D}" srcOrd="0" destOrd="0" presId="urn:microsoft.com/office/officeart/2005/8/layout/vProcess5"/>
    <dgm:cxn modelId="{5A28EED5-CFD4-4089-A5D8-349F195B9784}" srcId="{384264B7-15F6-4A13-B8CB-9222CA5BA5FA}" destId="{A1E0519E-0AD1-4F57-A0F1-0F93C4EE1279}" srcOrd="2" destOrd="0" parTransId="{B205E5D8-8D47-418A-BA3C-E339096E1A8F}" sibTransId="{5EA23C8F-9FD9-4B5A-B47E-128C093CBD88}"/>
    <dgm:cxn modelId="{CDC90CD6-8426-43BD-A2E1-559C2DC97997}" type="presOf" srcId="{A1E0519E-0AD1-4F57-A0F1-0F93C4EE1279}" destId="{3A57785A-12F7-4000-91F1-E18E5B58EFF5}" srcOrd="1" destOrd="0" presId="urn:microsoft.com/office/officeart/2005/8/layout/vProcess5"/>
    <dgm:cxn modelId="{A595EF4C-AAC5-425F-8D40-356C768C4FC3}" type="presParOf" srcId="{20E1170A-E166-4B7C-9F15-85E0121078B6}" destId="{9F96AC2B-E4BB-4D24-A9FE-336CE7CA0BE0}" srcOrd="0" destOrd="0" presId="urn:microsoft.com/office/officeart/2005/8/layout/vProcess5"/>
    <dgm:cxn modelId="{F37C25B4-1F4F-49C6-BDB5-BB30B03F0836}" type="presParOf" srcId="{20E1170A-E166-4B7C-9F15-85E0121078B6}" destId="{86E70DEE-3399-488F-B4A1-611A2E7A9CDE}" srcOrd="1" destOrd="0" presId="urn:microsoft.com/office/officeart/2005/8/layout/vProcess5"/>
    <dgm:cxn modelId="{1C7B5322-DAAA-444F-AA2D-1DEA5920C64B}" type="presParOf" srcId="{20E1170A-E166-4B7C-9F15-85E0121078B6}" destId="{985B3E21-47DB-4012-A4B2-852125533A61}" srcOrd="2" destOrd="0" presId="urn:microsoft.com/office/officeart/2005/8/layout/vProcess5"/>
    <dgm:cxn modelId="{7A24A4CC-F797-422F-9F7F-ECF0A0B27E4F}" type="presParOf" srcId="{20E1170A-E166-4B7C-9F15-85E0121078B6}" destId="{A8A4EDF3-64E3-4B97-B5F7-FDA6AB65DBC3}" srcOrd="3" destOrd="0" presId="urn:microsoft.com/office/officeart/2005/8/layout/vProcess5"/>
    <dgm:cxn modelId="{437B77B8-2CCF-4991-83CE-DE37BA5C520F}" type="presParOf" srcId="{20E1170A-E166-4B7C-9F15-85E0121078B6}" destId="{0DAE6926-41AF-48C8-8A22-155E794E359D}" srcOrd="4" destOrd="0" presId="urn:microsoft.com/office/officeart/2005/8/layout/vProcess5"/>
    <dgm:cxn modelId="{90E4AB7B-3744-4521-8A76-5E63FF5776F8}" type="presParOf" srcId="{20E1170A-E166-4B7C-9F15-85E0121078B6}" destId="{1DAF3F16-A463-40D8-8251-DA8B0B70DAFE}" srcOrd="5" destOrd="0" presId="urn:microsoft.com/office/officeart/2005/8/layout/vProcess5"/>
    <dgm:cxn modelId="{A9C657D2-B734-4B6E-9E5A-017AEA1E71DE}" type="presParOf" srcId="{20E1170A-E166-4B7C-9F15-85E0121078B6}" destId="{28EE74DE-842E-4DC4-AE8C-4BEF89DD1E3D}" srcOrd="6" destOrd="0" presId="urn:microsoft.com/office/officeart/2005/8/layout/vProcess5"/>
    <dgm:cxn modelId="{2B6A7579-252D-46D4-930C-CB8C3BA07FE4}" type="presParOf" srcId="{20E1170A-E166-4B7C-9F15-85E0121078B6}" destId="{5576BD9D-7CCA-4A05-9021-2E27A9AB8BA2}" srcOrd="7" destOrd="0" presId="urn:microsoft.com/office/officeart/2005/8/layout/vProcess5"/>
    <dgm:cxn modelId="{D48C4673-0A8D-4404-9E14-06A8CAE07D11}" type="presParOf" srcId="{20E1170A-E166-4B7C-9F15-85E0121078B6}" destId="{170B23E2-1DDD-4EC9-B8D3-7A5B04B8C2BB}" srcOrd="8" destOrd="0" presId="urn:microsoft.com/office/officeart/2005/8/layout/vProcess5"/>
    <dgm:cxn modelId="{00589ADC-1A6E-424D-B4D8-CB1A872363EC}" type="presParOf" srcId="{20E1170A-E166-4B7C-9F15-85E0121078B6}" destId="{27D53B70-2FDD-4303-A239-78D9B4B4A2FF}" srcOrd="9" destOrd="0" presId="urn:microsoft.com/office/officeart/2005/8/layout/vProcess5"/>
    <dgm:cxn modelId="{2D6CCA14-537F-44D9-9F97-6D4E6657F94B}" type="presParOf" srcId="{20E1170A-E166-4B7C-9F15-85E0121078B6}" destId="{3A57785A-12F7-4000-91F1-E18E5B58EFF5}" srcOrd="10" destOrd="0" presId="urn:microsoft.com/office/officeart/2005/8/layout/vProcess5"/>
    <dgm:cxn modelId="{EDE4967C-689E-4902-BCD7-4645FA6FE8ED}" type="presParOf" srcId="{20E1170A-E166-4B7C-9F15-85E0121078B6}" destId="{22707264-2706-4189-9DFD-F87B95B9798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13E5D5-44BF-4F33-9BEB-6FFA6267D284}"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B0D682EC-D510-4993-A3A1-9C6240670DD3}">
      <dgm:prSet/>
      <dgm:spPr/>
      <dgm:t>
        <a:bodyPr/>
        <a:lstStyle/>
        <a:p>
          <a:r>
            <a:rPr lang="en-US"/>
            <a:t>We began by structuring the data, so it was easier to analyze.</a:t>
          </a:r>
        </a:p>
      </dgm:t>
    </dgm:pt>
    <dgm:pt modelId="{4F14DF11-88A8-45AB-98A2-942F597098EE}" type="parTrans" cxnId="{E54C3E83-68BE-4D9C-8D69-B99AF1C21DF3}">
      <dgm:prSet/>
      <dgm:spPr/>
      <dgm:t>
        <a:bodyPr/>
        <a:lstStyle/>
        <a:p>
          <a:endParaRPr lang="en-US"/>
        </a:p>
      </dgm:t>
    </dgm:pt>
    <dgm:pt modelId="{211FA075-BFA9-4FF0-938C-6523A121C3E0}" type="sibTrans" cxnId="{E54C3E83-68BE-4D9C-8D69-B99AF1C21DF3}">
      <dgm:prSet/>
      <dgm:spPr/>
      <dgm:t>
        <a:bodyPr/>
        <a:lstStyle/>
        <a:p>
          <a:endParaRPr lang="en-US"/>
        </a:p>
      </dgm:t>
    </dgm:pt>
    <dgm:pt modelId="{0DD857AD-8C8C-4D32-BC0F-31B20F94B495}">
      <dgm:prSet/>
      <dgm:spPr/>
      <dgm:t>
        <a:bodyPr/>
        <a:lstStyle/>
        <a:p>
          <a:r>
            <a:rPr lang="en-US"/>
            <a:t>We started out examining all the 30 parameters with the student grades </a:t>
          </a:r>
        </a:p>
      </dgm:t>
    </dgm:pt>
    <dgm:pt modelId="{CD8DDF15-AEDC-4719-9DFE-A0C6D6034E90}" type="parTrans" cxnId="{33097EBC-D720-47AE-A445-2A47C3EE0667}">
      <dgm:prSet/>
      <dgm:spPr/>
      <dgm:t>
        <a:bodyPr/>
        <a:lstStyle/>
        <a:p>
          <a:endParaRPr lang="en-US"/>
        </a:p>
      </dgm:t>
    </dgm:pt>
    <dgm:pt modelId="{54735A53-0470-4DEE-805E-8BC53C392AB4}" type="sibTrans" cxnId="{33097EBC-D720-47AE-A445-2A47C3EE0667}">
      <dgm:prSet/>
      <dgm:spPr/>
      <dgm:t>
        <a:bodyPr/>
        <a:lstStyle/>
        <a:p>
          <a:endParaRPr lang="en-US"/>
        </a:p>
      </dgm:t>
    </dgm:pt>
    <dgm:pt modelId="{F9ED604C-EA4E-41D9-9C20-3EE27CC169C1}">
      <dgm:prSet/>
      <dgm:spPr/>
      <dgm:t>
        <a:bodyPr/>
        <a:lstStyle/>
        <a:p>
          <a:r>
            <a:rPr lang="en-US"/>
            <a:t>The data was in three major categories: personal, family, and educational</a:t>
          </a:r>
        </a:p>
      </dgm:t>
    </dgm:pt>
    <dgm:pt modelId="{666722A4-32A3-473D-BB5E-2D3AD468210E}" type="parTrans" cxnId="{81572860-6570-40F0-BAA5-F63B6EA5ADE0}">
      <dgm:prSet/>
      <dgm:spPr/>
      <dgm:t>
        <a:bodyPr/>
        <a:lstStyle/>
        <a:p>
          <a:endParaRPr lang="en-US"/>
        </a:p>
      </dgm:t>
    </dgm:pt>
    <dgm:pt modelId="{5041EA70-0031-4B5C-B2AF-4CEC7760A812}" type="sibTrans" cxnId="{81572860-6570-40F0-BAA5-F63B6EA5ADE0}">
      <dgm:prSet/>
      <dgm:spPr/>
      <dgm:t>
        <a:bodyPr/>
        <a:lstStyle/>
        <a:p>
          <a:endParaRPr lang="en-US"/>
        </a:p>
      </dgm:t>
    </dgm:pt>
    <dgm:pt modelId="{91F8E287-7B43-4137-924D-3220EEDC3F41}">
      <dgm:prSet/>
      <dgm:spPr/>
      <dgm:t>
        <a:bodyPr/>
        <a:lstStyle/>
        <a:p>
          <a:r>
            <a:rPr lang="en-US"/>
            <a:t>The original data was all numerical which was hard to read so, Boolean answers stayed 1/0 but the questions with multiple answers were made more legible by adding the actual answers. </a:t>
          </a:r>
        </a:p>
      </dgm:t>
    </dgm:pt>
    <dgm:pt modelId="{04971590-5295-4387-9305-57FB53DD1C29}" type="parTrans" cxnId="{7D71482A-56EB-433E-94CB-84C01FF1026E}">
      <dgm:prSet/>
      <dgm:spPr/>
      <dgm:t>
        <a:bodyPr/>
        <a:lstStyle/>
        <a:p>
          <a:endParaRPr lang="en-US"/>
        </a:p>
      </dgm:t>
    </dgm:pt>
    <dgm:pt modelId="{29C1FB00-E736-43BF-A4D9-6A0303A9577F}" type="sibTrans" cxnId="{7D71482A-56EB-433E-94CB-84C01FF1026E}">
      <dgm:prSet/>
      <dgm:spPr/>
      <dgm:t>
        <a:bodyPr/>
        <a:lstStyle/>
        <a:p>
          <a:endParaRPr lang="en-US"/>
        </a:p>
      </dgm:t>
    </dgm:pt>
    <dgm:pt modelId="{5444A3F7-8EC0-40F3-AB5F-6064D2FFCA57}">
      <dgm:prSet/>
      <dgm:spPr/>
      <dgm:t>
        <a:bodyPr/>
        <a:lstStyle/>
        <a:p>
          <a:r>
            <a:rPr lang="en-US"/>
            <a:t>The data was then split up for everyone to work on to try to develop a model that worked.</a:t>
          </a:r>
        </a:p>
      </dgm:t>
    </dgm:pt>
    <dgm:pt modelId="{880126DA-AD62-4324-92CF-906A130828DA}" type="parTrans" cxnId="{74B0058C-842A-4A64-8ADA-15C4BE22892B}">
      <dgm:prSet/>
      <dgm:spPr/>
      <dgm:t>
        <a:bodyPr/>
        <a:lstStyle/>
        <a:p>
          <a:endParaRPr lang="en-US"/>
        </a:p>
      </dgm:t>
    </dgm:pt>
    <dgm:pt modelId="{081EA294-E018-45C9-AFA7-CF21936867F3}" type="sibTrans" cxnId="{74B0058C-842A-4A64-8ADA-15C4BE22892B}">
      <dgm:prSet/>
      <dgm:spPr/>
      <dgm:t>
        <a:bodyPr/>
        <a:lstStyle/>
        <a:p>
          <a:endParaRPr lang="en-US"/>
        </a:p>
      </dgm:t>
    </dgm:pt>
    <dgm:pt modelId="{B9F8EE70-9BB0-4449-A620-1029F2D55414}" type="pres">
      <dgm:prSet presAssocID="{1713E5D5-44BF-4F33-9BEB-6FFA6267D284}" presName="Name0" presStyleCnt="0">
        <dgm:presLayoutVars>
          <dgm:dir/>
          <dgm:resizeHandles val="exact"/>
        </dgm:presLayoutVars>
      </dgm:prSet>
      <dgm:spPr/>
    </dgm:pt>
    <dgm:pt modelId="{84FC9875-0799-4796-BDAA-2B219B41554B}" type="pres">
      <dgm:prSet presAssocID="{B0D682EC-D510-4993-A3A1-9C6240670DD3}" presName="node" presStyleLbl="node1" presStyleIdx="0" presStyleCnt="5">
        <dgm:presLayoutVars>
          <dgm:bulletEnabled val="1"/>
        </dgm:presLayoutVars>
      </dgm:prSet>
      <dgm:spPr/>
    </dgm:pt>
    <dgm:pt modelId="{19ABE133-0528-48DE-94B6-B98673E7C5F1}" type="pres">
      <dgm:prSet presAssocID="{211FA075-BFA9-4FF0-938C-6523A121C3E0}" presName="sibTrans" presStyleLbl="sibTrans1D1" presStyleIdx="0" presStyleCnt="4"/>
      <dgm:spPr/>
    </dgm:pt>
    <dgm:pt modelId="{BCAD4659-82FD-455B-8DAA-F37FAE93069B}" type="pres">
      <dgm:prSet presAssocID="{211FA075-BFA9-4FF0-938C-6523A121C3E0}" presName="connectorText" presStyleLbl="sibTrans1D1" presStyleIdx="0" presStyleCnt="4"/>
      <dgm:spPr/>
    </dgm:pt>
    <dgm:pt modelId="{124A1691-0C76-4E0C-A6FC-E429CCC5C331}" type="pres">
      <dgm:prSet presAssocID="{0DD857AD-8C8C-4D32-BC0F-31B20F94B495}" presName="node" presStyleLbl="node1" presStyleIdx="1" presStyleCnt="5">
        <dgm:presLayoutVars>
          <dgm:bulletEnabled val="1"/>
        </dgm:presLayoutVars>
      </dgm:prSet>
      <dgm:spPr/>
    </dgm:pt>
    <dgm:pt modelId="{A8E98B5D-20A8-432D-8BE4-0F8986DAE6BE}" type="pres">
      <dgm:prSet presAssocID="{54735A53-0470-4DEE-805E-8BC53C392AB4}" presName="sibTrans" presStyleLbl="sibTrans1D1" presStyleIdx="1" presStyleCnt="4"/>
      <dgm:spPr/>
    </dgm:pt>
    <dgm:pt modelId="{DCE7E7D9-52A0-4DCD-912B-D0DE43E5C245}" type="pres">
      <dgm:prSet presAssocID="{54735A53-0470-4DEE-805E-8BC53C392AB4}" presName="connectorText" presStyleLbl="sibTrans1D1" presStyleIdx="1" presStyleCnt="4"/>
      <dgm:spPr/>
    </dgm:pt>
    <dgm:pt modelId="{DA4C670B-B274-4EA0-AA16-BC829B9F0445}" type="pres">
      <dgm:prSet presAssocID="{F9ED604C-EA4E-41D9-9C20-3EE27CC169C1}" presName="node" presStyleLbl="node1" presStyleIdx="2" presStyleCnt="5">
        <dgm:presLayoutVars>
          <dgm:bulletEnabled val="1"/>
        </dgm:presLayoutVars>
      </dgm:prSet>
      <dgm:spPr/>
    </dgm:pt>
    <dgm:pt modelId="{ECABA947-E0A0-4520-88CC-7C1EFA8279DD}" type="pres">
      <dgm:prSet presAssocID="{5041EA70-0031-4B5C-B2AF-4CEC7760A812}" presName="sibTrans" presStyleLbl="sibTrans1D1" presStyleIdx="2" presStyleCnt="4"/>
      <dgm:spPr/>
    </dgm:pt>
    <dgm:pt modelId="{6D341F13-673C-4A81-8A9E-929BFB50FA81}" type="pres">
      <dgm:prSet presAssocID="{5041EA70-0031-4B5C-B2AF-4CEC7760A812}" presName="connectorText" presStyleLbl="sibTrans1D1" presStyleIdx="2" presStyleCnt="4"/>
      <dgm:spPr/>
    </dgm:pt>
    <dgm:pt modelId="{ACF55FAD-BC10-4DA3-82FE-782408F21726}" type="pres">
      <dgm:prSet presAssocID="{91F8E287-7B43-4137-924D-3220EEDC3F41}" presName="node" presStyleLbl="node1" presStyleIdx="3" presStyleCnt="5">
        <dgm:presLayoutVars>
          <dgm:bulletEnabled val="1"/>
        </dgm:presLayoutVars>
      </dgm:prSet>
      <dgm:spPr/>
    </dgm:pt>
    <dgm:pt modelId="{2717407B-A964-4F97-8E41-2351077C926C}" type="pres">
      <dgm:prSet presAssocID="{29C1FB00-E736-43BF-A4D9-6A0303A9577F}" presName="sibTrans" presStyleLbl="sibTrans1D1" presStyleIdx="3" presStyleCnt="4"/>
      <dgm:spPr/>
    </dgm:pt>
    <dgm:pt modelId="{81F67861-C577-4FE2-B3ED-BB1A44CDC45D}" type="pres">
      <dgm:prSet presAssocID="{29C1FB00-E736-43BF-A4D9-6A0303A9577F}" presName="connectorText" presStyleLbl="sibTrans1D1" presStyleIdx="3" presStyleCnt="4"/>
      <dgm:spPr/>
    </dgm:pt>
    <dgm:pt modelId="{A2BD2D19-AD29-43A0-A5E1-C9BC7820A84B}" type="pres">
      <dgm:prSet presAssocID="{5444A3F7-8EC0-40F3-AB5F-6064D2FFCA57}" presName="node" presStyleLbl="node1" presStyleIdx="4" presStyleCnt="5">
        <dgm:presLayoutVars>
          <dgm:bulletEnabled val="1"/>
        </dgm:presLayoutVars>
      </dgm:prSet>
      <dgm:spPr/>
    </dgm:pt>
  </dgm:ptLst>
  <dgm:cxnLst>
    <dgm:cxn modelId="{B23FA521-E758-4128-865E-F55E88D58221}" type="presOf" srcId="{29C1FB00-E736-43BF-A4D9-6A0303A9577F}" destId="{2717407B-A964-4F97-8E41-2351077C926C}" srcOrd="0" destOrd="0" presId="urn:microsoft.com/office/officeart/2016/7/layout/RepeatingBendingProcessNew"/>
    <dgm:cxn modelId="{7D71482A-56EB-433E-94CB-84C01FF1026E}" srcId="{1713E5D5-44BF-4F33-9BEB-6FFA6267D284}" destId="{91F8E287-7B43-4137-924D-3220EEDC3F41}" srcOrd="3" destOrd="0" parTransId="{04971590-5295-4387-9305-57FB53DD1C29}" sibTransId="{29C1FB00-E736-43BF-A4D9-6A0303A9577F}"/>
    <dgm:cxn modelId="{1B6D483C-F010-4FCA-99AF-B05A77606024}" type="presOf" srcId="{0DD857AD-8C8C-4D32-BC0F-31B20F94B495}" destId="{124A1691-0C76-4E0C-A6FC-E429CCC5C331}" srcOrd="0" destOrd="0" presId="urn:microsoft.com/office/officeart/2016/7/layout/RepeatingBendingProcessNew"/>
    <dgm:cxn modelId="{81572860-6570-40F0-BAA5-F63B6EA5ADE0}" srcId="{1713E5D5-44BF-4F33-9BEB-6FFA6267D284}" destId="{F9ED604C-EA4E-41D9-9C20-3EE27CC169C1}" srcOrd="2" destOrd="0" parTransId="{666722A4-32A3-473D-BB5E-2D3AD468210E}" sibTransId="{5041EA70-0031-4B5C-B2AF-4CEC7760A812}"/>
    <dgm:cxn modelId="{EFAE1244-5F82-4FC8-8925-F6B48A9E717D}" type="presOf" srcId="{54735A53-0470-4DEE-805E-8BC53C392AB4}" destId="{A8E98B5D-20A8-432D-8BE4-0F8986DAE6BE}" srcOrd="0" destOrd="0" presId="urn:microsoft.com/office/officeart/2016/7/layout/RepeatingBendingProcessNew"/>
    <dgm:cxn modelId="{FD50B56A-81AF-48B3-A8AA-65CD1155DDEE}" type="presOf" srcId="{54735A53-0470-4DEE-805E-8BC53C392AB4}" destId="{DCE7E7D9-52A0-4DCD-912B-D0DE43E5C245}" srcOrd="1" destOrd="0" presId="urn:microsoft.com/office/officeart/2016/7/layout/RepeatingBendingProcessNew"/>
    <dgm:cxn modelId="{D2DB726C-5FA9-43E5-AA24-A409A0B9126C}" type="presOf" srcId="{5444A3F7-8EC0-40F3-AB5F-6064D2FFCA57}" destId="{A2BD2D19-AD29-43A0-A5E1-C9BC7820A84B}" srcOrd="0" destOrd="0" presId="urn:microsoft.com/office/officeart/2016/7/layout/RepeatingBendingProcessNew"/>
    <dgm:cxn modelId="{DF5DA14C-7B6F-4B22-A29E-8138A947A4ED}" type="presOf" srcId="{211FA075-BFA9-4FF0-938C-6523A121C3E0}" destId="{BCAD4659-82FD-455B-8DAA-F37FAE93069B}" srcOrd="1" destOrd="0" presId="urn:microsoft.com/office/officeart/2016/7/layout/RepeatingBendingProcessNew"/>
    <dgm:cxn modelId="{1CF71556-A675-494D-A68F-B1D8F5FA75C8}" type="presOf" srcId="{211FA075-BFA9-4FF0-938C-6523A121C3E0}" destId="{19ABE133-0528-48DE-94B6-B98673E7C5F1}" srcOrd="0" destOrd="0" presId="urn:microsoft.com/office/officeart/2016/7/layout/RepeatingBendingProcessNew"/>
    <dgm:cxn modelId="{E54C3E83-68BE-4D9C-8D69-B99AF1C21DF3}" srcId="{1713E5D5-44BF-4F33-9BEB-6FFA6267D284}" destId="{B0D682EC-D510-4993-A3A1-9C6240670DD3}" srcOrd="0" destOrd="0" parTransId="{4F14DF11-88A8-45AB-98A2-942F597098EE}" sibTransId="{211FA075-BFA9-4FF0-938C-6523A121C3E0}"/>
    <dgm:cxn modelId="{74B0058C-842A-4A64-8ADA-15C4BE22892B}" srcId="{1713E5D5-44BF-4F33-9BEB-6FFA6267D284}" destId="{5444A3F7-8EC0-40F3-AB5F-6064D2FFCA57}" srcOrd="4" destOrd="0" parTransId="{880126DA-AD62-4324-92CF-906A130828DA}" sibTransId="{081EA294-E018-45C9-AFA7-CF21936867F3}"/>
    <dgm:cxn modelId="{381C2A94-E3BE-47B9-8594-5B9FE901EA23}" type="presOf" srcId="{29C1FB00-E736-43BF-A4D9-6A0303A9577F}" destId="{81F67861-C577-4FE2-B3ED-BB1A44CDC45D}" srcOrd="1" destOrd="0" presId="urn:microsoft.com/office/officeart/2016/7/layout/RepeatingBendingProcessNew"/>
    <dgm:cxn modelId="{9E7BC7A8-FC2D-4610-BFAD-ECCD19F6C407}" type="presOf" srcId="{91F8E287-7B43-4137-924D-3220EEDC3F41}" destId="{ACF55FAD-BC10-4DA3-82FE-782408F21726}" srcOrd="0" destOrd="0" presId="urn:microsoft.com/office/officeart/2016/7/layout/RepeatingBendingProcessNew"/>
    <dgm:cxn modelId="{6E819AAA-5541-4CE1-9C16-412560B7142E}" type="presOf" srcId="{F9ED604C-EA4E-41D9-9C20-3EE27CC169C1}" destId="{DA4C670B-B274-4EA0-AA16-BC829B9F0445}" srcOrd="0" destOrd="0" presId="urn:microsoft.com/office/officeart/2016/7/layout/RepeatingBendingProcessNew"/>
    <dgm:cxn modelId="{0FE614B4-CFCC-4238-BD80-919B6E990DD6}" type="presOf" srcId="{5041EA70-0031-4B5C-B2AF-4CEC7760A812}" destId="{ECABA947-E0A0-4520-88CC-7C1EFA8279DD}" srcOrd="0" destOrd="0" presId="urn:microsoft.com/office/officeart/2016/7/layout/RepeatingBendingProcessNew"/>
    <dgm:cxn modelId="{58DC54B4-5C54-4C32-B702-E24B3A2BD7A7}" type="presOf" srcId="{B0D682EC-D510-4993-A3A1-9C6240670DD3}" destId="{84FC9875-0799-4796-BDAA-2B219B41554B}" srcOrd="0" destOrd="0" presId="urn:microsoft.com/office/officeart/2016/7/layout/RepeatingBendingProcessNew"/>
    <dgm:cxn modelId="{C7870DB9-3BE0-4ED1-990C-2358591260C9}" type="presOf" srcId="{1713E5D5-44BF-4F33-9BEB-6FFA6267D284}" destId="{B9F8EE70-9BB0-4449-A620-1029F2D55414}" srcOrd="0" destOrd="0" presId="urn:microsoft.com/office/officeart/2016/7/layout/RepeatingBendingProcessNew"/>
    <dgm:cxn modelId="{33097EBC-D720-47AE-A445-2A47C3EE0667}" srcId="{1713E5D5-44BF-4F33-9BEB-6FFA6267D284}" destId="{0DD857AD-8C8C-4D32-BC0F-31B20F94B495}" srcOrd="1" destOrd="0" parTransId="{CD8DDF15-AEDC-4719-9DFE-A0C6D6034E90}" sibTransId="{54735A53-0470-4DEE-805E-8BC53C392AB4}"/>
    <dgm:cxn modelId="{6679B1C7-0C5C-471D-BE9B-B4142A5F6C3E}" type="presOf" srcId="{5041EA70-0031-4B5C-B2AF-4CEC7760A812}" destId="{6D341F13-673C-4A81-8A9E-929BFB50FA81}" srcOrd="1" destOrd="0" presId="urn:microsoft.com/office/officeart/2016/7/layout/RepeatingBendingProcessNew"/>
    <dgm:cxn modelId="{AC1238F1-AEF8-4FAA-9022-E839F068E3DD}" type="presParOf" srcId="{B9F8EE70-9BB0-4449-A620-1029F2D55414}" destId="{84FC9875-0799-4796-BDAA-2B219B41554B}" srcOrd="0" destOrd="0" presId="urn:microsoft.com/office/officeart/2016/7/layout/RepeatingBendingProcessNew"/>
    <dgm:cxn modelId="{FED77F88-6F73-4E3D-8949-560ABFF4CF18}" type="presParOf" srcId="{B9F8EE70-9BB0-4449-A620-1029F2D55414}" destId="{19ABE133-0528-48DE-94B6-B98673E7C5F1}" srcOrd="1" destOrd="0" presId="urn:microsoft.com/office/officeart/2016/7/layout/RepeatingBendingProcessNew"/>
    <dgm:cxn modelId="{AA7298C8-E60C-4C17-9DF4-83084125C773}" type="presParOf" srcId="{19ABE133-0528-48DE-94B6-B98673E7C5F1}" destId="{BCAD4659-82FD-455B-8DAA-F37FAE93069B}" srcOrd="0" destOrd="0" presId="urn:microsoft.com/office/officeart/2016/7/layout/RepeatingBendingProcessNew"/>
    <dgm:cxn modelId="{6219F4E4-0E7C-4CEB-81ED-16799407CEC2}" type="presParOf" srcId="{B9F8EE70-9BB0-4449-A620-1029F2D55414}" destId="{124A1691-0C76-4E0C-A6FC-E429CCC5C331}" srcOrd="2" destOrd="0" presId="urn:microsoft.com/office/officeart/2016/7/layout/RepeatingBendingProcessNew"/>
    <dgm:cxn modelId="{BB4D9030-C45B-4688-A1A3-9E1EF95CF8A7}" type="presParOf" srcId="{B9F8EE70-9BB0-4449-A620-1029F2D55414}" destId="{A8E98B5D-20A8-432D-8BE4-0F8986DAE6BE}" srcOrd="3" destOrd="0" presId="urn:microsoft.com/office/officeart/2016/7/layout/RepeatingBendingProcessNew"/>
    <dgm:cxn modelId="{6CA336FA-2973-4694-BD97-5B7C9C44EA78}" type="presParOf" srcId="{A8E98B5D-20A8-432D-8BE4-0F8986DAE6BE}" destId="{DCE7E7D9-52A0-4DCD-912B-D0DE43E5C245}" srcOrd="0" destOrd="0" presId="urn:microsoft.com/office/officeart/2016/7/layout/RepeatingBendingProcessNew"/>
    <dgm:cxn modelId="{9B5E438D-0664-43DB-818A-626095D2D5DB}" type="presParOf" srcId="{B9F8EE70-9BB0-4449-A620-1029F2D55414}" destId="{DA4C670B-B274-4EA0-AA16-BC829B9F0445}" srcOrd="4" destOrd="0" presId="urn:microsoft.com/office/officeart/2016/7/layout/RepeatingBendingProcessNew"/>
    <dgm:cxn modelId="{75ED58A1-F33B-419B-903D-DDB528301431}" type="presParOf" srcId="{B9F8EE70-9BB0-4449-A620-1029F2D55414}" destId="{ECABA947-E0A0-4520-88CC-7C1EFA8279DD}" srcOrd="5" destOrd="0" presId="urn:microsoft.com/office/officeart/2016/7/layout/RepeatingBendingProcessNew"/>
    <dgm:cxn modelId="{3EEDB0B3-FC1F-4C4E-80F5-2ACF17565169}" type="presParOf" srcId="{ECABA947-E0A0-4520-88CC-7C1EFA8279DD}" destId="{6D341F13-673C-4A81-8A9E-929BFB50FA81}" srcOrd="0" destOrd="0" presId="urn:microsoft.com/office/officeart/2016/7/layout/RepeatingBendingProcessNew"/>
    <dgm:cxn modelId="{715144F0-D4B4-4AC3-BAA0-9C267D23CE2F}" type="presParOf" srcId="{B9F8EE70-9BB0-4449-A620-1029F2D55414}" destId="{ACF55FAD-BC10-4DA3-82FE-782408F21726}" srcOrd="6" destOrd="0" presId="urn:microsoft.com/office/officeart/2016/7/layout/RepeatingBendingProcessNew"/>
    <dgm:cxn modelId="{29D3CB85-5003-4320-8A0D-E607B54AD156}" type="presParOf" srcId="{B9F8EE70-9BB0-4449-A620-1029F2D55414}" destId="{2717407B-A964-4F97-8E41-2351077C926C}" srcOrd="7" destOrd="0" presId="urn:microsoft.com/office/officeart/2016/7/layout/RepeatingBendingProcessNew"/>
    <dgm:cxn modelId="{1EE46CBC-8DF2-40FF-8546-6B400915F803}" type="presParOf" srcId="{2717407B-A964-4F97-8E41-2351077C926C}" destId="{81F67861-C577-4FE2-B3ED-BB1A44CDC45D}" srcOrd="0" destOrd="0" presId="urn:microsoft.com/office/officeart/2016/7/layout/RepeatingBendingProcessNew"/>
    <dgm:cxn modelId="{94BC2E94-8AE7-4112-B8C3-C3E01DB53745}" type="presParOf" srcId="{B9F8EE70-9BB0-4449-A620-1029F2D55414}" destId="{A2BD2D19-AD29-43A0-A5E1-C9BC7820A84B}"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E57015-5A00-4B62-9655-FE1AD6708D6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DA62D41-0976-42A5-838E-2F8F44FF492F}">
      <dgm:prSet/>
      <dgm:spPr/>
      <dgm:t>
        <a:bodyPr/>
        <a:lstStyle/>
        <a:p>
          <a:r>
            <a:rPr lang="en-US" b="0" i="0"/>
            <a:t>“Higher education institutions record a significant amount of data about their students, representing a considerable potential to generate information, knowledge, and monitoring. Both school dropout and educational failure in higher education are an obstacle to economic growth, employment, competitiveness, and productivity, directly impacting the lives of students and their families, higher education institutions, and society as a whole.”</a:t>
          </a:r>
          <a:endParaRPr lang="en-US"/>
        </a:p>
      </dgm:t>
    </dgm:pt>
    <dgm:pt modelId="{97CC54A9-87F5-4B9D-8A6B-1E6864E08D99}" type="parTrans" cxnId="{8B73E819-80EC-4031-86D9-1AE25058DBEC}">
      <dgm:prSet/>
      <dgm:spPr/>
      <dgm:t>
        <a:bodyPr/>
        <a:lstStyle/>
        <a:p>
          <a:endParaRPr lang="en-US"/>
        </a:p>
      </dgm:t>
    </dgm:pt>
    <dgm:pt modelId="{987E3F21-ADBA-4B04-8A73-8AAEDEEF8BD1}" type="sibTrans" cxnId="{8B73E819-80EC-4031-86D9-1AE25058DBEC}">
      <dgm:prSet/>
      <dgm:spPr/>
      <dgm:t>
        <a:bodyPr/>
        <a:lstStyle/>
        <a:p>
          <a:endParaRPr lang="en-US"/>
        </a:p>
      </dgm:t>
    </dgm:pt>
    <dgm:pt modelId="{FB73117E-69C0-4A06-B0F0-F1E37D910ADF}">
      <dgm:prSet/>
      <dgm:spPr/>
      <dgm:t>
        <a:bodyPr/>
        <a:lstStyle/>
        <a:p>
          <a:r>
            <a:rPr lang="en-US" b="0" i="0"/>
            <a:t>“Academic success in higher education is vital for jobs, social justice, and economic growth. ”</a:t>
          </a:r>
          <a:endParaRPr lang="en-US"/>
        </a:p>
      </dgm:t>
    </dgm:pt>
    <dgm:pt modelId="{12504721-7C87-4CA3-B967-933DC38190B8}" type="parTrans" cxnId="{39797922-EA92-4F32-9B69-A9000D8CA0F9}">
      <dgm:prSet/>
      <dgm:spPr/>
      <dgm:t>
        <a:bodyPr/>
        <a:lstStyle/>
        <a:p>
          <a:endParaRPr lang="en-US"/>
        </a:p>
      </dgm:t>
    </dgm:pt>
    <dgm:pt modelId="{A30C46FE-19EE-49F0-A4B0-158064CD2D91}" type="sibTrans" cxnId="{39797922-EA92-4F32-9B69-A9000D8CA0F9}">
      <dgm:prSet/>
      <dgm:spPr/>
      <dgm:t>
        <a:bodyPr/>
        <a:lstStyle/>
        <a:p>
          <a:endParaRPr lang="en-US"/>
        </a:p>
      </dgm:t>
    </dgm:pt>
    <dgm:pt modelId="{29A9DC57-80D3-4DC8-8667-31A82722FA25}" type="pres">
      <dgm:prSet presAssocID="{99E57015-5A00-4B62-9655-FE1AD6708D6B}" presName="hierChild1" presStyleCnt="0">
        <dgm:presLayoutVars>
          <dgm:chPref val="1"/>
          <dgm:dir/>
          <dgm:animOne val="branch"/>
          <dgm:animLvl val="lvl"/>
          <dgm:resizeHandles/>
        </dgm:presLayoutVars>
      </dgm:prSet>
      <dgm:spPr/>
    </dgm:pt>
    <dgm:pt modelId="{DE88A436-36E0-4D02-BA9A-0962ED57FFE1}" type="pres">
      <dgm:prSet presAssocID="{7DA62D41-0976-42A5-838E-2F8F44FF492F}" presName="hierRoot1" presStyleCnt="0"/>
      <dgm:spPr/>
    </dgm:pt>
    <dgm:pt modelId="{F65420B3-2783-45F5-9CBB-A974067E6E04}" type="pres">
      <dgm:prSet presAssocID="{7DA62D41-0976-42A5-838E-2F8F44FF492F}" presName="composite" presStyleCnt="0"/>
      <dgm:spPr/>
    </dgm:pt>
    <dgm:pt modelId="{8123A75E-CB71-4477-9F87-6D9B1741C111}" type="pres">
      <dgm:prSet presAssocID="{7DA62D41-0976-42A5-838E-2F8F44FF492F}" presName="background" presStyleLbl="node0" presStyleIdx="0" presStyleCnt="2"/>
      <dgm:spPr/>
    </dgm:pt>
    <dgm:pt modelId="{5CD18797-4D6D-4302-B026-493251594637}" type="pres">
      <dgm:prSet presAssocID="{7DA62D41-0976-42A5-838E-2F8F44FF492F}" presName="text" presStyleLbl="fgAcc0" presStyleIdx="0" presStyleCnt="2">
        <dgm:presLayoutVars>
          <dgm:chPref val="3"/>
        </dgm:presLayoutVars>
      </dgm:prSet>
      <dgm:spPr/>
    </dgm:pt>
    <dgm:pt modelId="{BFD08F7E-CDB8-49E8-ADAE-A864EFEDB620}" type="pres">
      <dgm:prSet presAssocID="{7DA62D41-0976-42A5-838E-2F8F44FF492F}" presName="hierChild2" presStyleCnt="0"/>
      <dgm:spPr/>
    </dgm:pt>
    <dgm:pt modelId="{37ADC42E-301F-4B2E-A9AE-35B5042A31A2}" type="pres">
      <dgm:prSet presAssocID="{FB73117E-69C0-4A06-B0F0-F1E37D910ADF}" presName="hierRoot1" presStyleCnt="0"/>
      <dgm:spPr/>
    </dgm:pt>
    <dgm:pt modelId="{5F877588-4719-454D-8E06-CF2CBF80BAF9}" type="pres">
      <dgm:prSet presAssocID="{FB73117E-69C0-4A06-B0F0-F1E37D910ADF}" presName="composite" presStyleCnt="0"/>
      <dgm:spPr/>
    </dgm:pt>
    <dgm:pt modelId="{501FECE3-989A-4DA0-A8D0-068C26E75755}" type="pres">
      <dgm:prSet presAssocID="{FB73117E-69C0-4A06-B0F0-F1E37D910ADF}" presName="background" presStyleLbl="node0" presStyleIdx="1" presStyleCnt="2"/>
      <dgm:spPr/>
    </dgm:pt>
    <dgm:pt modelId="{B34F9112-0E18-4E04-AE2D-A4064DB597DE}" type="pres">
      <dgm:prSet presAssocID="{FB73117E-69C0-4A06-B0F0-F1E37D910ADF}" presName="text" presStyleLbl="fgAcc0" presStyleIdx="1" presStyleCnt="2">
        <dgm:presLayoutVars>
          <dgm:chPref val="3"/>
        </dgm:presLayoutVars>
      </dgm:prSet>
      <dgm:spPr/>
    </dgm:pt>
    <dgm:pt modelId="{262D2ECA-E923-4F10-AEA2-32471F9C5498}" type="pres">
      <dgm:prSet presAssocID="{FB73117E-69C0-4A06-B0F0-F1E37D910ADF}" presName="hierChild2" presStyleCnt="0"/>
      <dgm:spPr/>
    </dgm:pt>
  </dgm:ptLst>
  <dgm:cxnLst>
    <dgm:cxn modelId="{8B73E819-80EC-4031-86D9-1AE25058DBEC}" srcId="{99E57015-5A00-4B62-9655-FE1AD6708D6B}" destId="{7DA62D41-0976-42A5-838E-2F8F44FF492F}" srcOrd="0" destOrd="0" parTransId="{97CC54A9-87F5-4B9D-8A6B-1E6864E08D99}" sibTransId="{987E3F21-ADBA-4B04-8A73-8AAEDEEF8BD1}"/>
    <dgm:cxn modelId="{39797922-EA92-4F32-9B69-A9000D8CA0F9}" srcId="{99E57015-5A00-4B62-9655-FE1AD6708D6B}" destId="{FB73117E-69C0-4A06-B0F0-F1E37D910ADF}" srcOrd="1" destOrd="0" parTransId="{12504721-7C87-4CA3-B967-933DC38190B8}" sibTransId="{A30C46FE-19EE-49F0-A4B0-158064CD2D91}"/>
    <dgm:cxn modelId="{07EDD6B3-3F68-4E22-BFD9-441D20B4A108}" type="presOf" srcId="{FB73117E-69C0-4A06-B0F0-F1E37D910ADF}" destId="{B34F9112-0E18-4E04-AE2D-A4064DB597DE}" srcOrd="0" destOrd="0" presId="urn:microsoft.com/office/officeart/2005/8/layout/hierarchy1"/>
    <dgm:cxn modelId="{BD2C00CD-B0E9-4108-9989-421B9E20BE11}" type="presOf" srcId="{99E57015-5A00-4B62-9655-FE1AD6708D6B}" destId="{29A9DC57-80D3-4DC8-8667-31A82722FA25}" srcOrd="0" destOrd="0" presId="urn:microsoft.com/office/officeart/2005/8/layout/hierarchy1"/>
    <dgm:cxn modelId="{C9AF8DE8-8322-4BB8-83EB-C11701B6E54F}" type="presOf" srcId="{7DA62D41-0976-42A5-838E-2F8F44FF492F}" destId="{5CD18797-4D6D-4302-B026-493251594637}" srcOrd="0" destOrd="0" presId="urn:microsoft.com/office/officeart/2005/8/layout/hierarchy1"/>
    <dgm:cxn modelId="{50AF6982-63E8-46B6-8A33-AFD21C2B0F53}" type="presParOf" srcId="{29A9DC57-80D3-4DC8-8667-31A82722FA25}" destId="{DE88A436-36E0-4D02-BA9A-0962ED57FFE1}" srcOrd="0" destOrd="0" presId="urn:microsoft.com/office/officeart/2005/8/layout/hierarchy1"/>
    <dgm:cxn modelId="{1C8E066A-307B-4207-B8D2-53BA03378276}" type="presParOf" srcId="{DE88A436-36E0-4D02-BA9A-0962ED57FFE1}" destId="{F65420B3-2783-45F5-9CBB-A974067E6E04}" srcOrd="0" destOrd="0" presId="urn:microsoft.com/office/officeart/2005/8/layout/hierarchy1"/>
    <dgm:cxn modelId="{A4CF2522-9BB6-42B4-A701-DDCA8D92BDB8}" type="presParOf" srcId="{F65420B3-2783-45F5-9CBB-A974067E6E04}" destId="{8123A75E-CB71-4477-9F87-6D9B1741C111}" srcOrd="0" destOrd="0" presId="urn:microsoft.com/office/officeart/2005/8/layout/hierarchy1"/>
    <dgm:cxn modelId="{C91B4C8C-6155-4D73-B54C-96E237B408A7}" type="presParOf" srcId="{F65420B3-2783-45F5-9CBB-A974067E6E04}" destId="{5CD18797-4D6D-4302-B026-493251594637}" srcOrd="1" destOrd="0" presId="urn:microsoft.com/office/officeart/2005/8/layout/hierarchy1"/>
    <dgm:cxn modelId="{BB328A43-9F1B-49FE-97FD-9249A654A014}" type="presParOf" srcId="{DE88A436-36E0-4D02-BA9A-0962ED57FFE1}" destId="{BFD08F7E-CDB8-49E8-ADAE-A864EFEDB620}" srcOrd="1" destOrd="0" presId="urn:microsoft.com/office/officeart/2005/8/layout/hierarchy1"/>
    <dgm:cxn modelId="{EC5AFC1E-55F1-48CF-9354-E58B5129CCC7}" type="presParOf" srcId="{29A9DC57-80D3-4DC8-8667-31A82722FA25}" destId="{37ADC42E-301F-4B2E-A9AE-35B5042A31A2}" srcOrd="1" destOrd="0" presId="urn:microsoft.com/office/officeart/2005/8/layout/hierarchy1"/>
    <dgm:cxn modelId="{A462FFF3-BD22-45FD-812F-DF88E97372B0}" type="presParOf" srcId="{37ADC42E-301F-4B2E-A9AE-35B5042A31A2}" destId="{5F877588-4719-454D-8E06-CF2CBF80BAF9}" srcOrd="0" destOrd="0" presId="urn:microsoft.com/office/officeart/2005/8/layout/hierarchy1"/>
    <dgm:cxn modelId="{C5EDCFDB-CA48-434F-AD64-F290C5F57397}" type="presParOf" srcId="{5F877588-4719-454D-8E06-CF2CBF80BAF9}" destId="{501FECE3-989A-4DA0-A8D0-068C26E75755}" srcOrd="0" destOrd="0" presId="urn:microsoft.com/office/officeart/2005/8/layout/hierarchy1"/>
    <dgm:cxn modelId="{E2110F2C-50B0-4C89-9088-E09F56454FA5}" type="presParOf" srcId="{5F877588-4719-454D-8E06-CF2CBF80BAF9}" destId="{B34F9112-0E18-4E04-AE2D-A4064DB597DE}" srcOrd="1" destOrd="0" presId="urn:microsoft.com/office/officeart/2005/8/layout/hierarchy1"/>
    <dgm:cxn modelId="{2A4EF7EB-4191-4DDD-8CBB-473761E630FE}" type="presParOf" srcId="{37ADC42E-301F-4B2E-A9AE-35B5042A31A2}" destId="{262D2ECA-E923-4F10-AEA2-32471F9C549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70DEE-3399-488F-B4A1-611A2E7A9CDE}">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purpose of the data was to predict the student’s end-of-term performances</a:t>
          </a:r>
        </a:p>
      </dsp:txBody>
      <dsp:txXfrm>
        <a:off x="26377" y="26377"/>
        <a:ext cx="6646626" cy="847812"/>
      </dsp:txXfrm>
    </dsp:sp>
    <dsp:sp modelId="{985B3E21-47DB-4012-A4B2-852125533A61}">
      <dsp:nvSpPr>
        <dsp:cNvPr id="0" name=""/>
        <dsp:cNvSpPr/>
      </dsp:nvSpPr>
      <dsp:spPr>
        <a:xfrm>
          <a:off x="644414" y="1064305"/>
          <a:ext cx="7694506" cy="900566"/>
        </a:xfrm>
        <a:prstGeom prst="roundRect">
          <a:avLst>
            <a:gd name="adj" fmla="val 10000"/>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data was in the form of a </a:t>
          </a:r>
          <a:r>
            <a:rPr lang="en-US" sz="2400" b="1" kern="1200" dirty="0"/>
            <a:t>.CSV file </a:t>
          </a:r>
          <a:r>
            <a:rPr lang="en-US" sz="2400" kern="1200" dirty="0"/>
            <a:t>and contained the answers from </a:t>
          </a:r>
          <a:r>
            <a:rPr lang="en-US" sz="2400" b="1" kern="1200" dirty="0"/>
            <a:t>145 students   </a:t>
          </a:r>
          <a:endParaRPr lang="en-US" sz="2400" kern="1200" dirty="0"/>
        </a:p>
      </dsp:txBody>
      <dsp:txXfrm>
        <a:off x="670791" y="1090682"/>
        <a:ext cx="6411969" cy="847812"/>
      </dsp:txXfrm>
    </dsp:sp>
    <dsp:sp modelId="{A8A4EDF3-64E3-4B97-B5F7-FDA6AB65DBC3}">
      <dsp:nvSpPr>
        <dsp:cNvPr id="0" name=""/>
        <dsp:cNvSpPr/>
      </dsp:nvSpPr>
      <dsp:spPr>
        <a:xfrm>
          <a:off x="1279211" y="2128610"/>
          <a:ext cx="7694506" cy="900566"/>
        </a:xfrm>
        <a:prstGeom prst="roundRect">
          <a:avLst>
            <a:gd name="adj" fmla="val 10000"/>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students were given 30 questions to answer </a:t>
          </a:r>
        </a:p>
      </dsp:txBody>
      <dsp:txXfrm>
        <a:off x="1305588" y="2154987"/>
        <a:ext cx="6421587" cy="847812"/>
      </dsp:txXfrm>
    </dsp:sp>
    <dsp:sp modelId="{0DAE6926-41AF-48C8-8A22-155E794E359D}">
      <dsp:nvSpPr>
        <dsp:cNvPr id="0" name=""/>
        <dsp:cNvSpPr/>
      </dsp:nvSpPr>
      <dsp:spPr>
        <a:xfrm>
          <a:off x="1923626" y="3192915"/>
          <a:ext cx="7694506" cy="900566"/>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With a Student ID, Course ID, and Grade, columns in addition</a:t>
          </a:r>
        </a:p>
      </dsp:txBody>
      <dsp:txXfrm>
        <a:off x="1950003" y="3219292"/>
        <a:ext cx="6411969" cy="847812"/>
      </dsp:txXfrm>
    </dsp:sp>
    <dsp:sp modelId="{1DAF3F16-A463-40D8-8251-DA8B0B70DAFE}">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28EE74DE-842E-4DC4-AE8C-4BEF89DD1E3D}">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5576BD9D-7CCA-4A05-9021-2E27A9AB8BA2}">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BE133-0528-48DE-94B6-B98673E7C5F1}">
      <dsp:nvSpPr>
        <dsp:cNvPr id="0" name=""/>
        <dsp:cNvSpPr/>
      </dsp:nvSpPr>
      <dsp:spPr>
        <a:xfrm>
          <a:off x="2485463" y="865518"/>
          <a:ext cx="539955" cy="91440"/>
        </a:xfrm>
        <a:custGeom>
          <a:avLst/>
          <a:gdLst/>
          <a:ahLst/>
          <a:cxnLst/>
          <a:rect l="0" t="0" r="0" b="0"/>
          <a:pathLst>
            <a:path>
              <a:moveTo>
                <a:pt x="0" y="45720"/>
              </a:moveTo>
              <a:lnTo>
                <a:pt x="53995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177" y="908386"/>
        <a:ext cx="28527" cy="5705"/>
      </dsp:txXfrm>
    </dsp:sp>
    <dsp:sp modelId="{84FC9875-0799-4796-BDAA-2B219B41554B}">
      <dsp:nvSpPr>
        <dsp:cNvPr id="0" name=""/>
        <dsp:cNvSpPr/>
      </dsp:nvSpPr>
      <dsp:spPr>
        <a:xfrm>
          <a:off x="6589" y="167036"/>
          <a:ext cx="2480674" cy="148840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kern="1200"/>
            <a:t>We began by structuring the data, so it was easier to analyze.</a:t>
          </a:r>
        </a:p>
      </dsp:txBody>
      <dsp:txXfrm>
        <a:off x="6589" y="167036"/>
        <a:ext cx="2480674" cy="1488404"/>
      </dsp:txXfrm>
    </dsp:sp>
    <dsp:sp modelId="{A8E98B5D-20A8-432D-8BE4-0F8986DAE6BE}">
      <dsp:nvSpPr>
        <dsp:cNvPr id="0" name=""/>
        <dsp:cNvSpPr/>
      </dsp:nvSpPr>
      <dsp:spPr>
        <a:xfrm>
          <a:off x="5536693" y="865518"/>
          <a:ext cx="539955" cy="91440"/>
        </a:xfrm>
        <a:custGeom>
          <a:avLst/>
          <a:gdLst/>
          <a:ahLst/>
          <a:cxnLst/>
          <a:rect l="0" t="0" r="0" b="0"/>
          <a:pathLst>
            <a:path>
              <a:moveTo>
                <a:pt x="0" y="45720"/>
              </a:moveTo>
              <a:lnTo>
                <a:pt x="539955"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92406" y="908386"/>
        <a:ext cx="28527" cy="5705"/>
      </dsp:txXfrm>
    </dsp:sp>
    <dsp:sp modelId="{124A1691-0C76-4E0C-A6FC-E429CCC5C331}">
      <dsp:nvSpPr>
        <dsp:cNvPr id="0" name=""/>
        <dsp:cNvSpPr/>
      </dsp:nvSpPr>
      <dsp:spPr>
        <a:xfrm>
          <a:off x="3057818" y="167036"/>
          <a:ext cx="2480674" cy="148840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kern="1200"/>
            <a:t>We started out examining all the 30 parameters with the student grades </a:t>
          </a:r>
        </a:p>
      </dsp:txBody>
      <dsp:txXfrm>
        <a:off x="3057818" y="167036"/>
        <a:ext cx="2480674" cy="1488404"/>
      </dsp:txXfrm>
    </dsp:sp>
    <dsp:sp modelId="{ECABA947-E0A0-4520-88CC-7C1EFA8279DD}">
      <dsp:nvSpPr>
        <dsp:cNvPr id="0" name=""/>
        <dsp:cNvSpPr/>
      </dsp:nvSpPr>
      <dsp:spPr>
        <a:xfrm>
          <a:off x="1246926" y="1653640"/>
          <a:ext cx="6102458" cy="539955"/>
        </a:xfrm>
        <a:custGeom>
          <a:avLst/>
          <a:gdLst/>
          <a:ahLst/>
          <a:cxnLst/>
          <a:rect l="0" t="0" r="0" b="0"/>
          <a:pathLst>
            <a:path>
              <a:moveTo>
                <a:pt x="6102458" y="0"/>
              </a:moveTo>
              <a:lnTo>
                <a:pt x="6102458" y="287077"/>
              </a:lnTo>
              <a:lnTo>
                <a:pt x="0" y="287077"/>
              </a:lnTo>
              <a:lnTo>
                <a:pt x="0" y="539955"/>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4929" y="1920765"/>
        <a:ext cx="306453" cy="5705"/>
      </dsp:txXfrm>
    </dsp:sp>
    <dsp:sp modelId="{DA4C670B-B274-4EA0-AA16-BC829B9F0445}">
      <dsp:nvSpPr>
        <dsp:cNvPr id="0" name=""/>
        <dsp:cNvSpPr/>
      </dsp:nvSpPr>
      <dsp:spPr>
        <a:xfrm>
          <a:off x="6109048" y="167036"/>
          <a:ext cx="2480674" cy="148840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kern="1200"/>
            <a:t>The data was in three major categories: personal, family, and educational</a:t>
          </a:r>
        </a:p>
      </dsp:txBody>
      <dsp:txXfrm>
        <a:off x="6109048" y="167036"/>
        <a:ext cx="2480674" cy="1488404"/>
      </dsp:txXfrm>
    </dsp:sp>
    <dsp:sp modelId="{2717407B-A964-4F97-8E41-2351077C926C}">
      <dsp:nvSpPr>
        <dsp:cNvPr id="0" name=""/>
        <dsp:cNvSpPr/>
      </dsp:nvSpPr>
      <dsp:spPr>
        <a:xfrm>
          <a:off x="2485463" y="2924478"/>
          <a:ext cx="539955" cy="91440"/>
        </a:xfrm>
        <a:custGeom>
          <a:avLst/>
          <a:gdLst/>
          <a:ahLst/>
          <a:cxnLst/>
          <a:rect l="0" t="0" r="0" b="0"/>
          <a:pathLst>
            <a:path>
              <a:moveTo>
                <a:pt x="0" y="45720"/>
              </a:moveTo>
              <a:lnTo>
                <a:pt x="539955"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177" y="2967345"/>
        <a:ext cx="28527" cy="5705"/>
      </dsp:txXfrm>
    </dsp:sp>
    <dsp:sp modelId="{ACF55FAD-BC10-4DA3-82FE-782408F21726}">
      <dsp:nvSpPr>
        <dsp:cNvPr id="0" name=""/>
        <dsp:cNvSpPr/>
      </dsp:nvSpPr>
      <dsp:spPr>
        <a:xfrm>
          <a:off x="6589" y="2225996"/>
          <a:ext cx="2480674" cy="148840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kern="1200"/>
            <a:t>The original data was all numerical which was hard to read so, Boolean answers stayed 1/0 but the questions with multiple answers were made more legible by adding the actual answers. </a:t>
          </a:r>
        </a:p>
      </dsp:txBody>
      <dsp:txXfrm>
        <a:off x="6589" y="2225996"/>
        <a:ext cx="2480674" cy="1488404"/>
      </dsp:txXfrm>
    </dsp:sp>
    <dsp:sp modelId="{A2BD2D19-AD29-43A0-A5E1-C9BC7820A84B}">
      <dsp:nvSpPr>
        <dsp:cNvPr id="0" name=""/>
        <dsp:cNvSpPr/>
      </dsp:nvSpPr>
      <dsp:spPr>
        <a:xfrm>
          <a:off x="3057818" y="2225996"/>
          <a:ext cx="2480674" cy="148840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555" tIns="127593" rIns="121555" bIns="127593" numCol="1" spcCol="1270" anchor="ctr" anchorCtr="0">
          <a:noAutofit/>
        </a:bodyPr>
        <a:lstStyle/>
        <a:p>
          <a:pPr marL="0" lvl="0" indent="0" algn="ctr" defTabSz="577850">
            <a:lnSpc>
              <a:spcPct val="90000"/>
            </a:lnSpc>
            <a:spcBef>
              <a:spcPct val="0"/>
            </a:spcBef>
            <a:spcAft>
              <a:spcPct val="35000"/>
            </a:spcAft>
            <a:buNone/>
          </a:pPr>
          <a:r>
            <a:rPr lang="en-US" sz="1300" kern="1200"/>
            <a:t>The data was then split up for everyone to work on to try to develop a model that worked.</a:t>
          </a:r>
        </a:p>
      </dsp:txBody>
      <dsp:txXfrm>
        <a:off x="3057818" y="2225996"/>
        <a:ext cx="2480674" cy="1488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3A75E-CB71-4477-9F87-6D9B1741C111}">
      <dsp:nvSpPr>
        <dsp:cNvPr id="0" name=""/>
        <dsp:cNvSpPr/>
      </dsp:nvSpPr>
      <dsp:spPr>
        <a:xfrm>
          <a:off x="1174"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18797-4D6D-4302-B026-493251594637}">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“Higher education institutions record a significant amount of data about their students, representing a considerable potential to generate information, knowledge, and monitoring. Both school dropout and educational failure in higher education are an obstacle to economic growth, employment, competitiveness, and productivity, directly impacting the lives of students and their families, higher education institutions, and society as a whole.”</a:t>
          </a:r>
          <a:endParaRPr lang="en-US" sz="1400" kern="1200"/>
        </a:p>
      </dsp:txBody>
      <dsp:txXfrm>
        <a:off x="535713" y="1032452"/>
        <a:ext cx="3967760" cy="2463577"/>
      </dsp:txXfrm>
    </dsp:sp>
    <dsp:sp modelId="{501FECE3-989A-4DA0-A8D0-068C26E75755}">
      <dsp:nvSpPr>
        <dsp:cNvPr id="0" name=""/>
        <dsp:cNvSpPr/>
      </dsp:nvSpPr>
      <dsp:spPr>
        <a:xfrm>
          <a:off x="5038013"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F9112-0E18-4E04-AE2D-A4064DB597DE}">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“Academic success in higher education is vital for jobs, social justice, and economic growth. ”</a:t>
          </a:r>
          <a:endParaRPr lang="en-US" sz="1400" kern="1200"/>
        </a:p>
      </dsp:txBody>
      <dsp:txXfrm>
        <a:off x="5572553" y="1032452"/>
        <a:ext cx="3967760" cy="24635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343398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14930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027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309423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2460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2732545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2586549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349692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190957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BDD4C-1A63-472C-B1F5-562D8B46D0F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251329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BDD4C-1A63-472C-B1F5-562D8B46D0F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118257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BDD4C-1A63-472C-B1F5-562D8B46D0F1}"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223062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BDD4C-1A63-472C-B1F5-562D8B46D0F1}"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377679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BDD4C-1A63-472C-B1F5-562D8B46D0F1}"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33997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BDD4C-1A63-472C-B1F5-562D8B46D0F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63458-0521-44E2-AD07-39C14FCB78C2}" type="slidenum">
              <a:rPr lang="en-US" smtClean="0"/>
              <a:t>‹#›</a:t>
            </a:fld>
            <a:endParaRPr lang="en-US"/>
          </a:p>
        </p:txBody>
      </p:sp>
    </p:spTree>
    <p:extLst>
      <p:ext uri="{BB962C8B-B14F-4D97-AF65-F5344CB8AC3E}">
        <p14:creationId xmlns:p14="http://schemas.microsoft.com/office/powerpoint/2010/main" val="292798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63458-0521-44E2-AD07-39C14FCB78C2}" type="slidenum">
              <a:rPr lang="en-US" smtClean="0"/>
              <a:t>‹#›</a:t>
            </a:fld>
            <a:endParaRPr lang="en-US"/>
          </a:p>
        </p:txBody>
      </p:sp>
      <p:sp>
        <p:nvSpPr>
          <p:cNvPr id="5" name="Date Placeholder 4"/>
          <p:cNvSpPr>
            <a:spLocks noGrp="1"/>
          </p:cNvSpPr>
          <p:nvPr>
            <p:ph type="dt" sz="half" idx="10"/>
          </p:nvPr>
        </p:nvSpPr>
        <p:spPr/>
        <p:txBody>
          <a:bodyPr/>
          <a:lstStyle/>
          <a:p>
            <a:fld id="{B58BDD4C-1A63-472C-B1F5-562D8B46D0F1}" type="datetimeFigureOut">
              <a:rPr lang="en-US" smtClean="0"/>
              <a:t>11/27/2023</a:t>
            </a:fld>
            <a:endParaRPr lang="en-US"/>
          </a:p>
        </p:txBody>
      </p:sp>
    </p:spTree>
    <p:extLst>
      <p:ext uri="{BB962C8B-B14F-4D97-AF65-F5344CB8AC3E}">
        <p14:creationId xmlns:p14="http://schemas.microsoft.com/office/powerpoint/2010/main" val="16617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8BDD4C-1A63-472C-B1F5-562D8B46D0F1}" type="datetimeFigureOut">
              <a:rPr lang="en-US" smtClean="0"/>
              <a:t>11/27/2023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563458-0521-44E2-AD07-39C14FCB78C2}" type="slidenum">
              <a:rPr lang="en-US" smtClean="0"/>
              <a:t>‹#›</a:t>
            </a:fld>
            <a:endParaRPr lang="en-US"/>
          </a:p>
        </p:txBody>
      </p:sp>
    </p:spTree>
    <p:extLst>
      <p:ext uri="{BB962C8B-B14F-4D97-AF65-F5344CB8AC3E}">
        <p14:creationId xmlns:p14="http://schemas.microsoft.com/office/powerpoint/2010/main" val="10008646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thedevastator/higher-education-predictors-of-student-retention/"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datasets" TargetMode="Externa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856/higher+education+students+performance+evalu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i.org/10.1007/978-3-030-35249-3_76"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2DBAB7-8FC2-A656-5A61-CC56E1E498D7}"/>
              </a:ext>
            </a:extLst>
          </p:cNvPr>
          <p:cNvPicPr>
            <a:picLocks noChangeAspect="1"/>
          </p:cNvPicPr>
          <p:nvPr/>
        </p:nvPicPr>
        <p:blipFill rotWithShape="1">
          <a:blip r:embed="rId2"/>
          <a:srcRect r="-2" b="7920"/>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6150" name="Picture 6" descr="Education Stock Photos, Images and Backgrounds for Free Download">
            <a:extLst>
              <a:ext uri="{FF2B5EF4-FFF2-40B4-BE49-F238E27FC236}">
                <a16:creationId xmlns:a16="http://schemas.microsoft.com/office/drawing/2014/main" id="{AA171529-09BA-63B8-8B27-13C8DEAB3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884" r="-1" b="5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C6A0FB-9BD0-E017-EFCA-56E096A2D460}"/>
              </a:ext>
            </a:extLst>
          </p:cNvPr>
          <p:cNvSpPr>
            <a:spLocks noGrp="1"/>
          </p:cNvSpPr>
          <p:nvPr>
            <p:ph type="ctrTitle"/>
          </p:nvPr>
        </p:nvSpPr>
        <p:spPr>
          <a:xfrm>
            <a:off x="448056" y="859536"/>
            <a:ext cx="4832802" cy="1243584"/>
          </a:xfrm>
        </p:spPr>
        <p:txBody>
          <a:bodyPr vert="horz" lIns="91440" tIns="45720" rIns="91440" bIns="45720" rtlCol="0" anchor="ctr">
            <a:normAutofit/>
          </a:bodyPr>
          <a:lstStyle/>
          <a:p>
            <a:pPr algn="l"/>
            <a:r>
              <a:rPr lang="en-US" sz="3400" kern="1200">
                <a:solidFill>
                  <a:schemeClr val="tx1"/>
                </a:solidFill>
                <a:latin typeface="+mj-lt"/>
                <a:ea typeface="+mj-ea"/>
                <a:cs typeface="+mj-cs"/>
              </a:rPr>
              <a:t>  Project 4 </a:t>
            </a:r>
            <a:br>
              <a:rPr lang="en-US" sz="3400" kern="1200">
                <a:solidFill>
                  <a:schemeClr val="tx1"/>
                </a:solidFill>
                <a:latin typeface="+mj-lt"/>
                <a:ea typeface="+mj-ea"/>
                <a:cs typeface="+mj-cs"/>
              </a:rPr>
            </a:br>
            <a:r>
              <a:rPr lang="en-US" sz="3400" kern="1200">
                <a:solidFill>
                  <a:schemeClr val="tx1"/>
                </a:solidFill>
                <a:latin typeface="+mj-lt"/>
                <a:ea typeface="+mj-ea"/>
                <a:cs typeface="+mj-cs"/>
              </a:rPr>
              <a:t>     Group 3 </a:t>
            </a:r>
          </a:p>
        </p:txBody>
      </p:sp>
      <p:sp>
        <p:nvSpPr>
          <p:cNvPr id="3" name="Subtitle 2">
            <a:extLst>
              <a:ext uri="{FF2B5EF4-FFF2-40B4-BE49-F238E27FC236}">
                <a16:creationId xmlns:a16="http://schemas.microsoft.com/office/drawing/2014/main" id="{A54472CB-990F-A9C1-EFF3-01F0B364BFFE}"/>
              </a:ext>
            </a:extLst>
          </p:cNvPr>
          <p:cNvSpPr>
            <a:spLocks noGrp="1"/>
          </p:cNvSpPr>
          <p:nvPr>
            <p:ph type="subTitle" idx="1"/>
          </p:nvPr>
        </p:nvSpPr>
        <p:spPr>
          <a:xfrm>
            <a:off x="2025397" y="2466891"/>
            <a:ext cx="3491484" cy="2813769"/>
          </a:xfrm>
        </p:spPr>
        <p:txBody>
          <a:bodyPr vert="horz" lIns="91440" tIns="45720" rIns="91440" bIns="45720" rtlCol="0">
            <a:normAutofit/>
          </a:bodyPr>
          <a:lstStyle/>
          <a:p>
            <a:pPr indent="-228600" algn="l">
              <a:buFont typeface="Arial" panose="020B0604020202020204" pitchFamily="34" charset="0"/>
              <a:buChar char="•"/>
            </a:pPr>
            <a:r>
              <a:rPr lang="en-US" sz="2000" dirty="0"/>
              <a:t>Alex Stewart</a:t>
            </a:r>
          </a:p>
          <a:p>
            <a:pPr indent="-228600" algn="l">
              <a:buFont typeface="Arial" panose="020B0604020202020204" pitchFamily="34" charset="0"/>
              <a:buChar char="•"/>
            </a:pPr>
            <a:r>
              <a:rPr lang="en-US" sz="2000" dirty="0"/>
              <a:t>Dawson </a:t>
            </a:r>
            <a:r>
              <a:rPr lang="en-US" sz="2000" dirty="0" err="1"/>
              <a:t>Marcade</a:t>
            </a:r>
            <a:endParaRPr lang="en-US" sz="2000" dirty="0"/>
          </a:p>
          <a:p>
            <a:pPr indent="-228600" algn="l">
              <a:buFont typeface="Arial" panose="020B0604020202020204" pitchFamily="34" charset="0"/>
              <a:buChar char="•"/>
            </a:pPr>
            <a:r>
              <a:rPr lang="en-US" sz="2000" dirty="0"/>
              <a:t>Peter Solis</a:t>
            </a:r>
          </a:p>
          <a:p>
            <a:pPr indent="-228600" algn="l">
              <a:buFont typeface="Arial" panose="020B0604020202020204" pitchFamily="34" charset="0"/>
              <a:buChar char="•"/>
            </a:pPr>
            <a:r>
              <a:rPr lang="en-US" sz="2000" dirty="0"/>
              <a:t>Courtney Cantwell</a:t>
            </a:r>
          </a:p>
          <a:p>
            <a:pPr indent="-228600" algn="l">
              <a:buFont typeface="Arial" panose="020B0604020202020204" pitchFamily="34" charset="0"/>
              <a:buChar char="•"/>
            </a:pPr>
            <a:r>
              <a:rPr lang="en-US" sz="2000" dirty="0"/>
              <a:t>Kathy Parrott</a:t>
            </a:r>
          </a:p>
        </p:txBody>
      </p:sp>
    </p:spTree>
    <p:extLst>
      <p:ext uri="{BB962C8B-B14F-4D97-AF65-F5344CB8AC3E}">
        <p14:creationId xmlns:p14="http://schemas.microsoft.com/office/powerpoint/2010/main" val="53772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1"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B0DA1354-D9AF-260A-F34A-AF7ED6C46B08}"/>
              </a:ext>
            </a:extLst>
          </p:cNvPr>
          <p:cNvSpPr>
            <a:spLocks noGrp="1"/>
          </p:cNvSpPr>
          <p:nvPr>
            <p:ph type="title"/>
          </p:nvPr>
        </p:nvSpPr>
        <p:spPr>
          <a:xfrm>
            <a:off x="431800" y="-64036"/>
            <a:ext cx="3972536" cy="815152"/>
          </a:xfrm>
        </p:spPr>
        <p:txBody>
          <a:bodyPr vert="horz" lIns="91440" tIns="45720" rIns="91440" bIns="45720" rtlCol="0" anchor="b">
            <a:normAutofit/>
          </a:bodyPr>
          <a:lstStyle/>
          <a:p>
            <a:pPr algn="r"/>
            <a:r>
              <a:rPr lang="en-US" dirty="0"/>
              <a:t>Data File Change  </a:t>
            </a:r>
          </a:p>
        </p:txBody>
      </p:sp>
      <p:cxnSp>
        <p:nvCxnSpPr>
          <p:cNvPr id="50" name="Straight Connector 4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0DC65BC2-7C34-F8CD-9B01-9E86FA2F7A3A}"/>
              </a:ext>
            </a:extLst>
          </p:cNvPr>
          <p:cNvSpPr txBox="1"/>
          <p:nvPr/>
        </p:nvSpPr>
        <p:spPr>
          <a:xfrm>
            <a:off x="814883" y="826040"/>
            <a:ext cx="9118138" cy="2031325"/>
          </a:xfrm>
          <a:prstGeom prst="rect">
            <a:avLst/>
          </a:prstGeom>
          <a:noFill/>
        </p:spPr>
        <p:txBody>
          <a:bodyPr wrap="square" rtlCol="0">
            <a:spAutoFit/>
          </a:bodyPr>
          <a:lstStyle/>
          <a:p>
            <a:endParaRPr lang="en-US" dirty="0"/>
          </a:p>
          <a:p>
            <a:r>
              <a:rPr lang="en-US" dirty="0"/>
              <a:t>We chose a new data set from Kaggle: </a:t>
            </a:r>
          </a:p>
          <a:p>
            <a:r>
              <a:rPr lang="en-US" b="1" dirty="0"/>
              <a:t>“Predict student’s dropout and academic success”</a:t>
            </a:r>
          </a:p>
          <a:p>
            <a:endParaRPr lang="en-US" dirty="0"/>
          </a:p>
          <a:p>
            <a:r>
              <a:rPr lang="en-US" dirty="0"/>
              <a:t>This dataset contains 30 input variables as well as the student ID and student grade.</a:t>
            </a:r>
          </a:p>
          <a:p>
            <a:r>
              <a:rPr lang="en-US" dirty="0"/>
              <a:t>The input variables range from Boolean values to multiple key values. The information </a:t>
            </a:r>
          </a:p>
          <a:p>
            <a:r>
              <a:rPr lang="en-US" dirty="0"/>
              <a:t>was obtained from students enrolled in various undergraduate degrees.</a:t>
            </a:r>
          </a:p>
        </p:txBody>
      </p:sp>
      <p:sp>
        <p:nvSpPr>
          <p:cNvPr id="5" name="TextBox 4">
            <a:extLst>
              <a:ext uri="{FF2B5EF4-FFF2-40B4-BE49-F238E27FC236}">
                <a16:creationId xmlns:a16="http://schemas.microsoft.com/office/drawing/2014/main" id="{0C9ECEF0-9AFB-140C-5417-32A004903162}"/>
              </a:ext>
            </a:extLst>
          </p:cNvPr>
          <p:cNvSpPr txBox="1"/>
          <p:nvPr/>
        </p:nvSpPr>
        <p:spPr>
          <a:xfrm>
            <a:off x="6249609" y="6494795"/>
            <a:ext cx="3121890" cy="461665"/>
          </a:xfrm>
          <a:prstGeom prst="rect">
            <a:avLst/>
          </a:prstGeom>
          <a:noFill/>
        </p:spPr>
        <p:txBody>
          <a:bodyPr wrap="square" rtlCol="0">
            <a:spAutoFit/>
          </a:bodyPr>
          <a:lstStyle/>
          <a:p>
            <a:r>
              <a:rPr lang="en-US" sz="800" dirty="0">
                <a:hlinkClick r:id="rId2"/>
              </a:rPr>
              <a:t>https://www.kaggle.com/datasets/thedevastator/</a:t>
            </a:r>
            <a:r>
              <a:rPr lang="en-US" sz="600" dirty="0">
                <a:hlinkClick r:id="rId2"/>
              </a:rPr>
              <a:t>higher-education-predictors-of-student-retention</a:t>
            </a:r>
            <a:r>
              <a:rPr lang="en-US" sz="800" dirty="0">
                <a:hlinkClick r:id="rId2"/>
              </a:rPr>
              <a:t>/</a:t>
            </a:r>
            <a:endParaRPr lang="en-US" sz="800" dirty="0"/>
          </a:p>
          <a:p>
            <a:endParaRPr lang="en-US" sz="800" dirty="0"/>
          </a:p>
        </p:txBody>
      </p:sp>
      <p:sp>
        <p:nvSpPr>
          <p:cNvPr id="8" name="TextBox 7">
            <a:extLst>
              <a:ext uri="{FF2B5EF4-FFF2-40B4-BE49-F238E27FC236}">
                <a16:creationId xmlns:a16="http://schemas.microsoft.com/office/drawing/2014/main" id="{746992F8-8FDB-64F2-8E33-D262353E10B6}"/>
              </a:ext>
            </a:extLst>
          </p:cNvPr>
          <p:cNvSpPr txBox="1"/>
          <p:nvPr/>
        </p:nvSpPr>
        <p:spPr>
          <a:xfrm>
            <a:off x="9680017" y="6587204"/>
            <a:ext cx="2725436" cy="184666"/>
          </a:xfrm>
          <a:prstGeom prst="rect">
            <a:avLst/>
          </a:prstGeom>
          <a:noFill/>
        </p:spPr>
        <p:txBody>
          <a:bodyPr wrap="square" rtlCol="0">
            <a:spAutoFit/>
          </a:bodyPr>
          <a:lstStyle/>
          <a:p>
            <a:r>
              <a:rPr lang="en-US" sz="600" dirty="0"/>
              <a:t>https://www.mdpi.com/2306-5729/7/11/146</a:t>
            </a:r>
          </a:p>
        </p:txBody>
      </p:sp>
      <p:sp>
        <p:nvSpPr>
          <p:cNvPr id="9" name="TextBox 8">
            <a:extLst>
              <a:ext uri="{FF2B5EF4-FFF2-40B4-BE49-F238E27FC236}">
                <a16:creationId xmlns:a16="http://schemas.microsoft.com/office/drawing/2014/main" id="{DA8E5D32-C047-1F05-51F3-2DFD4E81E2DC}"/>
              </a:ext>
            </a:extLst>
          </p:cNvPr>
          <p:cNvSpPr txBox="1"/>
          <p:nvPr/>
        </p:nvSpPr>
        <p:spPr>
          <a:xfrm>
            <a:off x="501497" y="6541038"/>
            <a:ext cx="5439594" cy="276999"/>
          </a:xfrm>
          <a:prstGeom prst="rect">
            <a:avLst/>
          </a:prstGeom>
          <a:noFill/>
        </p:spPr>
        <p:txBody>
          <a:bodyPr wrap="square" rtlCol="0">
            <a:spAutoFit/>
          </a:bodyPr>
          <a:lstStyle/>
          <a:p>
            <a:r>
              <a:rPr lang="en-US" sz="600" dirty="0" err="1"/>
              <a:t>Realinho</a:t>
            </a:r>
            <a:r>
              <a:rPr lang="en-US" sz="600" dirty="0"/>
              <a:t>, V., Machado, J., Baptista, L., &amp; Martins, M. V. (2022). Predicting Student Dropout and Academic Success. Data, 7(11), 146. https://doi.org/10.3390/data7110146</a:t>
            </a:r>
          </a:p>
        </p:txBody>
      </p:sp>
      <p:pic>
        <p:nvPicPr>
          <p:cNvPr id="10" name="Picture 9">
            <a:extLst>
              <a:ext uri="{FF2B5EF4-FFF2-40B4-BE49-F238E27FC236}">
                <a16:creationId xmlns:a16="http://schemas.microsoft.com/office/drawing/2014/main" id="{AE10254F-CA6D-A30B-3463-13A506CDE6F2}"/>
              </a:ext>
            </a:extLst>
          </p:cNvPr>
          <p:cNvPicPr>
            <a:picLocks noChangeAspect="1"/>
          </p:cNvPicPr>
          <p:nvPr/>
        </p:nvPicPr>
        <p:blipFill>
          <a:blip r:embed="rId3"/>
          <a:stretch>
            <a:fillRect/>
          </a:stretch>
        </p:blipFill>
        <p:spPr>
          <a:xfrm>
            <a:off x="1000220" y="4056058"/>
            <a:ext cx="7978957" cy="2103711"/>
          </a:xfrm>
          <a:prstGeom prst="rect">
            <a:avLst/>
          </a:prstGeom>
        </p:spPr>
      </p:pic>
      <p:sp>
        <p:nvSpPr>
          <p:cNvPr id="11" name="TextBox 10">
            <a:extLst>
              <a:ext uri="{FF2B5EF4-FFF2-40B4-BE49-F238E27FC236}">
                <a16:creationId xmlns:a16="http://schemas.microsoft.com/office/drawing/2014/main" id="{3FF44A44-A411-A5A5-3CFC-EB9F4A6FCEC6}"/>
              </a:ext>
            </a:extLst>
          </p:cNvPr>
          <p:cNvSpPr txBox="1"/>
          <p:nvPr/>
        </p:nvSpPr>
        <p:spPr>
          <a:xfrm>
            <a:off x="2552032" y="3100089"/>
            <a:ext cx="5429938" cy="400110"/>
          </a:xfrm>
          <a:prstGeom prst="rect">
            <a:avLst/>
          </a:prstGeom>
          <a:noFill/>
        </p:spPr>
        <p:txBody>
          <a:bodyPr wrap="square" rtlCol="0">
            <a:spAutoFit/>
          </a:bodyPr>
          <a:lstStyle/>
          <a:p>
            <a:pPr algn="ctr"/>
            <a:r>
              <a:rPr lang="en-US" sz="2000" b="1" i="1" dirty="0">
                <a:solidFill>
                  <a:schemeClr val="accent3">
                    <a:lumMod val="60000"/>
                    <a:lumOff val="40000"/>
                  </a:schemeClr>
                </a:solidFill>
              </a:rPr>
              <a:t>Dataset development workflow design</a:t>
            </a:r>
          </a:p>
        </p:txBody>
      </p:sp>
    </p:spTree>
    <p:extLst>
      <p:ext uri="{BB962C8B-B14F-4D97-AF65-F5344CB8AC3E}">
        <p14:creationId xmlns:p14="http://schemas.microsoft.com/office/powerpoint/2010/main" val="286927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70" name="Rectangle 6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9CEDD-4A84-F9EF-ADA7-DAE482A3B6C9}"/>
              </a:ext>
            </a:extLst>
          </p:cNvPr>
          <p:cNvSpPr>
            <a:spLocks noGrp="1"/>
          </p:cNvSpPr>
          <p:nvPr>
            <p:ph type="title"/>
          </p:nvPr>
        </p:nvSpPr>
        <p:spPr>
          <a:xfrm>
            <a:off x="862732" y="405937"/>
            <a:ext cx="10197494" cy="1099457"/>
          </a:xfrm>
        </p:spPr>
        <p:txBody>
          <a:bodyPr vert="horz" lIns="91440" tIns="45720" rIns="91440" bIns="45720" rtlCol="0" anchor="t">
            <a:normAutofit/>
          </a:bodyPr>
          <a:lstStyle/>
          <a:p>
            <a:pPr>
              <a:lnSpc>
                <a:spcPct val="90000"/>
              </a:lnSpc>
            </a:pPr>
            <a:r>
              <a:rPr lang="en-US" sz="3400" dirty="0"/>
              <a:t>Predicting Student Dropout and Academic Success</a:t>
            </a:r>
          </a:p>
        </p:txBody>
      </p:sp>
      <p:sp>
        <p:nvSpPr>
          <p:cNvPr id="71" name="Isosceles Triangle 7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Isosceles Triangle 71">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009356C2-0B36-9B80-E1B4-1E4B82F4FC69}"/>
              </a:ext>
            </a:extLst>
          </p:cNvPr>
          <p:cNvSpPr txBox="1"/>
          <p:nvPr/>
        </p:nvSpPr>
        <p:spPr>
          <a:xfrm>
            <a:off x="5570338" y="1505394"/>
            <a:ext cx="5114812" cy="461665"/>
          </a:xfrm>
          <a:prstGeom prst="rect">
            <a:avLst/>
          </a:prstGeom>
          <a:solidFill>
            <a:schemeClr val="tx1"/>
          </a:solidFill>
        </p:spPr>
        <p:txBody>
          <a:bodyPr wrap="square" rtlCol="0">
            <a:spAutoFit/>
          </a:bodyPr>
          <a:lstStyle/>
          <a:p>
            <a:pPr>
              <a:spcAft>
                <a:spcPts val="600"/>
              </a:spcAft>
            </a:pPr>
            <a:r>
              <a:rPr lang="en-US" sz="2400" dirty="0">
                <a:solidFill>
                  <a:schemeClr val="bg1"/>
                </a:solidFill>
              </a:rPr>
              <a:t>Why is this information important?</a:t>
            </a:r>
          </a:p>
        </p:txBody>
      </p:sp>
      <p:graphicFrame>
        <p:nvGraphicFramePr>
          <p:cNvPr id="73" name="TextBox 3">
            <a:extLst>
              <a:ext uri="{FF2B5EF4-FFF2-40B4-BE49-F238E27FC236}">
                <a16:creationId xmlns:a16="http://schemas.microsoft.com/office/drawing/2014/main" id="{A0B31E8C-8531-6B08-E28F-07712C53AB79}"/>
              </a:ext>
            </a:extLst>
          </p:cNvPr>
          <p:cNvGraphicFramePr/>
          <p:nvPr>
            <p:extLst>
              <p:ext uri="{D42A27DB-BD31-4B8C-83A1-F6EECF244321}">
                <p14:modId xmlns:p14="http://schemas.microsoft.com/office/powerpoint/2010/main" val="306803201"/>
              </p:ext>
            </p:extLst>
          </p:nvPr>
        </p:nvGraphicFramePr>
        <p:xfrm>
          <a:off x="1260462" y="2386591"/>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6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671D3EE8-D66F-4CEF-50B1-474BD18DE999}"/>
              </a:ext>
            </a:extLst>
          </p:cNvPr>
          <p:cNvSpPr>
            <a:spLocks noGrp="1"/>
          </p:cNvSpPr>
          <p:nvPr>
            <p:ph type="title"/>
          </p:nvPr>
        </p:nvSpPr>
        <p:spPr>
          <a:xfrm>
            <a:off x="6094856" y="1680201"/>
            <a:ext cx="3179146" cy="2367559"/>
          </a:xfrm>
        </p:spPr>
        <p:txBody>
          <a:bodyPr vert="horz" lIns="91440" tIns="45720" rIns="91440" bIns="45720" rtlCol="0" anchor="b">
            <a:normAutofit fontScale="90000"/>
          </a:bodyPr>
          <a:lstStyle/>
          <a:p>
            <a:pPr algn="r">
              <a:lnSpc>
                <a:spcPct val="90000"/>
              </a:lnSpc>
            </a:pPr>
            <a:r>
              <a:rPr lang="en-US" sz="4200" dirty="0"/>
              <a:t>Basic Statistical</a:t>
            </a:r>
            <a:br>
              <a:rPr lang="en-US" sz="4200" dirty="0"/>
            </a:br>
            <a:r>
              <a:rPr lang="en-US" sz="4200" dirty="0"/>
              <a:t>Demographic  Information</a:t>
            </a:r>
          </a:p>
        </p:txBody>
      </p:sp>
      <p:pic>
        <p:nvPicPr>
          <p:cNvPr id="4" name="Picture 3">
            <a:extLst>
              <a:ext uri="{FF2B5EF4-FFF2-40B4-BE49-F238E27FC236}">
                <a16:creationId xmlns:a16="http://schemas.microsoft.com/office/drawing/2014/main" id="{876FBF35-6CAC-0B33-066A-15A1B34C3B19}"/>
              </a:ext>
            </a:extLst>
          </p:cNvPr>
          <p:cNvPicPr>
            <a:picLocks noChangeAspect="1"/>
          </p:cNvPicPr>
          <p:nvPr/>
        </p:nvPicPr>
        <p:blipFill rotWithShape="1">
          <a:blip r:embed="rId2"/>
          <a:srcRect r="17590" b="2"/>
          <a:stretch/>
        </p:blipFill>
        <p:spPr>
          <a:xfrm>
            <a:off x="888603" y="1261330"/>
            <a:ext cx="4973212" cy="4335340"/>
          </a:xfrm>
          <a:prstGeom prst="rect">
            <a:avLst/>
          </a:prstGeom>
        </p:spPr>
      </p:pic>
    </p:spTree>
    <p:extLst>
      <p:ext uri="{BB962C8B-B14F-4D97-AF65-F5344CB8AC3E}">
        <p14:creationId xmlns:p14="http://schemas.microsoft.com/office/powerpoint/2010/main" val="7316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Isosceles Triangle 7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Isosceles Triangle 7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97D41834-C410-E391-510E-1453F0B3A10B}"/>
              </a:ext>
            </a:extLst>
          </p:cNvPr>
          <p:cNvSpPr>
            <a:spLocks noGrp="1"/>
          </p:cNvSpPr>
          <p:nvPr>
            <p:ph type="title"/>
          </p:nvPr>
        </p:nvSpPr>
        <p:spPr>
          <a:xfrm>
            <a:off x="5687888" y="1423434"/>
            <a:ext cx="4299666" cy="3249131"/>
          </a:xfrm>
        </p:spPr>
        <p:txBody>
          <a:bodyPr vert="horz" lIns="91440" tIns="45720" rIns="91440" bIns="45720" rtlCol="0" anchor="b">
            <a:normAutofit/>
          </a:bodyPr>
          <a:lstStyle/>
          <a:p>
            <a:r>
              <a:rPr lang="en-US" sz="4600" kern="1200" dirty="0">
                <a:solidFill>
                  <a:schemeClr val="accent1"/>
                </a:solidFill>
                <a:latin typeface="+mj-lt"/>
                <a:ea typeface="+mj-ea"/>
                <a:cs typeface="+mj-cs"/>
              </a:rPr>
              <a:t>Basic Statistical Socioeconomic Information </a:t>
            </a:r>
          </a:p>
        </p:txBody>
      </p:sp>
      <p:sp>
        <p:nvSpPr>
          <p:cNvPr id="73" name="Isosceles Triangle 72">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A2EFBB2D-19B1-ADBE-20CD-815D31EF2D63}"/>
              </a:ext>
            </a:extLst>
          </p:cNvPr>
          <p:cNvPicPr>
            <a:picLocks noChangeAspect="1"/>
          </p:cNvPicPr>
          <p:nvPr/>
        </p:nvPicPr>
        <p:blipFill>
          <a:blip r:embed="rId2"/>
          <a:stretch>
            <a:fillRect/>
          </a:stretch>
        </p:blipFill>
        <p:spPr>
          <a:xfrm>
            <a:off x="888603" y="1309969"/>
            <a:ext cx="4579323" cy="3839148"/>
          </a:xfrm>
          <a:prstGeom prst="rect">
            <a:avLst/>
          </a:prstGeom>
        </p:spPr>
      </p:pic>
    </p:spTree>
    <p:extLst>
      <p:ext uri="{BB962C8B-B14F-4D97-AF65-F5344CB8AC3E}">
        <p14:creationId xmlns:p14="http://schemas.microsoft.com/office/powerpoint/2010/main" val="425973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1" name="Rectangle 5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Shape 6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5703DF22-86D7-7C76-54CD-1071334E4C1A}"/>
              </a:ext>
            </a:extLst>
          </p:cNvPr>
          <p:cNvPicPr>
            <a:picLocks noChangeAspect="1"/>
          </p:cNvPicPr>
          <p:nvPr/>
        </p:nvPicPr>
        <p:blipFill>
          <a:blip r:embed="rId2"/>
          <a:stretch>
            <a:fillRect/>
          </a:stretch>
        </p:blipFill>
        <p:spPr>
          <a:xfrm>
            <a:off x="176737" y="1060714"/>
            <a:ext cx="4869264" cy="4163219"/>
          </a:xfrm>
          <a:prstGeom prst="rect">
            <a:avLst/>
          </a:prstGeom>
        </p:spPr>
      </p:pic>
      <p:sp>
        <p:nvSpPr>
          <p:cNvPr id="4" name="TextBox 3">
            <a:extLst>
              <a:ext uri="{FF2B5EF4-FFF2-40B4-BE49-F238E27FC236}">
                <a16:creationId xmlns:a16="http://schemas.microsoft.com/office/drawing/2014/main" id="{E8F0FC4B-208F-CF0C-2B53-6EE50DA2E7CE}"/>
              </a:ext>
            </a:extLst>
          </p:cNvPr>
          <p:cNvSpPr txBox="1"/>
          <p:nvPr/>
        </p:nvSpPr>
        <p:spPr>
          <a:xfrm>
            <a:off x="7346948" y="2505044"/>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dirty="0">
                <a:solidFill>
                  <a:srgbClr val="FFFFFF"/>
                </a:solidFill>
              </a:rPr>
              <a:t>The data is divided into three target groups: Graduate, Dropout, and Enrolled Students.</a:t>
            </a:r>
          </a:p>
          <a:p>
            <a:pPr>
              <a:spcBef>
                <a:spcPts val="1000"/>
              </a:spcBef>
              <a:buClr>
                <a:schemeClr val="accent1"/>
              </a:buClr>
              <a:buSzPct val="80000"/>
              <a:buFont typeface="Wingdings 3" charset="2"/>
              <a:buChar char=""/>
            </a:pPr>
            <a:endParaRPr lang="en-US" dirty="0">
              <a:solidFill>
                <a:srgbClr val="FFFFFF"/>
              </a:solidFill>
            </a:endParaRPr>
          </a:p>
          <a:p>
            <a:pPr>
              <a:spcBef>
                <a:spcPts val="1000"/>
              </a:spcBef>
              <a:buClr>
                <a:schemeClr val="accent1"/>
              </a:buClr>
              <a:buSzPct val="80000"/>
              <a:buFont typeface="Wingdings 3" charset="2"/>
              <a:buChar char=""/>
            </a:pPr>
            <a:r>
              <a:rPr lang="en-US" dirty="0">
                <a:solidFill>
                  <a:schemeClr val="accent4">
                    <a:lumMod val="75000"/>
                  </a:schemeClr>
                </a:solidFill>
              </a:rPr>
              <a:t>The data is not evenly distributed among the three target groups. The graduate group has 1,415 more records than the enrolled group.</a:t>
            </a:r>
          </a:p>
        </p:txBody>
      </p:sp>
    </p:spTree>
    <p:extLst>
      <p:ext uri="{BB962C8B-B14F-4D97-AF65-F5344CB8AC3E}">
        <p14:creationId xmlns:p14="http://schemas.microsoft.com/office/powerpoint/2010/main" val="91397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BBD148-9745-9D1A-8311-5D8D1BF2145C}"/>
              </a:ext>
            </a:extLst>
          </p:cNvPr>
          <p:cNvPicPr>
            <a:picLocks noChangeAspect="1"/>
          </p:cNvPicPr>
          <p:nvPr/>
        </p:nvPicPr>
        <p:blipFill>
          <a:blip r:embed="rId2"/>
          <a:stretch>
            <a:fillRect/>
          </a:stretch>
        </p:blipFill>
        <p:spPr>
          <a:xfrm>
            <a:off x="301425" y="356012"/>
            <a:ext cx="9973956" cy="5906243"/>
          </a:xfrm>
          <a:prstGeom prst="rect">
            <a:avLst/>
          </a:prstGeom>
        </p:spPr>
      </p:pic>
      <p:sp>
        <p:nvSpPr>
          <p:cNvPr id="22" name="Rectangle 21">
            <a:extLst>
              <a:ext uri="{FF2B5EF4-FFF2-40B4-BE49-F238E27FC236}">
                <a16:creationId xmlns:a16="http://schemas.microsoft.com/office/drawing/2014/main" id="{EE00F355-6D0E-250B-F79E-C555DA4B3DAD}"/>
              </a:ext>
            </a:extLst>
          </p:cNvPr>
          <p:cNvSpPr/>
          <p:nvPr/>
        </p:nvSpPr>
        <p:spPr>
          <a:xfrm>
            <a:off x="301425" y="6012873"/>
            <a:ext cx="9973956" cy="249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6A5E79-6CDD-AAA1-B962-5FDD9EF9D738}"/>
              </a:ext>
            </a:extLst>
          </p:cNvPr>
          <p:cNvSpPr txBox="1"/>
          <p:nvPr/>
        </p:nvSpPr>
        <p:spPr>
          <a:xfrm>
            <a:off x="7453745" y="5431258"/>
            <a:ext cx="4137891" cy="830997"/>
          </a:xfrm>
          <a:prstGeom prst="rect">
            <a:avLst/>
          </a:prstGeom>
          <a:solidFill>
            <a:schemeClr val="tx2"/>
          </a:solidFill>
        </p:spPr>
        <p:txBody>
          <a:bodyPr wrap="square" rtlCol="0">
            <a:spAutoFit/>
          </a:bodyPr>
          <a:lstStyle/>
          <a:p>
            <a:r>
              <a:rPr lang="en-US" sz="2400" dirty="0">
                <a:solidFill>
                  <a:schemeClr val="bg1"/>
                </a:solidFill>
              </a:rPr>
              <a:t>Student outcomes also show a very uneven distribution</a:t>
            </a:r>
          </a:p>
        </p:txBody>
      </p:sp>
    </p:spTree>
    <p:extLst>
      <p:ext uri="{BB962C8B-B14F-4D97-AF65-F5344CB8AC3E}">
        <p14:creationId xmlns:p14="http://schemas.microsoft.com/office/powerpoint/2010/main" val="117687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DCD12F3-3E3D-1682-2A14-6895FF8756DC}"/>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Data Crunching</a:t>
            </a:r>
          </a:p>
        </p:txBody>
      </p:sp>
      <p:sp>
        <p:nvSpPr>
          <p:cNvPr id="3" name="TextBox 2">
            <a:extLst>
              <a:ext uri="{FF2B5EF4-FFF2-40B4-BE49-F238E27FC236}">
                <a16:creationId xmlns:a16="http://schemas.microsoft.com/office/drawing/2014/main" id="{CE7A918D-AC1A-AE1F-5F27-DC1B945CF136}"/>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bg1"/>
                </a:solidFill>
              </a:rPr>
              <a:t>The original dataset was all numerical including the headers. The data was changed to include named headings and defined variables to make the data easier to understand. The data was also split into sections to make it easier to work with.</a:t>
            </a:r>
          </a:p>
        </p:txBody>
      </p:sp>
      <p:pic>
        <p:nvPicPr>
          <p:cNvPr id="5" name="Picture 4">
            <a:extLst>
              <a:ext uri="{FF2B5EF4-FFF2-40B4-BE49-F238E27FC236}">
                <a16:creationId xmlns:a16="http://schemas.microsoft.com/office/drawing/2014/main" id="{E7B34002-BF71-1CE2-66BF-0B718BDFFBB2}"/>
              </a:ext>
            </a:extLst>
          </p:cNvPr>
          <p:cNvPicPr>
            <a:picLocks noChangeAspect="1"/>
          </p:cNvPicPr>
          <p:nvPr/>
        </p:nvPicPr>
        <p:blipFill>
          <a:blip r:embed="rId2"/>
          <a:stretch>
            <a:fillRect/>
          </a:stretch>
        </p:blipFill>
        <p:spPr>
          <a:xfrm>
            <a:off x="5461543" y="3430314"/>
            <a:ext cx="6217641" cy="2393791"/>
          </a:xfrm>
          <a:prstGeom prst="rect">
            <a:avLst/>
          </a:prstGeom>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3CE73510-8B13-9688-4925-379DBFA4C6A2}"/>
              </a:ext>
            </a:extLst>
          </p:cNvPr>
          <p:cNvPicPr>
            <a:picLocks noChangeAspect="1"/>
          </p:cNvPicPr>
          <p:nvPr/>
        </p:nvPicPr>
        <p:blipFill>
          <a:blip r:embed="rId3"/>
          <a:stretch>
            <a:fillRect/>
          </a:stretch>
        </p:blipFill>
        <p:spPr>
          <a:xfrm>
            <a:off x="5802964" y="1611054"/>
            <a:ext cx="5534797" cy="1152686"/>
          </a:xfrm>
          <a:prstGeom prst="rect">
            <a:avLst/>
          </a:prstGeom>
        </p:spPr>
      </p:pic>
      <p:pic>
        <p:nvPicPr>
          <p:cNvPr id="9" name="Picture 8">
            <a:extLst>
              <a:ext uri="{FF2B5EF4-FFF2-40B4-BE49-F238E27FC236}">
                <a16:creationId xmlns:a16="http://schemas.microsoft.com/office/drawing/2014/main" id="{E31F24B1-BB0F-0D3F-DF4C-128F702B879B}"/>
              </a:ext>
            </a:extLst>
          </p:cNvPr>
          <p:cNvPicPr>
            <a:picLocks noChangeAspect="1"/>
          </p:cNvPicPr>
          <p:nvPr/>
        </p:nvPicPr>
        <p:blipFill>
          <a:blip r:embed="rId4"/>
          <a:stretch>
            <a:fillRect/>
          </a:stretch>
        </p:blipFill>
        <p:spPr>
          <a:xfrm>
            <a:off x="5790247" y="450545"/>
            <a:ext cx="4477375" cy="1038370"/>
          </a:xfrm>
          <a:prstGeom prst="rect">
            <a:avLst/>
          </a:prstGeom>
        </p:spPr>
      </p:pic>
    </p:spTree>
    <p:extLst>
      <p:ext uri="{BB962C8B-B14F-4D97-AF65-F5344CB8AC3E}">
        <p14:creationId xmlns:p14="http://schemas.microsoft.com/office/powerpoint/2010/main" val="372186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1" name="Rectangle 5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2" name="Rectangle 5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5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Isosceles Triangle 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94F5D76-A432-4CE5-8B1A-4DA89F4F67E6}"/>
              </a:ext>
            </a:extLst>
          </p:cNvPr>
          <p:cNvPicPr>
            <a:picLocks noChangeAspect="1"/>
          </p:cNvPicPr>
          <p:nvPr/>
        </p:nvPicPr>
        <p:blipFill>
          <a:blip r:embed="rId2"/>
          <a:stretch>
            <a:fillRect/>
          </a:stretch>
        </p:blipFill>
        <p:spPr>
          <a:xfrm>
            <a:off x="219515" y="1158930"/>
            <a:ext cx="6005043" cy="4683932"/>
          </a:xfrm>
          <a:prstGeom prst="rect">
            <a:avLst/>
          </a:prstGeom>
        </p:spPr>
      </p:pic>
      <p:sp>
        <p:nvSpPr>
          <p:cNvPr id="3" name="TextBox 2">
            <a:extLst>
              <a:ext uri="{FF2B5EF4-FFF2-40B4-BE49-F238E27FC236}">
                <a16:creationId xmlns:a16="http://schemas.microsoft.com/office/drawing/2014/main" id="{647C6F51-FA96-A1C5-8545-55AD89A1145D}"/>
              </a:ext>
            </a:extLst>
          </p:cNvPr>
          <p:cNvSpPr txBox="1"/>
          <p:nvPr/>
        </p:nvSpPr>
        <p:spPr>
          <a:xfrm>
            <a:off x="6673968" y="3048000"/>
            <a:ext cx="5298517" cy="2545233"/>
          </a:xfrm>
          <a:prstGeom prst="rect">
            <a:avLst/>
          </a:prstGeom>
        </p:spPr>
        <p:txBody>
          <a:bodyPr vert="horz" lIns="91440" tIns="45720" rIns="91440" bIns="45720" rtlCol="0" anchor="t">
            <a:normAutofit/>
          </a:bodyPr>
          <a:lstStyle/>
          <a:p>
            <a:pPr>
              <a:spcBef>
                <a:spcPts val="1000"/>
              </a:spcBef>
              <a:buClr>
                <a:schemeClr val="accent1"/>
              </a:buClr>
              <a:buSzPct val="80000"/>
            </a:pPr>
            <a:r>
              <a:rPr lang="en-US" sz="1600" dirty="0">
                <a:solidFill>
                  <a:srgbClr val="FFFFFF"/>
                </a:solidFill>
              </a:rPr>
              <a:t>ax = </a:t>
            </a:r>
            <a:r>
              <a:rPr lang="en-US" sz="1600" dirty="0" err="1">
                <a:solidFill>
                  <a:srgbClr val="FFFFFF"/>
                </a:solidFill>
              </a:rPr>
              <a:t>df</a:t>
            </a:r>
            <a:r>
              <a:rPr lang="en-US" sz="1600" dirty="0">
                <a:solidFill>
                  <a:srgbClr val="FFFFFF"/>
                </a:solidFill>
              </a:rPr>
              <a:t>['Age at enrollment'].plot(kind='hist', </a:t>
            </a:r>
          </a:p>
          <a:p>
            <a:pPr>
              <a:spcBef>
                <a:spcPts val="1000"/>
              </a:spcBef>
              <a:buClr>
                <a:schemeClr val="accent1"/>
              </a:buClr>
              <a:buSzPct val="80000"/>
              <a:buFont typeface="Wingdings 3" charset="2"/>
              <a:buChar char=""/>
            </a:pPr>
            <a:r>
              <a:rPr lang="en-US" sz="1600" dirty="0">
                <a:solidFill>
                  <a:srgbClr val="FFFFFF"/>
                </a:solidFill>
              </a:rPr>
              <a:t>       bins=20, </a:t>
            </a:r>
          </a:p>
          <a:p>
            <a:pPr>
              <a:spcBef>
                <a:spcPts val="1000"/>
              </a:spcBef>
              <a:buClr>
                <a:schemeClr val="accent1"/>
              </a:buClr>
              <a:buSzPct val="80000"/>
            </a:pPr>
            <a:r>
              <a:rPr lang="en-US" sz="1600" dirty="0">
                <a:solidFill>
                  <a:srgbClr val="FFFFFF"/>
                </a:solidFill>
              </a:rPr>
              <a:t>         title='Age at Time of Enrollment (Years)')</a:t>
            </a:r>
          </a:p>
          <a:p>
            <a:pPr>
              <a:spcBef>
                <a:spcPts val="1000"/>
              </a:spcBef>
              <a:buClr>
                <a:schemeClr val="accent1"/>
              </a:buClr>
              <a:buSzPct val="80000"/>
            </a:pPr>
            <a:r>
              <a:rPr lang="en-US" sz="1600" dirty="0" err="1">
                <a:solidFill>
                  <a:srgbClr val="FFFFFF"/>
                </a:solidFill>
              </a:rPr>
              <a:t>ax.set_xlabel</a:t>
            </a:r>
            <a:r>
              <a:rPr lang="en-US" sz="1600" dirty="0">
                <a:solidFill>
                  <a:srgbClr val="FFFFFF"/>
                </a:solidFill>
              </a:rPr>
              <a:t>('Age in Years')</a:t>
            </a:r>
          </a:p>
        </p:txBody>
      </p:sp>
      <p:sp>
        <p:nvSpPr>
          <p:cNvPr id="5" name="TextBox 4">
            <a:extLst>
              <a:ext uri="{FF2B5EF4-FFF2-40B4-BE49-F238E27FC236}">
                <a16:creationId xmlns:a16="http://schemas.microsoft.com/office/drawing/2014/main" id="{D07AF517-5812-313E-CA9A-FB5B4D466AA3}"/>
              </a:ext>
            </a:extLst>
          </p:cNvPr>
          <p:cNvSpPr txBox="1"/>
          <p:nvPr/>
        </p:nvSpPr>
        <p:spPr>
          <a:xfrm>
            <a:off x="7606366" y="747558"/>
            <a:ext cx="4140736" cy="1938992"/>
          </a:xfrm>
          <a:prstGeom prst="rect">
            <a:avLst/>
          </a:prstGeom>
          <a:noFill/>
        </p:spPr>
        <p:txBody>
          <a:bodyPr wrap="square" rtlCol="0">
            <a:spAutoFit/>
          </a:bodyPr>
          <a:lstStyle/>
          <a:p>
            <a:r>
              <a:rPr lang="en-US" sz="4000" dirty="0"/>
              <a:t>Most of the students were young adults</a:t>
            </a:r>
          </a:p>
        </p:txBody>
      </p:sp>
    </p:spTree>
    <p:extLst>
      <p:ext uri="{BB962C8B-B14F-4D97-AF65-F5344CB8AC3E}">
        <p14:creationId xmlns:p14="http://schemas.microsoft.com/office/powerpoint/2010/main" val="294449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EA91-B098-DB45-05CF-9480A7949EE5}"/>
              </a:ext>
            </a:extLst>
          </p:cNvPr>
          <p:cNvSpPr>
            <a:spLocks noGrp="1"/>
          </p:cNvSpPr>
          <p:nvPr>
            <p:ph type="title"/>
          </p:nvPr>
        </p:nvSpPr>
        <p:spPr/>
        <p:txBody>
          <a:bodyPr>
            <a:normAutofit/>
          </a:bodyPr>
          <a:lstStyle/>
          <a:p>
            <a:r>
              <a:rPr lang="en-US" sz="4400" dirty="0"/>
              <a:t>Most of the Students were Single</a:t>
            </a:r>
          </a:p>
        </p:txBody>
      </p:sp>
      <p:pic>
        <p:nvPicPr>
          <p:cNvPr id="3" name="Picture 2">
            <a:extLst>
              <a:ext uri="{FF2B5EF4-FFF2-40B4-BE49-F238E27FC236}">
                <a16:creationId xmlns:a16="http://schemas.microsoft.com/office/drawing/2014/main" id="{52C84A82-D611-DFEB-659E-C1082C262CF4}"/>
              </a:ext>
            </a:extLst>
          </p:cNvPr>
          <p:cNvPicPr>
            <a:picLocks noChangeAspect="1"/>
          </p:cNvPicPr>
          <p:nvPr/>
        </p:nvPicPr>
        <p:blipFill>
          <a:blip r:embed="rId2"/>
          <a:stretch>
            <a:fillRect/>
          </a:stretch>
        </p:blipFill>
        <p:spPr>
          <a:xfrm>
            <a:off x="571500" y="1719619"/>
            <a:ext cx="6016774" cy="4699308"/>
          </a:xfrm>
          <a:prstGeom prst="rect">
            <a:avLst/>
          </a:prstGeom>
        </p:spPr>
      </p:pic>
      <p:sp>
        <p:nvSpPr>
          <p:cNvPr id="5" name="TextBox 4">
            <a:extLst>
              <a:ext uri="{FF2B5EF4-FFF2-40B4-BE49-F238E27FC236}">
                <a16:creationId xmlns:a16="http://schemas.microsoft.com/office/drawing/2014/main" id="{F3EE35CC-9807-BE4F-04A8-63E3242F2AA7}"/>
              </a:ext>
            </a:extLst>
          </p:cNvPr>
          <p:cNvSpPr txBox="1"/>
          <p:nvPr/>
        </p:nvSpPr>
        <p:spPr>
          <a:xfrm>
            <a:off x="6720241" y="3097445"/>
            <a:ext cx="6107372" cy="1077218"/>
          </a:xfrm>
          <a:prstGeom prst="rect">
            <a:avLst/>
          </a:prstGeom>
          <a:noFill/>
        </p:spPr>
        <p:txBody>
          <a:bodyPr wrap="square">
            <a:spAutoFit/>
          </a:bodyPr>
          <a:lstStyle/>
          <a:p>
            <a:r>
              <a:rPr lang="en-US" sz="1600" dirty="0"/>
              <a:t>ax = </a:t>
            </a:r>
            <a:r>
              <a:rPr lang="en-US" sz="1600" dirty="0" err="1"/>
              <a:t>df</a:t>
            </a:r>
            <a:r>
              <a:rPr lang="en-US" sz="1600" dirty="0"/>
              <a:t>['Marital status'].plot(kind='hist', </a:t>
            </a:r>
          </a:p>
          <a:p>
            <a:r>
              <a:rPr lang="en-US" sz="1600" dirty="0"/>
              <a:t>                             bins=20, </a:t>
            </a:r>
          </a:p>
          <a:p>
            <a:r>
              <a:rPr lang="en-US" sz="1600" dirty="0"/>
              <a:t>                             title='Marital Status')</a:t>
            </a:r>
          </a:p>
          <a:p>
            <a:r>
              <a:rPr lang="en-US" sz="1600" dirty="0" err="1"/>
              <a:t>ax.set_xlabel</a:t>
            </a:r>
            <a:r>
              <a:rPr lang="en-US" sz="1600" dirty="0"/>
              <a:t>('Marital status')</a:t>
            </a:r>
          </a:p>
        </p:txBody>
      </p:sp>
    </p:spTree>
    <p:extLst>
      <p:ext uri="{BB962C8B-B14F-4D97-AF65-F5344CB8AC3E}">
        <p14:creationId xmlns:p14="http://schemas.microsoft.com/office/powerpoint/2010/main" val="205766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BF06-22F1-930B-0BA5-A1472AB9463A}"/>
              </a:ext>
            </a:extLst>
          </p:cNvPr>
          <p:cNvSpPr>
            <a:spLocks noGrp="1"/>
          </p:cNvSpPr>
          <p:nvPr>
            <p:ph type="title"/>
          </p:nvPr>
        </p:nvSpPr>
        <p:spPr>
          <a:xfrm>
            <a:off x="313774" y="214393"/>
            <a:ext cx="5048640" cy="738753"/>
          </a:xfrm>
        </p:spPr>
        <p:txBody>
          <a:bodyPr/>
          <a:lstStyle/>
          <a:p>
            <a:r>
              <a:rPr lang="en-US" dirty="0"/>
              <a:t>Gender and Enrollment</a:t>
            </a:r>
          </a:p>
        </p:txBody>
      </p:sp>
      <p:sp>
        <p:nvSpPr>
          <p:cNvPr id="6" name="TextBox 5">
            <a:extLst>
              <a:ext uri="{FF2B5EF4-FFF2-40B4-BE49-F238E27FC236}">
                <a16:creationId xmlns:a16="http://schemas.microsoft.com/office/drawing/2014/main" id="{5D4EC8FE-4711-7C4F-69E7-D87A0BA1C305}"/>
              </a:ext>
            </a:extLst>
          </p:cNvPr>
          <p:cNvSpPr txBox="1"/>
          <p:nvPr/>
        </p:nvSpPr>
        <p:spPr>
          <a:xfrm>
            <a:off x="7384942" y="5667235"/>
            <a:ext cx="4711485" cy="738664"/>
          </a:xfrm>
          <a:prstGeom prst="rect">
            <a:avLst/>
          </a:prstGeom>
          <a:noFill/>
        </p:spPr>
        <p:txBody>
          <a:bodyPr wrap="square">
            <a:spAutoFit/>
          </a:bodyPr>
          <a:lstStyle/>
          <a:p>
            <a:r>
              <a:rPr lang="en-US" sz="1400" dirty="0" err="1"/>
              <a:t>gender_column</a:t>
            </a:r>
            <a:r>
              <a:rPr lang="en-US" sz="1400" dirty="0"/>
              <a:t> = "Gender"</a:t>
            </a:r>
          </a:p>
          <a:p>
            <a:r>
              <a:rPr lang="en-US" sz="1400" dirty="0" err="1"/>
              <a:t>df_subset.groupby</a:t>
            </a:r>
            <a:r>
              <a:rPr lang="en-US" sz="1400" dirty="0"/>
              <a:t>(["Target", </a:t>
            </a:r>
            <a:r>
              <a:rPr lang="en-US" sz="1400" dirty="0" err="1"/>
              <a:t>gender_column</a:t>
            </a:r>
            <a:r>
              <a:rPr lang="en-US" sz="1400" dirty="0"/>
              <a:t>]).size().unstack(level=1).plot(kind='bar')</a:t>
            </a:r>
          </a:p>
        </p:txBody>
      </p:sp>
      <p:pic>
        <p:nvPicPr>
          <p:cNvPr id="1026" name="Picture 2">
            <a:extLst>
              <a:ext uri="{FF2B5EF4-FFF2-40B4-BE49-F238E27FC236}">
                <a16:creationId xmlns:a16="http://schemas.microsoft.com/office/drawing/2014/main" id="{EAEFE00A-2288-18EA-3C7B-C408C630B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74" y="1281461"/>
            <a:ext cx="6125772" cy="52849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1AA194-CEAC-D0AF-6F67-CEBA01D7ABBD}"/>
              </a:ext>
            </a:extLst>
          </p:cNvPr>
          <p:cNvSpPr txBox="1"/>
          <p:nvPr/>
        </p:nvSpPr>
        <p:spPr>
          <a:xfrm>
            <a:off x="7702658" y="1549831"/>
            <a:ext cx="1658318" cy="646331"/>
          </a:xfrm>
          <a:prstGeom prst="rect">
            <a:avLst/>
          </a:prstGeom>
          <a:noFill/>
        </p:spPr>
        <p:txBody>
          <a:bodyPr wrap="square" rtlCol="0">
            <a:spAutoFit/>
          </a:bodyPr>
          <a:lstStyle/>
          <a:p>
            <a:r>
              <a:rPr lang="en-US" dirty="0"/>
              <a:t>0 = female </a:t>
            </a:r>
          </a:p>
          <a:p>
            <a:r>
              <a:rPr lang="en-US" dirty="0"/>
              <a:t>1 = male</a:t>
            </a:r>
          </a:p>
        </p:txBody>
      </p:sp>
    </p:spTree>
    <p:extLst>
      <p:ext uri="{BB962C8B-B14F-4D97-AF65-F5344CB8AC3E}">
        <p14:creationId xmlns:p14="http://schemas.microsoft.com/office/powerpoint/2010/main" val="57380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30" name="Rectangle 2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C7C3AC-2ABD-208C-9D88-24CF03612BC0}"/>
              </a:ext>
            </a:extLst>
          </p:cNvPr>
          <p:cNvSpPr>
            <a:spLocks noGrp="1"/>
          </p:cNvSpPr>
          <p:nvPr>
            <p:ph type="title"/>
          </p:nvPr>
        </p:nvSpPr>
        <p:spPr>
          <a:xfrm>
            <a:off x="673754" y="594361"/>
            <a:ext cx="4203045" cy="1226820"/>
          </a:xfrm>
        </p:spPr>
        <p:txBody>
          <a:bodyPr vert="horz" lIns="91440" tIns="45720" rIns="91440" bIns="45720" rtlCol="0" anchor="ctr">
            <a:normAutofit/>
          </a:bodyPr>
          <a:lstStyle/>
          <a:p>
            <a:br>
              <a:rPr lang="en-US" b="1" dirty="0">
                <a:solidFill>
                  <a:schemeClr val="bg1"/>
                </a:solidFill>
              </a:rPr>
            </a:br>
            <a:r>
              <a:rPr lang="en-US" b="1" dirty="0">
                <a:solidFill>
                  <a:schemeClr val="bg1"/>
                </a:solidFill>
              </a:rPr>
              <a:t>Data Selection</a:t>
            </a:r>
            <a:endParaRPr lang="en-US" dirty="0">
              <a:solidFill>
                <a:schemeClr val="bg1"/>
              </a:solidFill>
            </a:endParaRPr>
          </a:p>
        </p:txBody>
      </p:sp>
      <p:sp>
        <p:nvSpPr>
          <p:cNvPr id="5" name="TextBox 4">
            <a:extLst>
              <a:ext uri="{FF2B5EF4-FFF2-40B4-BE49-F238E27FC236}">
                <a16:creationId xmlns:a16="http://schemas.microsoft.com/office/drawing/2014/main" id="{99B20916-CCFB-9AA8-CB18-C79066326501}"/>
              </a:ext>
            </a:extLst>
          </p:cNvPr>
          <p:cNvSpPr txBox="1"/>
          <p:nvPr/>
        </p:nvSpPr>
        <p:spPr>
          <a:xfrm>
            <a:off x="673754" y="2160590"/>
            <a:ext cx="3973943" cy="3440110"/>
          </a:xfrm>
          <a:prstGeom prst="rect">
            <a:avLst/>
          </a:prstGeom>
        </p:spPr>
        <p:txBody>
          <a:bodyPr vert="horz" lIns="91440" tIns="45720" rIns="91440" bIns="45720" rtlCol="0">
            <a:normAutofit fontScale="92500" lnSpcReduction="10000"/>
          </a:bodyPr>
          <a:lstStyle/>
          <a:p>
            <a:pPr>
              <a:spcBef>
                <a:spcPts val="1000"/>
              </a:spcBef>
              <a:buClr>
                <a:schemeClr val="accent1"/>
              </a:buClr>
              <a:buSzPct val="80000"/>
              <a:buFont typeface="Wingdings 3" charset="2"/>
              <a:buChar char=""/>
            </a:pPr>
            <a:r>
              <a:rPr lang="en-US" dirty="0">
                <a:solidFill>
                  <a:schemeClr val="bg1"/>
                </a:solidFill>
              </a:rPr>
              <a:t> We decided to use the UC Irvine Machine Learning Repository as our data source </a:t>
            </a:r>
            <a:r>
              <a:rPr lang="en-US" dirty="0">
                <a:hlinkClick r:id="rId2"/>
              </a:rPr>
              <a:t>Datasets - UCI Machine Learning Repository</a:t>
            </a:r>
            <a:endParaRPr lang="en-US" dirty="0">
              <a:solidFill>
                <a:schemeClr val="bg1"/>
              </a:solidFill>
            </a:endParaRPr>
          </a:p>
          <a:p>
            <a:pPr>
              <a:spcBef>
                <a:spcPts val="1000"/>
              </a:spcBef>
              <a:buClr>
                <a:schemeClr val="accent1"/>
              </a:buClr>
              <a:buSzPct val="80000"/>
              <a:buFont typeface="Wingdings 3" charset="2"/>
              <a:buChar char=""/>
            </a:pPr>
            <a:endParaRPr lang="en-US" dirty="0">
              <a:solidFill>
                <a:schemeClr val="bg1"/>
              </a:solidFill>
            </a:endParaRPr>
          </a:p>
          <a:p>
            <a:pPr>
              <a:spcBef>
                <a:spcPts val="1000"/>
              </a:spcBef>
              <a:buClr>
                <a:schemeClr val="accent1"/>
              </a:buClr>
              <a:buSzPct val="80000"/>
              <a:buFont typeface="Wingdings 3" charset="2"/>
              <a:buChar char=""/>
            </a:pPr>
            <a:r>
              <a:rPr lang="en-US" dirty="0">
                <a:solidFill>
                  <a:schemeClr val="bg1"/>
                </a:solidFill>
              </a:rPr>
              <a:t>We narrowed our subject to education and Grades</a:t>
            </a:r>
          </a:p>
          <a:p>
            <a:pPr>
              <a:spcBef>
                <a:spcPts val="1000"/>
              </a:spcBef>
              <a:buClr>
                <a:schemeClr val="accent1"/>
              </a:buClr>
              <a:buSzPct val="80000"/>
              <a:buFont typeface="Wingdings 3" charset="2"/>
              <a:buChar char=""/>
            </a:pPr>
            <a:endParaRPr lang="en-US" dirty="0">
              <a:solidFill>
                <a:schemeClr val="bg1"/>
              </a:solidFill>
            </a:endParaRPr>
          </a:p>
          <a:p>
            <a:pPr>
              <a:spcBef>
                <a:spcPts val="1000"/>
              </a:spcBef>
              <a:buClr>
                <a:schemeClr val="accent1"/>
              </a:buClr>
              <a:buSzPct val="80000"/>
              <a:buFont typeface="Wingdings 3" charset="2"/>
              <a:buChar char=""/>
            </a:pPr>
            <a:r>
              <a:rPr lang="en-US" dirty="0">
                <a:solidFill>
                  <a:schemeClr val="bg1"/>
                </a:solidFill>
              </a:rPr>
              <a:t>We choose the Higher Education Students Performance Evaluation File  donated on 8/14/2023</a:t>
            </a:r>
          </a:p>
        </p:txBody>
      </p:sp>
      <p:pic>
        <p:nvPicPr>
          <p:cNvPr id="15" name="Graphic 14" descr="Books">
            <a:extLst>
              <a:ext uri="{FF2B5EF4-FFF2-40B4-BE49-F238E27FC236}">
                <a16:creationId xmlns:a16="http://schemas.microsoft.com/office/drawing/2014/main" id="{9E0EB499-6B86-C2F7-234D-017F94AAEF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7616" y="972608"/>
            <a:ext cx="4900269" cy="4900269"/>
          </a:xfrm>
          <a:prstGeom prst="rect">
            <a:avLst/>
          </a:prstGeom>
        </p:spPr>
      </p:pic>
      <p:sp>
        <p:nvSpPr>
          <p:cNvPr id="54" name="Isosceles Triangle 5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3">
            <a:extLst>
              <a:ext uri="{FF2B5EF4-FFF2-40B4-BE49-F238E27FC236}">
                <a16:creationId xmlns:a16="http://schemas.microsoft.com/office/drawing/2014/main" id="{14D26374-29E7-ADFA-8821-049D49B21426}"/>
              </a:ext>
            </a:extLst>
          </p:cNvPr>
          <p:cNvSpPr>
            <a:spLocks noChangeArrowheads="1"/>
          </p:cNvSpPr>
          <p:nvPr/>
        </p:nvSpPr>
        <p:spPr bwMode="auto">
          <a:xfrm>
            <a:off x="0" y="-138499"/>
            <a:ext cx="52900"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rgbClr val="303030"/>
                </a:solidFill>
                <a:effectLst/>
                <a:latin typeface="ui-sans-serif"/>
              </a:rPr>
              <a:t> </a:t>
            </a:r>
            <a:endParaRPr kumimoji="0" lang="en-US" altLang="en-US" sz="1000" b="0" i="0" u="none" strike="noStrike" cap="none" normalizeH="0" baseline="0">
              <a:ln>
                <a:noFill/>
              </a:ln>
              <a:solidFill>
                <a:srgbClr val="303030"/>
              </a:solidFill>
              <a:effectLst/>
              <a:latin typeface="ui-monospace"/>
            </a:endParaRPr>
          </a:p>
        </p:txBody>
      </p:sp>
      <p:sp>
        <p:nvSpPr>
          <p:cNvPr id="11" name="TextBox 10">
            <a:extLst>
              <a:ext uri="{FF2B5EF4-FFF2-40B4-BE49-F238E27FC236}">
                <a16:creationId xmlns:a16="http://schemas.microsoft.com/office/drawing/2014/main" id="{57BC351A-FCDD-452E-5E85-42090F1FBA52}"/>
              </a:ext>
            </a:extLst>
          </p:cNvPr>
          <p:cNvSpPr txBox="1"/>
          <p:nvPr/>
        </p:nvSpPr>
        <p:spPr>
          <a:xfrm>
            <a:off x="5890582" y="5862218"/>
            <a:ext cx="6147687" cy="198196"/>
          </a:xfrm>
          <a:prstGeom prst="rect">
            <a:avLst/>
          </a:prstGeom>
          <a:noFill/>
        </p:spPr>
        <p:txBody>
          <a:bodyPr wrap="square" rtlCol="0">
            <a:spAutoFit/>
          </a:bodyPr>
          <a:lstStyle/>
          <a:p>
            <a:pPr defTabSz="786384" eaLnBrk="0" fontAlgn="base" hangingPunct="0">
              <a:spcBef>
                <a:spcPct val="0"/>
              </a:spcBef>
              <a:spcAft>
                <a:spcPts val="600"/>
              </a:spcAft>
            </a:pPr>
            <a:r>
              <a:rPr lang="en-US" altLang="en-US" sz="688" kern="1200" dirty="0" err="1">
                <a:solidFill>
                  <a:srgbClr val="303030"/>
                </a:solidFill>
                <a:latin typeface="ui-monospace"/>
                <a:ea typeface="+mn-ea"/>
                <a:cs typeface="+mn-cs"/>
              </a:rPr>
              <a:t>Yilmaz,Nevriye</a:t>
            </a:r>
            <a:r>
              <a:rPr lang="en-US" altLang="en-US" sz="688" kern="1200" dirty="0">
                <a:solidFill>
                  <a:srgbClr val="303030"/>
                </a:solidFill>
                <a:latin typeface="ui-monospace"/>
                <a:ea typeface="+mn-ea"/>
                <a:cs typeface="+mn-cs"/>
              </a:rPr>
              <a:t> and </a:t>
            </a:r>
            <a:r>
              <a:rPr lang="en-US" altLang="en-US" sz="688" kern="1200" dirty="0" err="1">
                <a:solidFill>
                  <a:srgbClr val="303030"/>
                </a:solidFill>
                <a:latin typeface="ui-monospace"/>
                <a:ea typeface="+mn-ea"/>
                <a:cs typeface="+mn-cs"/>
              </a:rPr>
              <a:t>Şekeroğlu,Boran</a:t>
            </a:r>
            <a:r>
              <a:rPr lang="en-US" altLang="en-US" sz="688" kern="1200" dirty="0">
                <a:solidFill>
                  <a:srgbClr val="303030"/>
                </a:solidFill>
                <a:latin typeface="ui-monospace"/>
                <a:ea typeface="+mn-ea"/>
                <a:cs typeface="+mn-cs"/>
              </a:rPr>
              <a:t>. (2023). Higher Education Students Performance Evaluation. UCI Machine Learning Repository. https://doi.org/10.24432/C51G82.</a:t>
            </a:r>
            <a:r>
              <a:rPr lang="en-US" altLang="en-US" sz="688" kern="1200" dirty="0">
                <a:solidFill>
                  <a:schemeClr val="tx1"/>
                </a:solidFill>
                <a:latin typeface="+mn-lt"/>
                <a:ea typeface="+mn-ea"/>
                <a:cs typeface="+mn-cs"/>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6520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08E1-355A-D3E5-23F3-8C37B450ECD5}"/>
              </a:ext>
            </a:extLst>
          </p:cNvPr>
          <p:cNvSpPr>
            <a:spLocks noGrp="1"/>
          </p:cNvSpPr>
          <p:nvPr>
            <p:ph type="title"/>
          </p:nvPr>
        </p:nvSpPr>
        <p:spPr>
          <a:xfrm>
            <a:off x="677334" y="609600"/>
            <a:ext cx="8596668" cy="711200"/>
          </a:xfrm>
        </p:spPr>
        <p:txBody>
          <a:bodyPr>
            <a:normAutofit fontScale="90000"/>
          </a:bodyPr>
          <a:lstStyle/>
          <a:p>
            <a:r>
              <a:rPr lang="en-US" dirty="0"/>
              <a:t>Project Steps – Supervised Machine Learning</a:t>
            </a:r>
          </a:p>
        </p:txBody>
      </p:sp>
      <p:sp>
        <p:nvSpPr>
          <p:cNvPr id="3" name="TextBox 2">
            <a:extLst>
              <a:ext uri="{FF2B5EF4-FFF2-40B4-BE49-F238E27FC236}">
                <a16:creationId xmlns:a16="http://schemas.microsoft.com/office/drawing/2014/main" id="{B1A173DC-7AEF-6D9C-45FF-5F71E936831C}"/>
              </a:ext>
            </a:extLst>
          </p:cNvPr>
          <p:cNvSpPr txBox="1"/>
          <p:nvPr/>
        </p:nvSpPr>
        <p:spPr>
          <a:xfrm>
            <a:off x="895928" y="1560945"/>
            <a:ext cx="8719127" cy="369332"/>
          </a:xfrm>
          <a:prstGeom prst="rect">
            <a:avLst/>
          </a:prstGeom>
          <a:noFill/>
        </p:spPr>
        <p:txBody>
          <a:bodyPr wrap="square" rtlCol="0">
            <a:spAutoFit/>
          </a:bodyPr>
          <a:lstStyle/>
          <a:p>
            <a:r>
              <a:rPr lang="en-US" dirty="0"/>
              <a:t>1) Data was split by data type</a:t>
            </a:r>
          </a:p>
        </p:txBody>
      </p:sp>
      <p:pic>
        <p:nvPicPr>
          <p:cNvPr id="5" name="Picture 4">
            <a:extLst>
              <a:ext uri="{FF2B5EF4-FFF2-40B4-BE49-F238E27FC236}">
                <a16:creationId xmlns:a16="http://schemas.microsoft.com/office/drawing/2014/main" id="{7C22F1E9-55C1-E7BD-0391-673CD0A3F725}"/>
              </a:ext>
            </a:extLst>
          </p:cNvPr>
          <p:cNvPicPr>
            <a:picLocks noChangeAspect="1"/>
          </p:cNvPicPr>
          <p:nvPr/>
        </p:nvPicPr>
        <p:blipFill>
          <a:blip r:embed="rId2"/>
          <a:stretch>
            <a:fillRect/>
          </a:stretch>
        </p:blipFill>
        <p:spPr>
          <a:xfrm>
            <a:off x="2020600" y="2162787"/>
            <a:ext cx="6335009" cy="933580"/>
          </a:xfrm>
          <a:prstGeom prst="rect">
            <a:avLst/>
          </a:prstGeom>
        </p:spPr>
      </p:pic>
      <p:sp>
        <p:nvSpPr>
          <p:cNvPr id="7" name="TextBox 6">
            <a:extLst>
              <a:ext uri="{FF2B5EF4-FFF2-40B4-BE49-F238E27FC236}">
                <a16:creationId xmlns:a16="http://schemas.microsoft.com/office/drawing/2014/main" id="{D6447B3E-5AA6-A1E2-DF9D-218DFE05A35A}"/>
              </a:ext>
            </a:extLst>
          </p:cNvPr>
          <p:cNvSpPr txBox="1"/>
          <p:nvPr/>
        </p:nvSpPr>
        <p:spPr>
          <a:xfrm>
            <a:off x="895928" y="3500582"/>
            <a:ext cx="6253018" cy="369332"/>
          </a:xfrm>
          <a:prstGeom prst="rect">
            <a:avLst/>
          </a:prstGeom>
          <a:noFill/>
        </p:spPr>
        <p:txBody>
          <a:bodyPr wrap="square" rtlCol="0">
            <a:spAutoFit/>
          </a:bodyPr>
          <a:lstStyle/>
          <a:p>
            <a:r>
              <a:rPr lang="en-US" dirty="0"/>
              <a:t>2) Form non-binary categorical columns</a:t>
            </a:r>
          </a:p>
        </p:txBody>
      </p:sp>
      <p:pic>
        <p:nvPicPr>
          <p:cNvPr id="9" name="Picture 8">
            <a:extLst>
              <a:ext uri="{FF2B5EF4-FFF2-40B4-BE49-F238E27FC236}">
                <a16:creationId xmlns:a16="http://schemas.microsoft.com/office/drawing/2014/main" id="{EEDDF547-419A-4D82-384E-DA01365A78B5}"/>
              </a:ext>
            </a:extLst>
          </p:cNvPr>
          <p:cNvPicPr>
            <a:picLocks noChangeAspect="1"/>
          </p:cNvPicPr>
          <p:nvPr/>
        </p:nvPicPr>
        <p:blipFill>
          <a:blip r:embed="rId3"/>
          <a:stretch>
            <a:fillRect/>
          </a:stretch>
        </p:blipFill>
        <p:spPr>
          <a:xfrm>
            <a:off x="2020600" y="3954111"/>
            <a:ext cx="5848782" cy="2785985"/>
          </a:xfrm>
          <a:prstGeom prst="rect">
            <a:avLst/>
          </a:prstGeom>
        </p:spPr>
      </p:pic>
    </p:spTree>
    <p:extLst>
      <p:ext uri="{BB962C8B-B14F-4D97-AF65-F5344CB8AC3E}">
        <p14:creationId xmlns:p14="http://schemas.microsoft.com/office/powerpoint/2010/main" val="24715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E4EB-2A3F-F9F6-6A43-CE136421E13B}"/>
              </a:ext>
            </a:extLst>
          </p:cNvPr>
          <p:cNvSpPr>
            <a:spLocks noGrp="1"/>
          </p:cNvSpPr>
          <p:nvPr>
            <p:ph type="title"/>
          </p:nvPr>
        </p:nvSpPr>
        <p:spPr>
          <a:xfrm>
            <a:off x="785091" y="1801552"/>
            <a:ext cx="8944495" cy="639619"/>
          </a:xfrm>
          <a:solidFill>
            <a:schemeClr val="accent1">
              <a:lumMod val="60000"/>
              <a:lumOff val="40000"/>
            </a:schemeClr>
          </a:solidFill>
        </p:spPr>
        <p:txBody>
          <a:bodyPr>
            <a:normAutofit fontScale="90000"/>
          </a:bodyPr>
          <a:lstStyle/>
          <a:p>
            <a:r>
              <a:rPr lang="en-US" sz="3300" b="1" i="0" dirty="0">
                <a:solidFill>
                  <a:srgbClr val="1F2328"/>
                </a:solidFill>
                <a:effectLst/>
                <a:latin typeface="-apple-system"/>
              </a:rPr>
              <a:t>Demystifying Machine Learning by Predicting Grades</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7C0F4BD3-AA89-9D42-E10B-E8CA983B16EB}"/>
              </a:ext>
            </a:extLst>
          </p:cNvPr>
          <p:cNvSpPr>
            <a:spLocks noGrp="1"/>
          </p:cNvSpPr>
          <p:nvPr>
            <p:ph idx="1"/>
          </p:nvPr>
        </p:nvSpPr>
        <p:spPr>
          <a:xfrm>
            <a:off x="554953" y="6241011"/>
            <a:ext cx="8177106" cy="409171"/>
          </a:xfrm>
        </p:spPr>
        <p:txBody>
          <a:bodyPr>
            <a:normAutofit fontScale="92500" lnSpcReduction="20000"/>
          </a:bodyPr>
          <a:lstStyle/>
          <a:p>
            <a:pPr marL="0" indent="0">
              <a:buNone/>
            </a:pPr>
            <a:r>
              <a:rPr lang="en-US" sz="600" b="0" i="0" u="sng" dirty="0">
                <a:solidFill>
                  <a:srgbClr val="1F2328"/>
                </a:solidFill>
                <a:effectLst/>
                <a:latin typeface="-apple-system"/>
                <a:hlinkClick r:id="rId2"/>
              </a:rPr>
              <a:t>https://archive.ics.uci.edu/dataset/856/higher+education+students+performance+evaluation</a:t>
            </a:r>
            <a:br>
              <a:rPr lang="en-US" sz="600" b="0" i="0" dirty="0">
                <a:solidFill>
                  <a:srgbClr val="1F2328"/>
                </a:solidFill>
                <a:effectLst/>
                <a:latin typeface="-apple-system"/>
              </a:rPr>
            </a:br>
            <a:r>
              <a:rPr lang="en-US" sz="600" b="0" i="0" dirty="0" err="1">
                <a:solidFill>
                  <a:srgbClr val="1F2328"/>
                </a:solidFill>
                <a:effectLst/>
                <a:latin typeface="-apple-system"/>
              </a:rPr>
              <a:t>YÄ±lmaz</a:t>
            </a:r>
            <a:r>
              <a:rPr lang="en-US" sz="600" b="0" i="0" dirty="0">
                <a:solidFill>
                  <a:srgbClr val="1F2328"/>
                </a:solidFill>
                <a:effectLst/>
                <a:latin typeface="-apple-system"/>
              </a:rPr>
              <a:t> N., </a:t>
            </a:r>
            <a:r>
              <a:rPr lang="en-US" sz="600" b="0" i="0" dirty="0" err="1">
                <a:solidFill>
                  <a:srgbClr val="1F2328"/>
                </a:solidFill>
                <a:effectLst/>
                <a:latin typeface="-apple-system"/>
              </a:rPr>
              <a:t>Sekeroglu</a:t>
            </a:r>
            <a:r>
              <a:rPr lang="en-US" sz="600" b="0" i="0" dirty="0">
                <a:solidFill>
                  <a:srgbClr val="1F2328"/>
                </a:solidFill>
                <a:effectLst/>
                <a:latin typeface="-apple-system"/>
              </a:rPr>
              <a:t> B. (2020) Student Performance Classification Using Artificial Intelligence Techniques. In: </a:t>
            </a:r>
            <a:r>
              <a:rPr lang="en-US" sz="600" b="0" i="0" dirty="0" err="1">
                <a:solidFill>
                  <a:srgbClr val="1F2328"/>
                </a:solidFill>
                <a:effectLst/>
                <a:latin typeface="-apple-system"/>
              </a:rPr>
              <a:t>Aliev</a:t>
            </a:r>
            <a:r>
              <a:rPr lang="en-US" sz="600" b="0" i="0" dirty="0">
                <a:solidFill>
                  <a:srgbClr val="1F2328"/>
                </a:solidFill>
                <a:effectLst/>
                <a:latin typeface="-apple-system"/>
              </a:rPr>
              <a:t> R., </a:t>
            </a:r>
            <a:r>
              <a:rPr lang="en-US" sz="600" b="0" i="0" dirty="0" err="1">
                <a:solidFill>
                  <a:srgbClr val="1F2328"/>
                </a:solidFill>
                <a:effectLst/>
                <a:latin typeface="-apple-system"/>
              </a:rPr>
              <a:t>Kacprzyk</a:t>
            </a:r>
            <a:r>
              <a:rPr lang="en-US" sz="600" b="0" i="0" dirty="0">
                <a:solidFill>
                  <a:srgbClr val="1F2328"/>
                </a:solidFill>
                <a:effectLst/>
                <a:latin typeface="-apple-system"/>
              </a:rPr>
              <a:t> J., </a:t>
            </a:r>
            <a:r>
              <a:rPr lang="en-US" sz="600" b="0" i="0" dirty="0" err="1">
                <a:solidFill>
                  <a:srgbClr val="1F2328"/>
                </a:solidFill>
                <a:effectLst/>
                <a:latin typeface="-apple-system"/>
              </a:rPr>
              <a:t>Pedrycz</a:t>
            </a:r>
            <a:r>
              <a:rPr lang="en-US" sz="600" b="0" i="0" dirty="0">
                <a:solidFill>
                  <a:srgbClr val="1F2328"/>
                </a:solidFill>
                <a:effectLst/>
                <a:latin typeface="-apple-system"/>
              </a:rPr>
              <a:t> W., </a:t>
            </a:r>
            <a:r>
              <a:rPr lang="en-US" sz="600" b="0" i="0" dirty="0" err="1">
                <a:solidFill>
                  <a:srgbClr val="1F2328"/>
                </a:solidFill>
                <a:effectLst/>
                <a:latin typeface="-apple-system"/>
              </a:rPr>
              <a:t>Jamshidi</a:t>
            </a:r>
            <a:r>
              <a:rPr lang="en-US" sz="600" b="0" i="0" dirty="0">
                <a:solidFill>
                  <a:srgbClr val="1F2328"/>
                </a:solidFill>
                <a:effectLst/>
                <a:latin typeface="-apple-system"/>
              </a:rPr>
              <a:t> M., </a:t>
            </a:r>
            <a:r>
              <a:rPr lang="en-US" sz="600" b="0" i="0" dirty="0" err="1">
                <a:solidFill>
                  <a:srgbClr val="1F2328"/>
                </a:solidFill>
                <a:effectLst/>
                <a:latin typeface="-apple-system"/>
              </a:rPr>
              <a:t>Babanli</a:t>
            </a:r>
            <a:r>
              <a:rPr lang="en-US" sz="600" b="0" i="0" dirty="0">
                <a:solidFill>
                  <a:srgbClr val="1F2328"/>
                </a:solidFill>
                <a:effectLst/>
                <a:latin typeface="-apple-system"/>
              </a:rPr>
              <a:t> M., </a:t>
            </a:r>
            <a:r>
              <a:rPr lang="en-US" sz="600" b="0" i="0" dirty="0" err="1">
                <a:solidFill>
                  <a:srgbClr val="1F2328"/>
                </a:solidFill>
                <a:effectLst/>
                <a:latin typeface="-apple-system"/>
              </a:rPr>
              <a:t>Sadikoglu</a:t>
            </a:r>
            <a:r>
              <a:rPr lang="en-US" sz="600" b="0" i="0" dirty="0">
                <a:solidFill>
                  <a:srgbClr val="1F2328"/>
                </a:solidFill>
                <a:effectLst/>
                <a:latin typeface="-apple-system"/>
              </a:rPr>
              <a:t> F. (eds) 10th International Conference on Theory and Application of Soft Computing, Computing with Words and Perceptions - ICSCCW-2019. ICSCCW 2019. Advances in Intelligent Systems and Computing, vol 1095. Springer, Cham.</a:t>
            </a:r>
            <a:br>
              <a:rPr lang="en-US" sz="600" b="0" i="0" dirty="0">
                <a:solidFill>
                  <a:srgbClr val="1F2328"/>
                </a:solidFill>
                <a:effectLst/>
                <a:latin typeface="-apple-system"/>
              </a:rPr>
            </a:br>
            <a:endParaRPr lang="en-US" sz="600" dirty="0"/>
          </a:p>
        </p:txBody>
      </p:sp>
      <p:sp>
        <p:nvSpPr>
          <p:cNvPr id="5" name="TextBox 4">
            <a:extLst>
              <a:ext uri="{FF2B5EF4-FFF2-40B4-BE49-F238E27FC236}">
                <a16:creationId xmlns:a16="http://schemas.microsoft.com/office/drawing/2014/main" id="{83F891ED-A16B-C931-B747-4DB0953D6E14}"/>
              </a:ext>
            </a:extLst>
          </p:cNvPr>
          <p:cNvSpPr txBox="1"/>
          <p:nvPr/>
        </p:nvSpPr>
        <p:spPr>
          <a:xfrm>
            <a:off x="452582" y="498764"/>
            <a:ext cx="5541047" cy="523220"/>
          </a:xfrm>
          <a:prstGeom prst="rect">
            <a:avLst/>
          </a:prstGeom>
          <a:noFill/>
        </p:spPr>
        <p:txBody>
          <a:bodyPr wrap="square" rtlCol="0">
            <a:spAutoFit/>
          </a:bodyPr>
          <a:lstStyle/>
          <a:p>
            <a:r>
              <a:rPr lang="en-US" sz="2800" dirty="0">
                <a:solidFill>
                  <a:schemeClr val="accent1">
                    <a:lumMod val="75000"/>
                  </a:schemeClr>
                </a:solidFill>
              </a:rPr>
              <a:t>Dataset  One</a:t>
            </a:r>
          </a:p>
        </p:txBody>
      </p:sp>
      <p:sp>
        <p:nvSpPr>
          <p:cNvPr id="6" name="TextBox 5">
            <a:extLst>
              <a:ext uri="{FF2B5EF4-FFF2-40B4-BE49-F238E27FC236}">
                <a16:creationId xmlns:a16="http://schemas.microsoft.com/office/drawing/2014/main" id="{4EE861F1-3817-5BE4-F5D0-B85EC291E5A2}"/>
              </a:ext>
            </a:extLst>
          </p:cNvPr>
          <p:cNvSpPr txBox="1"/>
          <p:nvPr/>
        </p:nvSpPr>
        <p:spPr>
          <a:xfrm>
            <a:off x="2272147" y="3325091"/>
            <a:ext cx="6206836" cy="1200329"/>
          </a:xfrm>
          <a:prstGeom prst="rect">
            <a:avLst/>
          </a:prstGeom>
          <a:noFill/>
        </p:spPr>
        <p:txBody>
          <a:bodyPr wrap="square" rtlCol="0">
            <a:spAutoFit/>
          </a:bodyPr>
          <a:lstStyle/>
          <a:p>
            <a:r>
              <a:rPr lang="en-US" b="0" i="0" dirty="0">
                <a:solidFill>
                  <a:srgbClr val="303030"/>
                </a:solidFill>
                <a:effectLst/>
                <a:latin typeface="ui-sans-serif"/>
              </a:rPr>
              <a:t>“The data was collected from the </a:t>
            </a:r>
            <a:r>
              <a:rPr lang="en-US" b="1" i="0" dirty="0">
                <a:solidFill>
                  <a:srgbClr val="303030"/>
                </a:solidFill>
                <a:effectLst/>
                <a:latin typeface="ui-sans-serif"/>
              </a:rPr>
              <a:t>Faculty of Engineering </a:t>
            </a:r>
            <a:r>
              <a:rPr lang="en-US" b="0" i="0" dirty="0">
                <a:solidFill>
                  <a:srgbClr val="303030"/>
                </a:solidFill>
                <a:effectLst/>
                <a:latin typeface="ui-sans-serif"/>
              </a:rPr>
              <a:t>and </a:t>
            </a:r>
            <a:r>
              <a:rPr lang="en-US" b="1" i="0" dirty="0">
                <a:solidFill>
                  <a:srgbClr val="303030"/>
                </a:solidFill>
                <a:effectLst/>
                <a:latin typeface="ui-sans-serif"/>
              </a:rPr>
              <a:t>Faculty of Educational Sciences </a:t>
            </a:r>
            <a:r>
              <a:rPr lang="en-US" b="0" i="0" dirty="0">
                <a:solidFill>
                  <a:srgbClr val="303030"/>
                </a:solidFill>
                <a:effectLst/>
                <a:latin typeface="ui-sans-serif"/>
              </a:rPr>
              <a:t>students in 2019. The purpose is to predict students' end-of-term performances using ML techniques.”</a:t>
            </a:r>
            <a:endParaRPr lang="en-US" dirty="0"/>
          </a:p>
        </p:txBody>
      </p:sp>
    </p:spTree>
    <p:extLst>
      <p:ext uri="{BB962C8B-B14F-4D97-AF65-F5344CB8AC3E}">
        <p14:creationId xmlns:p14="http://schemas.microsoft.com/office/powerpoint/2010/main" val="355672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Isosceles Triangle 73">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75" name="Rectangle 74">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A71B94-BC95-7D57-C1C1-08BE179AD35E}"/>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1"/>
                </a:solidFill>
                <a:latin typeface="+mj-lt"/>
                <a:ea typeface="+mj-ea"/>
                <a:cs typeface="+mj-cs"/>
              </a:rPr>
              <a:t>Data Set One:</a:t>
            </a:r>
          </a:p>
        </p:txBody>
      </p:sp>
      <p:sp>
        <p:nvSpPr>
          <p:cNvPr id="76" name="Isosceles Triangle 75">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8" name="TextBox 4">
            <a:extLst>
              <a:ext uri="{FF2B5EF4-FFF2-40B4-BE49-F238E27FC236}">
                <a16:creationId xmlns:a16="http://schemas.microsoft.com/office/drawing/2014/main" id="{CB47DCA1-B4DD-FFF4-9919-10EAE993E1E2}"/>
              </a:ext>
            </a:extLst>
          </p:cNvPr>
          <p:cNvGraphicFramePr/>
          <p:nvPr>
            <p:extLst>
              <p:ext uri="{D42A27DB-BD31-4B8C-83A1-F6EECF244321}">
                <p14:modId xmlns:p14="http://schemas.microsoft.com/office/powerpoint/2010/main" val="309260502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00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CB50AE31-A900-D3A7-27CD-CC588949317A}"/>
              </a:ext>
            </a:extLst>
          </p:cNvPr>
          <p:cNvSpPr txBox="1"/>
          <p:nvPr/>
        </p:nvSpPr>
        <p:spPr>
          <a:xfrm>
            <a:off x="7183069" y="6305870"/>
            <a:ext cx="1959186" cy="552130"/>
          </a:xfrm>
          <a:prstGeom prst="rect">
            <a:avLst/>
          </a:prstGeom>
        </p:spPr>
        <p:txBody>
          <a:bodyPr vert="horz" lIns="91440" tIns="45720" rIns="91440" bIns="45720" rtlCol="0">
            <a:normAutofit/>
          </a:bodyPr>
          <a:lstStyle/>
          <a:p>
            <a:pPr marL="0" marR="0" lvl="0" indent="0" fontAlgn="base">
              <a:spcBef>
                <a:spcPts val="1000"/>
              </a:spcBef>
              <a:buClr>
                <a:schemeClr val="accent1"/>
              </a:buClr>
              <a:buSzPct val="80000"/>
              <a:buFont typeface="Wingdings 3" charset="2"/>
              <a:buChar char=""/>
              <a:tabLst/>
            </a:pPr>
            <a:r>
              <a:rPr kumimoji="0" lang="en-US" altLang="en-US" sz="800" b="0" i="0" u="none" strike="noStrike" cap="none" normalizeH="0" baseline="0" dirty="0">
                <a:ln>
                  <a:noFill/>
                </a:ln>
                <a:solidFill>
                  <a:schemeClr val="tx1">
                    <a:lumMod val="75000"/>
                    <a:lumOff val="25000"/>
                  </a:schemeClr>
                </a:solidFill>
                <a:effectLst/>
              </a:rPr>
              <a:t>DOI:</a:t>
            </a:r>
            <a:r>
              <a:rPr kumimoji="0" lang="en-US" altLang="en-US" sz="800" b="0" i="0" u="none" strike="noStrike" cap="none" normalizeH="0" baseline="0" dirty="0">
                <a:ln>
                  <a:noFill/>
                </a:ln>
                <a:solidFill>
                  <a:schemeClr val="tx1">
                    <a:lumMod val="75000"/>
                    <a:lumOff val="25000"/>
                  </a:schemeClr>
                </a:solidFill>
                <a:effectLst/>
                <a:hlinkClick r:id="rId2"/>
              </a:rPr>
              <a:t>10.1007/978-3-030-35249-3_76</a:t>
            </a:r>
            <a:endParaRPr kumimoji="0" lang="en-US" altLang="en-US" sz="800" b="0" i="0" u="none" strike="noStrike" cap="none" normalizeH="0" baseline="0" dirty="0">
              <a:ln>
                <a:noFill/>
              </a:ln>
              <a:solidFill>
                <a:schemeClr val="tx1">
                  <a:lumMod val="75000"/>
                  <a:lumOff val="25000"/>
                </a:schemeClr>
              </a:solidFill>
              <a:effectLst/>
            </a:endParaRPr>
          </a:p>
          <a:p>
            <a:pPr marL="0" marR="0" lvl="0" indent="0" fontAlgn="base">
              <a:spcBef>
                <a:spcPts val="1000"/>
              </a:spcBef>
              <a:buClr>
                <a:schemeClr val="accent1"/>
              </a:buClr>
              <a:buSzPct val="80000"/>
              <a:buFont typeface="Wingdings 3" charset="2"/>
              <a:buChar char=""/>
              <a:tabLst/>
            </a:pPr>
            <a:r>
              <a:rPr kumimoji="0" lang="en-US" altLang="en-US" sz="800" b="0" i="0" u="none" strike="noStrike" cap="none" normalizeH="0" baseline="0" dirty="0">
                <a:ln>
                  <a:noFill/>
                </a:ln>
                <a:solidFill>
                  <a:schemeClr val="tx1">
                    <a:lumMod val="75000"/>
                    <a:lumOff val="25000"/>
                  </a:schemeClr>
                </a:solidFill>
                <a:effectLst/>
              </a:rPr>
              <a:t>Corpus ID: 212843193</a:t>
            </a:r>
            <a:endParaRPr kumimoji="0" lang="en-US" altLang="en-US" sz="800" b="1" i="0" u="none" strike="noStrike" cap="none" normalizeH="0" baseline="0" dirty="0">
              <a:ln>
                <a:noFill/>
              </a:ln>
              <a:solidFill>
                <a:schemeClr val="tx1">
                  <a:lumMod val="75000"/>
                  <a:lumOff val="25000"/>
                </a:schemeClr>
              </a:solidFill>
              <a:effectLst/>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cxnSp>
        <p:nvCxnSpPr>
          <p:cNvPr id="44" name="Straight Connector 4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Rectangle 1">
            <a:extLst>
              <a:ext uri="{FF2B5EF4-FFF2-40B4-BE49-F238E27FC236}">
                <a16:creationId xmlns:a16="http://schemas.microsoft.com/office/drawing/2014/main" id="{34D48E68-0FA4-1F32-32C3-8BA382124D55}"/>
              </a:ext>
            </a:extLst>
          </p:cNvPr>
          <p:cNvSpPr>
            <a:spLocks noChangeArrowheads="1"/>
          </p:cNvSpPr>
          <p:nvPr/>
        </p:nvSpPr>
        <p:spPr bwMode="auto">
          <a:xfrm>
            <a:off x="0" y="-170549"/>
            <a:ext cx="65" cy="341099"/>
          </a:xfrm>
          <a:prstGeom prst="rect">
            <a:avLst/>
          </a:prstGeom>
          <a:solidFill>
            <a:srgbClr val="EBEC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4867E6DA-CD31-873B-6C31-FE2B62F069AB}"/>
              </a:ext>
            </a:extLst>
          </p:cNvPr>
          <p:cNvPicPr>
            <a:picLocks noChangeAspect="1"/>
          </p:cNvPicPr>
          <p:nvPr/>
        </p:nvPicPr>
        <p:blipFill>
          <a:blip r:embed="rId3"/>
          <a:stretch>
            <a:fillRect/>
          </a:stretch>
        </p:blipFill>
        <p:spPr>
          <a:xfrm>
            <a:off x="6096000" y="1697832"/>
            <a:ext cx="3429000" cy="3333750"/>
          </a:xfrm>
          <a:prstGeom prst="rect">
            <a:avLst/>
          </a:prstGeom>
        </p:spPr>
      </p:pic>
      <p:sp>
        <p:nvSpPr>
          <p:cNvPr id="23" name="TextBox 22">
            <a:extLst>
              <a:ext uri="{FF2B5EF4-FFF2-40B4-BE49-F238E27FC236}">
                <a16:creationId xmlns:a16="http://schemas.microsoft.com/office/drawing/2014/main" id="{222434B4-56D8-F4D4-214D-DC97B57C36F6}"/>
              </a:ext>
            </a:extLst>
          </p:cNvPr>
          <p:cNvSpPr txBox="1"/>
          <p:nvPr/>
        </p:nvSpPr>
        <p:spPr>
          <a:xfrm>
            <a:off x="745913" y="2429352"/>
            <a:ext cx="4976707"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latin typeface="Slack-Lato"/>
              </a:rPr>
              <a:t>The learning repository recommend using: </a:t>
            </a:r>
          </a:p>
          <a:p>
            <a:r>
              <a:rPr lang="en-US" dirty="0">
                <a:solidFill>
                  <a:srgbClr val="1D1C1D"/>
                </a:solidFill>
                <a:latin typeface="Slack-Lato"/>
              </a:rPr>
              <a:t>	</a:t>
            </a:r>
            <a:r>
              <a:rPr lang="en-US" b="0" i="0" dirty="0">
                <a:solidFill>
                  <a:srgbClr val="1D1C1D"/>
                </a:solidFill>
                <a:effectLst/>
                <a:latin typeface="Slack-Lato"/>
              </a:rPr>
              <a:t>Radial-Basis Function Neural Network</a:t>
            </a:r>
          </a:p>
          <a:p>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Slack-Lato"/>
              </a:rPr>
              <a:t>This network has a very different architecture than we have been using </a:t>
            </a:r>
          </a:p>
          <a:p>
            <a:pPr marL="285750" indent="-285750">
              <a:buFont typeface="Arial" panose="020B0604020202020204" pitchFamily="34" charset="0"/>
              <a:buChar char="•"/>
            </a:pP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Slack-Lato"/>
              </a:rPr>
              <a:t>The RBF network consist of an input layer, a single hidden laye</a:t>
            </a:r>
            <a:r>
              <a:rPr lang="en-US" dirty="0">
                <a:solidFill>
                  <a:srgbClr val="1D1C1D"/>
                </a:solidFill>
                <a:latin typeface="Slack-Lato"/>
              </a:rPr>
              <a:t>r, and an output layer</a:t>
            </a:r>
            <a:endParaRPr lang="en-US" b="0" i="0" dirty="0">
              <a:solidFill>
                <a:srgbClr val="1D1C1D"/>
              </a:solidFill>
              <a:effectLst/>
              <a:latin typeface="Slack-Lato"/>
            </a:endParaRPr>
          </a:p>
          <a:p>
            <a:pPr marL="285750" indent="-285750">
              <a:buFont typeface="Arial" panose="020B0604020202020204" pitchFamily="34" charset="0"/>
              <a:buChar char="•"/>
            </a:pP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Slack-Lato"/>
              </a:rPr>
              <a:t>So, we decided to process the data using methods we were familiar with</a:t>
            </a:r>
          </a:p>
          <a:p>
            <a:endParaRPr lang="en-US" dirty="0"/>
          </a:p>
        </p:txBody>
      </p:sp>
      <p:sp>
        <p:nvSpPr>
          <p:cNvPr id="25" name="TextBox 24">
            <a:extLst>
              <a:ext uri="{FF2B5EF4-FFF2-40B4-BE49-F238E27FC236}">
                <a16:creationId xmlns:a16="http://schemas.microsoft.com/office/drawing/2014/main" id="{6DEDEA25-BC13-6E28-EFC1-F3E545329CAC}"/>
              </a:ext>
            </a:extLst>
          </p:cNvPr>
          <p:cNvSpPr txBox="1"/>
          <p:nvPr/>
        </p:nvSpPr>
        <p:spPr>
          <a:xfrm>
            <a:off x="448733" y="698887"/>
            <a:ext cx="4024207" cy="707886"/>
          </a:xfrm>
          <a:prstGeom prst="rect">
            <a:avLst/>
          </a:prstGeom>
          <a:solidFill>
            <a:schemeClr val="accent1">
              <a:lumMod val="60000"/>
              <a:lumOff val="40000"/>
            </a:schemeClr>
          </a:solidFill>
        </p:spPr>
        <p:txBody>
          <a:bodyPr wrap="square" rtlCol="0">
            <a:spAutoFit/>
          </a:bodyPr>
          <a:lstStyle/>
          <a:p>
            <a:r>
              <a:rPr lang="en-US" sz="4000" dirty="0"/>
              <a:t>Thought Process</a:t>
            </a:r>
          </a:p>
        </p:txBody>
      </p:sp>
    </p:spTree>
    <p:extLst>
      <p:ext uri="{BB962C8B-B14F-4D97-AF65-F5344CB8AC3E}">
        <p14:creationId xmlns:p14="http://schemas.microsoft.com/office/powerpoint/2010/main" val="312220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 name="TextBox 2">
            <a:extLst>
              <a:ext uri="{FF2B5EF4-FFF2-40B4-BE49-F238E27FC236}">
                <a16:creationId xmlns:a16="http://schemas.microsoft.com/office/drawing/2014/main" id="{D13DE4CA-3A84-51E4-0C29-9F4CEFF3C3B9}"/>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a:solidFill>
                  <a:schemeClr val="accent1"/>
                </a:solidFill>
                <a:latin typeface="+mj-lt"/>
                <a:ea typeface="+mj-ea"/>
                <a:cs typeface="+mj-cs"/>
              </a:rPr>
              <a:t>Data Structuring</a:t>
            </a:r>
          </a:p>
        </p:txBody>
      </p:sp>
      <p:graphicFrame>
        <p:nvGraphicFramePr>
          <p:cNvPr id="5" name="TextBox 1">
            <a:extLst>
              <a:ext uri="{FF2B5EF4-FFF2-40B4-BE49-F238E27FC236}">
                <a16:creationId xmlns:a16="http://schemas.microsoft.com/office/drawing/2014/main" id="{AB28AB70-CB90-1F00-D765-27464BFF87D4}"/>
              </a:ext>
            </a:extLst>
          </p:cNvPr>
          <p:cNvGraphicFramePr/>
          <p:nvPr>
            <p:extLst>
              <p:ext uri="{D42A27DB-BD31-4B8C-83A1-F6EECF244321}">
                <p14:modId xmlns:p14="http://schemas.microsoft.com/office/powerpoint/2010/main" val="217381480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31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6CC33B2B-B475-4189-BA8F-3CF8248DC6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7" name="Freeform 14">
              <a:extLst>
                <a:ext uri="{FF2B5EF4-FFF2-40B4-BE49-F238E27FC236}">
                  <a16:creationId xmlns:a16="http://schemas.microsoft.com/office/drawing/2014/main" id="{A59AAC92-4932-4D74-A545-BA3EEE56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B8446528-FA87-4017-B061-CF7EE79FA2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4D4B4D0-2493-42A2-AEEB-9970A64E8B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76E13B7-7CB7-4489-914B-4012EE6EB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5">
              <a:extLst>
                <a:ext uri="{FF2B5EF4-FFF2-40B4-BE49-F238E27FC236}">
                  <a16:creationId xmlns:a16="http://schemas.microsoft.com/office/drawing/2014/main" id="{F2159841-C096-430C-B748-E8D2A5C99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B4F167EF-5A0C-487E-8776-97310E39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7">
              <a:extLst>
                <a:ext uri="{FF2B5EF4-FFF2-40B4-BE49-F238E27FC236}">
                  <a16:creationId xmlns:a16="http://schemas.microsoft.com/office/drawing/2014/main" id="{9D8C053F-F025-4CB6-94C4-2841A20D6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8">
              <a:extLst>
                <a:ext uri="{FF2B5EF4-FFF2-40B4-BE49-F238E27FC236}">
                  <a16:creationId xmlns:a16="http://schemas.microsoft.com/office/drawing/2014/main" id="{78581BD0-3E75-48CB-A2A3-44DB1ACB6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9">
              <a:extLst>
                <a:ext uri="{FF2B5EF4-FFF2-40B4-BE49-F238E27FC236}">
                  <a16:creationId xmlns:a16="http://schemas.microsoft.com/office/drawing/2014/main" id="{E90D466A-AB95-4676-82CB-3BEC98AFF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3AFED863-874C-49D9-AE2F-B9DFF00D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D54932E2-1522-450E-C377-CFB37FB2FFDD}"/>
              </a:ext>
            </a:extLst>
          </p:cNvPr>
          <p:cNvSpPr>
            <a:spLocks noGrp="1"/>
          </p:cNvSpPr>
          <p:nvPr>
            <p:ph type="title"/>
          </p:nvPr>
        </p:nvSpPr>
        <p:spPr>
          <a:xfrm>
            <a:off x="691440" y="2425662"/>
            <a:ext cx="4410720" cy="2328409"/>
          </a:xfrm>
        </p:spPr>
        <p:txBody>
          <a:bodyPr vert="horz" lIns="91440" tIns="45720" rIns="91440" bIns="45720" rtlCol="0" anchor="b">
            <a:normAutofit fontScale="90000"/>
          </a:bodyPr>
          <a:lstStyle/>
          <a:p>
            <a:pPr>
              <a:lnSpc>
                <a:spcPct val="90000"/>
              </a:lnSpc>
            </a:pPr>
            <a:br>
              <a:rPr lang="en-US" sz="1400" b="0" i="0" dirty="0">
                <a:effectLst/>
              </a:rPr>
            </a:br>
            <a:r>
              <a:rPr lang="en-US" sz="1400" b="0" i="0" dirty="0">
                <a:solidFill>
                  <a:srgbClr val="00B050"/>
                </a:solidFill>
                <a:effectLst/>
              </a:rPr>
              <a:t>We tried using the </a:t>
            </a:r>
            <a:br>
              <a:rPr lang="en-US" sz="1400" b="0" i="0" dirty="0">
                <a:solidFill>
                  <a:srgbClr val="00B050"/>
                </a:solidFill>
                <a:effectLst/>
              </a:rPr>
            </a:br>
            <a:r>
              <a:rPr lang="en-US" sz="1400" b="1" i="0" dirty="0">
                <a:solidFill>
                  <a:srgbClr val="00B050"/>
                </a:solidFill>
                <a:effectLst/>
              </a:rPr>
              <a:t>Decision Tree Classifier Model </a:t>
            </a:r>
            <a:br>
              <a:rPr lang="en-US" sz="1400" b="0" i="0" dirty="0">
                <a:solidFill>
                  <a:srgbClr val="00B050"/>
                </a:solidFill>
                <a:effectLst/>
              </a:rPr>
            </a:br>
            <a:r>
              <a:rPr lang="en-US" sz="1400" b="0" i="0" dirty="0">
                <a:solidFill>
                  <a:srgbClr val="00B050"/>
                </a:solidFill>
                <a:effectLst/>
              </a:rPr>
              <a:t>for the personal information in the </a:t>
            </a:r>
            <a:r>
              <a:rPr lang="en-US" sz="1400" b="0" i="0" dirty="0" err="1">
                <a:solidFill>
                  <a:srgbClr val="00B050"/>
                </a:solidFill>
                <a:effectLst/>
              </a:rPr>
              <a:t>Dataframe</a:t>
            </a:r>
            <a:br>
              <a:rPr lang="en-US" sz="1400" b="0" i="0" dirty="0">
                <a:solidFill>
                  <a:srgbClr val="00B050"/>
                </a:solidFill>
                <a:effectLst/>
              </a:rPr>
            </a:br>
            <a:br>
              <a:rPr lang="en-US" sz="1400" b="0" i="0" dirty="0">
                <a:solidFill>
                  <a:srgbClr val="00B050"/>
                </a:solidFill>
                <a:effectLst/>
              </a:rPr>
            </a:br>
            <a:br>
              <a:rPr lang="en-US" sz="1400" b="0" i="0" dirty="0">
                <a:solidFill>
                  <a:srgbClr val="00B050"/>
                </a:solidFill>
                <a:effectLst/>
              </a:rPr>
            </a:br>
            <a:r>
              <a:rPr lang="en-US" sz="1400" b="0" i="0" dirty="0">
                <a:solidFill>
                  <a:srgbClr val="00B050"/>
                </a:solidFill>
                <a:effectLst/>
              </a:rPr>
              <a:t>but the results did not make any sense, so we abandoned this method.</a:t>
            </a:r>
            <a:br>
              <a:rPr lang="en-US" sz="1400" b="0" i="0" dirty="0">
                <a:solidFill>
                  <a:srgbClr val="00B050"/>
                </a:solidFill>
                <a:effectLst/>
              </a:rPr>
            </a:br>
            <a:br>
              <a:rPr lang="en-US" sz="1400" b="0" i="0" dirty="0">
                <a:solidFill>
                  <a:srgbClr val="00B050"/>
                </a:solidFill>
                <a:effectLst/>
              </a:rPr>
            </a:br>
            <a:br>
              <a:rPr lang="en-US" sz="1400" b="0" i="0" dirty="0">
                <a:solidFill>
                  <a:srgbClr val="00B050"/>
                </a:solidFill>
                <a:effectLst/>
              </a:rPr>
            </a:br>
            <a:r>
              <a:rPr lang="en-US" sz="1400" b="1" i="0" dirty="0">
                <a:solidFill>
                  <a:srgbClr val="00B050"/>
                </a:solidFill>
                <a:effectLst/>
              </a:rPr>
              <a:t>The accuracy was less than 3%  on the top matrix</a:t>
            </a:r>
            <a:br>
              <a:rPr lang="en-US" sz="1400" b="1" i="0" dirty="0">
                <a:solidFill>
                  <a:srgbClr val="00B050"/>
                </a:solidFill>
                <a:effectLst/>
              </a:rPr>
            </a:br>
            <a:r>
              <a:rPr lang="en-US" sz="1400" b="1" i="0" dirty="0">
                <a:solidFill>
                  <a:srgbClr val="00B050"/>
                </a:solidFill>
                <a:effectLst/>
              </a:rPr>
              <a:t>and less than 2% on the bottom matrix</a:t>
            </a:r>
            <a:br>
              <a:rPr lang="en-US" sz="1400" b="0" i="0" dirty="0">
                <a:solidFill>
                  <a:srgbClr val="00B050"/>
                </a:solidFill>
                <a:effectLst/>
              </a:rPr>
            </a:br>
            <a:br>
              <a:rPr lang="en-US" sz="1400" b="0" i="0" dirty="0">
                <a:effectLst/>
              </a:rPr>
            </a:br>
            <a:br>
              <a:rPr lang="en-US" sz="1400" b="0" i="0" dirty="0">
                <a:effectLst/>
              </a:rPr>
            </a:br>
            <a:br>
              <a:rPr lang="en-US" sz="1400" b="0" i="0" dirty="0">
                <a:effectLst/>
              </a:rPr>
            </a:br>
            <a:endParaRPr lang="en-US" sz="1400" dirty="0"/>
          </a:p>
        </p:txBody>
      </p:sp>
      <p:pic>
        <p:nvPicPr>
          <p:cNvPr id="4" name="Picture 3" descr="A table with numbers and symbols&#10;&#10;Description automatically generated">
            <a:extLst>
              <a:ext uri="{FF2B5EF4-FFF2-40B4-BE49-F238E27FC236}">
                <a16:creationId xmlns:a16="http://schemas.microsoft.com/office/drawing/2014/main" id="{A8243F36-0CAF-420A-561F-EB3BA5DF4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108" y="1043579"/>
            <a:ext cx="5483727" cy="2385421"/>
          </a:xfrm>
          <a:prstGeom prst="rect">
            <a:avLst/>
          </a:prstGeom>
        </p:spPr>
      </p:pic>
      <p:pic>
        <p:nvPicPr>
          <p:cNvPr id="8" name="Picture 7" descr="A table with numbers and symbols&#10;&#10;Description automatically generated">
            <a:extLst>
              <a:ext uri="{FF2B5EF4-FFF2-40B4-BE49-F238E27FC236}">
                <a16:creationId xmlns:a16="http://schemas.microsoft.com/office/drawing/2014/main" id="{9F8CF4DD-EDE6-439C-F0F1-ADDA48E8A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109" y="3764443"/>
            <a:ext cx="5483726" cy="2371711"/>
          </a:xfrm>
          <a:prstGeom prst="rect">
            <a:avLst/>
          </a:prstGeom>
        </p:spPr>
      </p:pic>
      <p:sp>
        <p:nvSpPr>
          <p:cNvPr id="9" name="TextBox 8">
            <a:extLst>
              <a:ext uri="{FF2B5EF4-FFF2-40B4-BE49-F238E27FC236}">
                <a16:creationId xmlns:a16="http://schemas.microsoft.com/office/drawing/2014/main" id="{24D6A6C7-AD46-C095-4151-A065F16609F6}"/>
              </a:ext>
            </a:extLst>
          </p:cNvPr>
          <p:cNvSpPr txBox="1"/>
          <p:nvPr/>
        </p:nvSpPr>
        <p:spPr>
          <a:xfrm>
            <a:off x="937260" y="152400"/>
            <a:ext cx="7040880" cy="707886"/>
          </a:xfrm>
          <a:prstGeom prst="rect">
            <a:avLst/>
          </a:prstGeom>
          <a:solidFill>
            <a:schemeClr val="accent1">
              <a:lumMod val="60000"/>
              <a:lumOff val="40000"/>
            </a:schemeClr>
          </a:solidFill>
        </p:spPr>
        <p:txBody>
          <a:bodyPr wrap="square" rtlCol="0">
            <a:spAutoFit/>
          </a:bodyPr>
          <a:lstStyle/>
          <a:p>
            <a:r>
              <a:rPr lang="en-US" sz="4000" dirty="0"/>
              <a:t>Decision Tree Classifier Model</a:t>
            </a:r>
            <a:endParaRPr lang="en-US" dirty="0"/>
          </a:p>
        </p:txBody>
      </p:sp>
    </p:spTree>
    <p:extLst>
      <p:ext uri="{BB962C8B-B14F-4D97-AF65-F5344CB8AC3E}">
        <p14:creationId xmlns:p14="http://schemas.microsoft.com/office/powerpoint/2010/main" val="376716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FDB12639-F065-FB54-4A16-1263D3115B7F}"/>
              </a:ext>
            </a:extLst>
          </p:cNvPr>
          <p:cNvSpPr txBox="1"/>
          <p:nvPr/>
        </p:nvSpPr>
        <p:spPr>
          <a:xfrm>
            <a:off x="673754" y="2696299"/>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bg1"/>
                </a:solidFill>
              </a:rPr>
              <a:t>The highest accuracy we obtained was only 24%</a:t>
            </a:r>
          </a:p>
        </p:txBody>
      </p:sp>
      <p:pic>
        <p:nvPicPr>
          <p:cNvPr id="3" name="Picture 2">
            <a:extLst>
              <a:ext uri="{FF2B5EF4-FFF2-40B4-BE49-F238E27FC236}">
                <a16:creationId xmlns:a16="http://schemas.microsoft.com/office/drawing/2014/main" id="{35414090-0FD0-C38B-F8F7-0398DBD213F9}"/>
              </a:ext>
            </a:extLst>
          </p:cNvPr>
          <p:cNvPicPr>
            <a:picLocks noChangeAspect="1"/>
          </p:cNvPicPr>
          <p:nvPr/>
        </p:nvPicPr>
        <p:blipFill>
          <a:blip r:embed="rId2"/>
          <a:stretch>
            <a:fillRect/>
          </a:stretch>
        </p:blipFill>
        <p:spPr>
          <a:xfrm>
            <a:off x="6122156" y="333214"/>
            <a:ext cx="5755493" cy="5539663"/>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9BB18E26-E6B9-8322-07A5-0B348930E4A4}"/>
              </a:ext>
            </a:extLst>
          </p:cNvPr>
          <p:cNvSpPr txBox="1"/>
          <p:nvPr/>
        </p:nvSpPr>
        <p:spPr>
          <a:xfrm>
            <a:off x="369456" y="858982"/>
            <a:ext cx="4303100" cy="369332"/>
          </a:xfrm>
          <a:prstGeom prst="rect">
            <a:avLst/>
          </a:prstGeom>
          <a:noFill/>
        </p:spPr>
        <p:txBody>
          <a:bodyPr wrap="square" rtlCol="0">
            <a:spAutoFit/>
          </a:bodyPr>
          <a:lstStyle/>
          <a:p>
            <a:r>
              <a:rPr lang="en-US" dirty="0">
                <a:solidFill>
                  <a:schemeClr val="bg1"/>
                </a:solidFill>
              </a:rPr>
              <a:t>We then tried the Decision Tree Model</a:t>
            </a:r>
          </a:p>
        </p:txBody>
      </p:sp>
    </p:spTree>
    <p:extLst>
      <p:ext uri="{BB962C8B-B14F-4D97-AF65-F5344CB8AC3E}">
        <p14:creationId xmlns:p14="http://schemas.microsoft.com/office/powerpoint/2010/main" val="128981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0019E-8259-FAB8-0D80-285F345B9CFF}"/>
              </a:ext>
            </a:extLst>
          </p:cNvPr>
          <p:cNvSpPr txBox="1"/>
          <p:nvPr/>
        </p:nvSpPr>
        <p:spPr>
          <a:xfrm>
            <a:off x="434109" y="341745"/>
            <a:ext cx="5495636" cy="369332"/>
          </a:xfrm>
          <a:prstGeom prst="rect">
            <a:avLst/>
          </a:prstGeom>
          <a:solidFill>
            <a:schemeClr val="accent1">
              <a:lumMod val="50000"/>
            </a:schemeClr>
          </a:solidFill>
        </p:spPr>
        <p:txBody>
          <a:bodyPr wrap="square" rtlCol="0">
            <a:spAutoFit/>
          </a:bodyPr>
          <a:lstStyle/>
          <a:p>
            <a:r>
              <a:rPr lang="en-US" dirty="0">
                <a:solidFill>
                  <a:schemeClr val="bg1"/>
                </a:solidFill>
              </a:rPr>
              <a:t>Moving On…</a:t>
            </a:r>
          </a:p>
        </p:txBody>
      </p:sp>
      <p:sp>
        <p:nvSpPr>
          <p:cNvPr id="3" name="TextBox 2">
            <a:extLst>
              <a:ext uri="{FF2B5EF4-FFF2-40B4-BE49-F238E27FC236}">
                <a16:creationId xmlns:a16="http://schemas.microsoft.com/office/drawing/2014/main" id="{FD6C8838-9274-4F70-E1F7-E199F456E4EB}"/>
              </a:ext>
            </a:extLst>
          </p:cNvPr>
          <p:cNvSpPr txBox="1"/>
          <p:nvPr/>
        </p:nvSpPr>
        <p:spPr>
          <a:xfrm>
            <a:off x="1764145" y="1109178"/>
            <a:ext cx="4551414" cy="523220"/>
          </a:xfrm>
          <a:prstGeom prst="rect">
            <a:avLst/>
          </a:prstGeom>
          <a:solidFill>
            <a:schemeClr val="accent1">
              <a:lumMod val="75000"/>
            </a:schemeClr>
          </a:solidFill>
        </p:spPr>
        <p:txBody>
          <a:bodyPr wrap="square" rtlCol="0">
            <a:spAutoFit/>
          </a:bodyPr>
          <a:lstStyle/>
          <a:p>
            <a:r>
              <a:rPr lang="en-US" sz="2800" dirty="0"/>
              <a:t>Data Set Two</a:t>
            </a:r>
          </a:p>
        </p:txBody>
      </p:sp>
      <p:sp>
        <p:nvSpPr>
          <p:cNvPr id="4" name="TextBox 3">
            <a:extLst>
              <a:ext uri="{FF2B5EF4-FFF2-40B4-BE49-F238E27FC236}">
                <a16:creationId xmlns:a16="http://schemas.microsoft.com/office/drawing/2014/main" id="{7DCB5817-8973-C3CD-94BC-06D102F0888A}"/>
              </a:ext>
            </a:extLst>
          </p:cNvPr>
          <p:cNvSpPr txBox="1"/>
          <p:nvPr/>
        </p:nvSpPr>
        <p:spPr>
          <a:xfrm>
            <a:off x="2364509" y="1969069"/>
            <a:ext cx="5735781" cy="646331"/>
          </a:xfrm>
          <a:prstGeom prst="rect">
            <a:avLst/>
          </a:prstGeom>
          <a:solidFill>
            <a:schemeClr val="accent1">
              <a:lumMod val="60000"/>
              <a:lumOff val="40000"/>
            </a:schemeClr>
          </a:solidFill>
        </p:spPr>
        <p:txBody>
          <a:bodyPr wrap="square" rtlCol="0">
            <a:spAutoFit/>
          </a:bodyPr>
          <a:lstStyle/>
          <a:p>
            <a:r>
              <a:rPr lang="en-US" dirty="0"/>
              <a:t>The first dataset had very limited success, so we decided to change to a Kaggle dataset</a:t>
            </a:r>
          </a:p>
        </p:txBody>
      </p:sp>
      <p:sp>
        <p:nvSpPr>
          <p:cNvPr id="5" name="TextBox 4">
            <a:extLst>
              <a:ext uri="{FF2B5EF4-FFF2-40B4-BE49-F238E27FC236}">
                <a16:creationId xmlns:a16="http://schemas.microsoft.com/office/drawing/2014/main" id="{AF26A3E4-5F18-CFA6-2BED-85DE3099AA05}"/>
              </a:ext>
            </a:extLst>
          </p:cNvPr>
          <p:cNvSpPr txBox="1"/>
          <p:nvPr/>
        </p:nvSpPr>
        <p:spPr>
          <a:xfrm>
            <a:off x="2992581" y="3059668"/>
            <a:ext cx="5172364" cy="369332"/>
          </a:xfrm>
          <a:prstGeom prst="rect">
            <a:avLst/>
          </a:prstGeom>
          <a:solidFill>
            <a:schemeClr val="accent1">
              <a:lumMod val="40000"/>
              <a:lumOff val="60000"/>
            </a:schemeClr>
          </a:solidFill>
        </p:spPr>
        <p:txBody>
          <a:bodyPr wrap="square" rtlCol="0">
            <a:spAutoFit/>
          </a:bodyPr>
          <a:lstStyle/>
          <a:p>
            <a:r>
              <a:rPr lang="en-US" dirty="0"/>
              <a:t>This new dataset has 4,424 student entries</a:t>
            </a:r>
          </a:p>
        </p:txBody>
      </p:sp>
      <p:sp>
        <p:nvSpPr>
          <p:cNvPr id="6" name="TextBox 5">
            <a:extLst>
              <a:ext uri="{FF2B5EF4-FFF2-40B4-BE49-F238E27FC236}">
                <a16:creationId xmlns:a16="http://schemas.microsoft.com/office/drawing/2014/main" id="{F71E6A2D-609A-2610-E7A8-111597987934}"/>
              </a:ext>
            </a:extLst>
          </p:cNvPr>
          <p:cNvSpPr txBox="1"/>
          <p:nvPr/>
        </p:nvSpPr>
        <p:spPr>
          <a:xfrm>
            <a:off x="3546764" y="3910228"/>
            <a:ext cx="5735781" cy="646331"/>
          </a:xfrm>
          <a:prstGeom prst="rect">
            <a:avLst/>
          </a:prstGeom>
          <a:solidFill>
            <a:schemeClr val="accent1">
              <a:lumMod val="20000"/>
              <a:lumOff val="80000"/>
            </a:schemeClr>
          </a:solidFill>
        </p:spPr>
        <p:txBody>
          <a:bodyPr wrap="square" rtlCol="0">
            <a:spAutoFit/>
          </a:bodyPr>
          <a:lstStyle/>
          <a:p>
            <a:r>
              <a:rPr lang="en-US" dirty="0">
                <a:solidFill>
                  <a:schemeClr val="accent2"/>
                </a:solidFill>
              </a:rPr>
              <a:t>Preliminary data study showed much higher accuracy</a:t>
            </a:r>
          </a:p>
          <a:p>
            <a:r>
              <a:rPr lang="en-US" dirty="0">
                <a:solidFill>
                  <a:schemeClr val="accent2"/>
                </a:solidFill>
              </a:rPr>
              <a:t>In the machine models</a:t>
            </a:r>
          </a:p>
        </p:txBody>
      </p:sp>
      <p:sp>
        <p:nvSpPr>
          <p:cNvPr id="7" name="TextBox 6">
            <a:extLst>
              <a:ext uri="{FF2B5EF4-FFF2-40B4-BE49-F238E27FC236}">
                <a16:creationId xmlns:a16="http://schemas.microsoft.com/office/drawing/2014/main" id="{56B40288-1F14-CFB6-B496-A09E177077D0}"/>
              </a:ext>
            </a:extLst>
          </p:cNvPr>
          <p:cNvSpPr txBox="1"/>
          <p:nvPr/>
        </p:nvSpPr>
        <p:spPr>
          <a:xfrm>
            <a:off x="434109" y="5102491"/>
            <a:ext cx="6225309" cy="646331"/>
          </a:xfrm>
          <a:prstGeom prst="rect">
            <a:avLst/>
          </a:prstGeom>
          <a:solidFill>
            <a:schemeClr val="accent1">
              <a:lumMod val="50000"/>
            </a:schemeClr>
          </a:solidFill>
        </p:spPr>
        <p:txBody>
          <a:bodyPr wrap="square" rtlCol="0">
            <a:spAutoFit/>
          </a:bodyPr>
          <a:lstStyle/>
          <a:p>
            <a:pPr algn="l" fontAlgn="base"/>
            <a:r>
              <a:rPr lang="en-US" b="1" i="0" dirty="0">
                <a:solidFill>
                  <a:schemeClr val="bg1"/>
                </a:solidFill>
                <a:effectLst/>
                <a:latin typeface="Inter"/>
              </a:rPr>
              <a:t>This dataset was designed to Investigate the Impact of Social and Economic Factors on education</a:t>
            </a:r>
          </a:p>
        </p:txBody>
      </p:sp>
    </p:spTree>
    <p:extLst>
      <p:ext uri="{BB962C8B-B14F-4D97-AF65-F5344CB8AC3E}">
        <p14:creationId xmlns:p14="http://schemas.microsoft.com/office/powerpoint/2010/main" val="38154885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6056</TotalTime>
  <Words>1077</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Inter</vt:lpstr>
      <vt:lpstr>Slack-Lato</vt:lpstr>
      <vt:lpstr>Trebuchet MS</vt:lpstr>
      <vt:lpstr>ui-monospace</vt:lpstr>
      <vt:lpstr>ui-sans-serif</vt:lpstr>
      <vt:lpstr>Wingdings 3</vt:lpstr>
      <vt:lpstr>Facet</vt:lpstr>
      <vt:lpstr>  Project 4       Group 3 </vt:lpstr>
      <vt:lpstr> Data Selection</vt:lpstr>
      <vt:lpstr>Demystifying Machine Learning by Predicting Grades </vt:lpstr>
      <vt:lpstr>PowerPoint Presentation</vt:lpstr>
      <vt:lpstr>PowerPoint Presentation</vt:lpstr>
      <vt:lpstr>PowerPoint Presentation</vt:lpstr>
      <vt:lpstr> We tried using the  Decision Tree Classifier Model  for the personal information in the Dataframe   but the results did not make any sense, so we abandoned this method.   The accuracy was less than 3%  on the top matrix and less than 2% on the bottom matrix    </vt:lpstr>
      <vt:lpstr>PowerPoint Presentation</vt:lpstr>
      <vt:lpstr>PowerPoint Presentation</vt:lpstr>
      <vt:lpstr>Data File Change  </vt:lpstr>
      <vt:lpstr>Predicting Student Dropout and Academic Success</vt:lpstr>
      <vt:lpstr>Basic Statistical Demographic  Information</vt:lpstr>
      <vt:lpstr>Basic Statistical Socioeconomic Information </vt:lpstr>
      <vt:lpstr>PowerPoint Presentation</vt:lpstr>
      <vt:lpstr>PowerPoint Presentation</vt:lpstr>
      <vt:lpstr>Data Crunching</vt:lpstr>
      <vt:lpstr>PowerPoint Presentation</vt:lpstr>
      <vt:lpstr>Most of the Students were Single</vt:lpstr>
      <vt:lpstr>Gender and Enrollment</vt:lpstr>
      <vt:lpstr>Project Steps – Supervised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Group 3</dc:title>
  <dc:creator>Kathy Parrott</dc:creator>
  <cp:lastModifiedBy>Kathy Parrott</cp:lastModifiedBy>
  <cp:revision>1</cp:revision>
  <dcterms:created xsi:type="dcterms:W3CDTF">2023-11-16T23:21:52Z</dcterms:created>
  <dcterms:modified xsi:type="dcterms:W3CDTF">2023-11-28T02:03:56Z</dcterms:modified>
</cp:coreProperties>
</file>