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210 클레이토이" charset="1" panose="02020603020101020101"/>
      <p:regular r:id="rId21"/>
    </p:embeddedFont>
    <p:embeddedFont>
      <p:font typeface="Now" charset="1" panose="00000500000000000000"/>
      <p:regular r:id="rId22"/>
    </p:embeddedFont>
    <p:embeddedFont>
      <p:font typeface="210 옥탑방" charset="1" panose="02020603020101020101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1.jpe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25.png" Type="http://schemas.openxmlformats.org/officeDocument/2006/relationships/image"/><Relationship Id="rId8" Target="../media/image26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svg" Type="http://schemas.openxmlformats.org/officeDocument/2006/relationships/image"/><Relationship Id="rId11" Target="../media/image10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1.jpe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25.png" Type="http://schemas.openxmlformats.org/officeDocument/2006/relationships/image"/><Relationship Id="rId8" Target="../media/image26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svg" Type="http://schemas.openxmlformats.org/officeDocument/2006/relationships/image"/><Relationship Id="rId11" Target="../media/image10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1.jpe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25.png" Type="http://schemas.openxmlformats.org/officeDocument/2006/relationships/image"/><Relationship Id="rId8" Target="../media/image26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svg" Type="http://schemas.openxmlformats.org/officeDocument/2006/relationships/image"/><Relationship Id="rId11" Target="../media/image17.png" Type="http://schemas.openxmlformats.org/officeDocument/2006/relationships/image"/><Relationship Id="rId12" Target="../media/image18.svg" Type="http://schemas.openxmlformats.org/officeDocument/2006/relationships/image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svg" Type="http://schemas.openxmlformats.org/officeDocument/2006/relationships/image"/><Relationship Id="rId11" Target="../media/image10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1.jpe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25.png" Type="http://schemas.openxmlformats.org/officeDocument/2006/relationships/image"/><Relationship Id="rId8" Target="../media/image26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svg" Type="http://schemas.openxmlformats.org/officeDocument/2006/relationships/image"/><Relationship Id="rId11" Target="../media/image10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1.jpe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25.png" Type="http://schemas.openxmlformats.org/officeDocument/2006/relationships/image"/><Relationship Id="rId8" Target="../media/image26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svg" Type="http://schemas.openxmlformats.org/officeDocument/2006/relationships/image"/><Relationship Id="rId11" Target="../media/image10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1.jpe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25.png" Type="http://schemas.openxmlformats.org/officeDocument/2006/relationships/image"/><Relationship Id="rId8" Target="../media/image26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svg" Type="http://schemas.openxmlformats.org/officeDocument/2006/relationships/image"/><Relationship Id="rId11" Target="../media/image10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Relationship Id="rId9" Target="../media/image2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02961">
            <a:off x="-757233" y="-1516682"/>
            <a:ext cx="19802466" cy="13320365"/>
          </a:xfrm>
          <a:custGeom>
            <a:avLst/>
            <a:gdLst/>
            <a:ahLst/>
            <a:cxnLst/>
            <a:rect r="r" b="b" t="t" l="l"/>
            <a:pathLst>
              <a:path h="13320365" w="19802466">
                <a:moveTo>
                  <a:pt x="1795044" y="0"/>
                </a:moveTo>
                <a:lnTo>
                  <a:pt x="19802466" y="3191189"/>
                </a:lnTo>
                <a:lnTo>
                  <a:pt x="18007422" y="13320364"/>
                </a:lnTo>
                <a:lnTo>
                  <a:pt x="0" y="10129175"/>
                </a:lnTo>
                <a:lnTo>
                  <a:pt x="1795044" y="0"/>
                </a:lnTo>
                <a:close/>
              </a:path>
            </a:pathLst>
          </a:custGeom>
          <a:blipFill>
            <a:blip r:embed="rId2"/>
            <a:stretch>
              <a:fillRect l="0" t="-38754" r="0" b="-3875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70684">
            <a:off x="12962571" y="8721063"/>
            <a:ext cx="6242627" cy="8826336"/>
          </a:xfrm>
          <a:custGeom>
            <a:avLst/>
            <a:gdLst/>
            <a:ahLst/>
            <a:cxnLst/>
            <a:rect r="r" b="b" t="t" l="l"/>
            <a:pathLst>
              <a:path h="8826336" w="6242627">
                <a:moveTo>
                  <a:pt x="0" y="0"/>
                </a:moveTo>
                <a:lnTo>
                  <a:pt x="6242627" y="0"/>
                </a:lnTo>
                <a:lnTo>
                  <a:pt x="6242627" y="8826336"/>
                </a:lnTo>
                <a:lnTo>
                  <a:pt x="0" y="88263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5947236">
            <a:off x="-1742094" y="-5955049"/>
            <a:ext cx="6242627" cy="8826336"/>
          </a:xfrm>
          <a:custGeom>
            <a:avLst/>
            <a:gdLst/>
            <a:ahLst/>
            <a:cxnLst/>
            <a:rect r="r" b="b" t="t" l="l"/>
            <a:pathLst>
              <a:path h="8826336" w="6242627">
                <a:moveTo>
                  <a:pt x="0" y="0"/>
                </a:moveTo>
                <a:lnTo>
                  <a:pt x="6242626" y="0"/>
                </a:lnTo>
                <a:lnTo>
                  <a:pt x="6242626" y="8826335"/>
                </a:lnTo>
                <a:lnTo>
                  <a:pt x="0" y="882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8571">
            <a:off x="2042896" y="1342168"/>
            <a:ext cx="14202209" cy="7359326"/>
          </a:xfrm>
          <a:custGeom>
            <a:avLst/>
            <a:gdLst/>
            <a:ahLst/>
            <a:cxnLst/>
            <a:rect r="r" b="b" t="t" l="l"/>
            <a:pathLst>
              <a:path h="7359326" w="14202209">
                <a:moveTo>
                  <a:pt x="0" y="0"/>
                </a:moveTo>
                <a:lnTo>
                  <a:pt x="14202208" y="0"/>
                </a:lnTo>
                <a:lnTo>
                  <a:pt x="14202208" y="7359326"/>
                </a:lnTo>
                <a:lnTo>
                  <a:pt x="0" y="73593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656887" y="7280545"/>
            <a:ext cx="3864054" cy="2260472"/>
          </a:xfrm>
          <a:custGeom>
            <a:avLst/>
            <a:gdLst/>
            <a:ahLst/>
            <a:cxnLst/>
            <a:rect r="r" b="b" t="t" l="l"/>
            <a:pathLst>
              <a:path h="2260472" w="3864054">
                <a:moveTo>
                  <a:pt x="0" y="0"/>
                </a:moveTo>
                <a:lnTo>
                  <a:pt x="3864054" y="0"/>
                </a:lnTo>
                <a:lnTo>
                  <a:pt x="3864054" y="2260472"/>
                </a:lnTo>
                <a:lnTo>
                  <a:pt x="0" y="22604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5751666" y="723448"/>
            <a:ext cx="4118345" cy="3032132"/>
          </a:xfrm>
          <a:custGeom>
            <a:avLst/>
            <a:gdLst/>
            <a:ahLst/>
            <a:cxnLst/>
            <a:rect r="r" b="b" t="t" l="l"/>
            <a:pathLst>
              <a:path h="3032132" w="4118345">
                <a:moveTo>
                  <a:pt x="0" y="0"/>
                </a:moveTo>
                <a:lnTo>
                  <a:pt x="4118345" y="0"/>
                </a:lnTo>
                <a:lnTo>
                  <a:pt x="4118345" y="3032132"/>
                </a:lnTo>
                <a:lnTo>
                  <a:pt x="0" y="303213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323783" y="1848167"/>
            <a:ext cx="3640434" cy="782693"/>
          </a:xfrm>
          <a:custGeom>
            <a:avLst/>
            <a:gdLst/>
            <a:ahLst/>
            <a:cxnLst/>
            <a:rect r="r" b="b" t="t" l="l"/>
            <a:pathLst>
              <a:path h="782693" w="3640434">
                <a:moveTo>
                  <a:pt x="0" y="0"/>
                </a:moveTo>
                <a:lnTo>
                  <a:pt x="3640434" y="0"/>
                </a:lnTo>
                <a:lnTo>
                  <a:pt x="3640434" y="782693"/>
                </a:lnTo>
                <a:lnTo>
                  <a:pt x="0" y="78269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-89890">
            <a:off x="3630490" y="3072493"/>
            <a:ext cx="11750878" cy="474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46"/>
              </a:lnSpc>
            </a:pPr>
            <a:r>
              <a:rPr lang="en-US" sz="18329">
                <a:solidFill>
                  <a:srgbClr val="804726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Reserva de Buffet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02961">
            <a:off x="-757233" y="-1516682"/>
            <a:ext cx="19802466" cy="13320365"/>
          </a:xfrm>
          <a:custGeom>
            <a:avLst/>
            <a:gdLst/>
            <a:ahLst/>
            <a:cxnLst/>
            <a:rect r="r" b="b" t="t" l="l"/>
            <a:pathLst>
              <a:path h="13320365" w="19802466">
                <a:moveTo>
                  <a:pt x="1795044" y="0"/>
                </a:moveTo>
                <a:lnTo>
                  <a:pt x="19802466" y="3191189"/>
                </a:lnTo>
                <a:lnTo>
                  <a:pt x="18007422" y="13320364"/>
                </a:lnTo>
                <a:lnTo>
                  <a:pt x="0" y="10129175"/>
                </a:lnTo>
                <a:lnTo>
                  <a:pt x="1795044" y="0"/>
                </a:lnTo>
                <a:close/>
              </a:path>
            </a:pathLst>
          </a:custGeom>
          <a:blipFill>
            <a:blip r:embed="rId2"/>
            <a:stretch>
              <a:fillRect l="0" t="-38754" r="0" b="-3875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24560" y="1039790"/>
            <a:ext cx="15838879" cy="8207419"/>
          </a:xfrm>
          <a:custGeom>
            <a:avLst/>
            <a:gdLst/>
            <a:ahLst/>
            <a:cxnLst/>
            <a:rect r="r" b="b" t="t" l="l"/>
            <a:pathLst>
              <a:path h="8207419" w="15838879">
                <a:moveTo>
                  <a:pt x="0" y="0"/>
                </a:moveTo>
                <a:lnTo>
                  <a:pt x="15838880" y="0"/>
                </a:lnTo>
                <a:lnTo>
                  <a:pt x="15838880" y="8207420"/>
                </a:lnTo>
                <a:lnTo>
                  <a:pt x="0" y="82074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12933">
            <a:off x="-245070" y="8571825"/>
            <a:ext cx="6242627" cy="8826336"/>
          </a:xfrm>
          <a:custGeom>
            <a:avLst/>
            <a:gdLst/>
            <a:ahLst/>
            <a:cxnLst/>
            <a:rect r="r" b="b" t="t" l="l"/>
            <a:pathLst>
              <a:path h="8826336" w="6242627">
                <a:moveTo>
                  <a:pt x="0" y="0"/>
                </a:moveTo>
                <a:lnTo>
                  <a:pt x="6242626" y="0"/>
                </a:lnTo>
                <a:lnTo>
                  <a:pt x="6242626" y="8826335"/>
                </a:lnTo>
                <a:lnTo>
                  <a:pt x="0" y="882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370684">
            <a:off x="14419746" y="-5183820"/>
            <a:ext cx="6242627" cy="8826336"/>
          </a:xfrm>
          <a:custGeom>
            <a:avLst/>
            <a:gdLst/>
            <a:ahLst/>
            <a:cxnLst/>
            <a:rect r="r" b="b" t="t" l="l"/>
            <a:pathLst>
              <a:path h="8826336" w="6242627">
                <a:moveTo>
                  <a:pt x="0" y="0"/>
                </a:moveTo>
                <a:lnTo>
                  <a:pt x="6242626" y="0"/>
                </a:lnTo>
                <a:lnTo>
                  <a:pt x="6242626" y="8826335"/>
                </a:lnTo>
                <a:lnTo>
                  <a:pt x="0" y="882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577651" y="7010061"/>
            <a:ext cx="2971577" cy="3465396"/>
          </a:xfrm>
          <a:custGeom>
            <a:avLst/>
            <a:gdLst/>
            <a:ahLst/>
            <a:cxnLst/>
            <a:rect r="r" b="b" t="t" l="l"/>
            <a:pathLst>
              <a:path h="3465396" w="2971577">
                <a:moveTo>
                  <a:pt x="0" y="0"/>
                </a:moveTo>
                <a:lnTo>
                  <a:pt x="2971577" y="0"/>
                </a:lnTo>
                <a:lnTo>
                  <a:pt x="2971577" y="3465396"/>
                </a:lnTo>
                <a:lnTo>
                  <a:pt x="0" y="34653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true" flipV="false" rot="0">
            <a:off x="254058" y="275243"/>
            <a:ext cx="2971577" cy="3465396"/>
          </a:xfrm>
          <a:custGeom>
            <a:avLst/>
            <a:gdLst/>
            <a:ahLst/>
            <a:cxnLst/>
            <a:rect r="r" b="b" t="t" l="l"/>
            <a:pathLst>
              <a:path h="3465396" w="2971577">
                <a:moveTo>
                  <a:pt x="2971577" y="0"/>
                </a:moveTo>
                <a:lnTo>
                  <a:pt x="0" y="0"/>
                </a:lnTo>
                <a:lnTo>
                  <a:pt x="0" y="3465396"/>
                </a:lnTo>
                <a:lnTo>
                  <a:pt x="2971577" y="3465396"/>
                </a:lnTo>
                <a:lnTo>
                  <a:pt x="297157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500886" y="729122"/>
            <a:ext cx="3466682" cy="745337"/>
          </a:xfrm>
          <a:custGeom>
            <a:avLst/>
            <a:gdLst/>
            <a:ahLst/>
            <a:cxnLst/>
            <a:rect r="r" b="b" t="t" l="l"/>
            <a:pathLst>
              <a:path h="745337" w="3466682">
                <a:moveTo>
                  <a:pt x="0" y="0"/>
                </a:moveTo>
                <a:lnTo>
                  <a:pt x="3466681" y="0"/>
                </a:lnTo>
                <a:lnTo>
                  <a:pt x="3466681" y="745337"/>
                </a:lnTo>
                <a:lnTo>
                  <a:pt x="0" y="74533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4273020">
            <a:off x="-619881" y="4198256"/>
            <a:ext cx="1794265" cy="2479512"/>
          </a:xfrm>
          <a:custGeom>
            <a:avLst/>
            <a:gdLst/>
            <a:ahLst/>
            <a:cxnLst/>
            <a:rect r="r" b="b" t="t" l="l"/>
            <a:pathLst>
              <a:path h="2479512" w="1794265">
                <a:moveTo>
                  <a:pt x="1794265" y="0"/>
                </a:moveTo>
                <a:lnTo>
                  <a:pt x="0" y="0"/>
                </a:lnTo>
                <a:lnTo>
                  <a:pt x="0" y="2479512"/>
                </a:lnTo>
                <a:lnTo>
                  <a:pt x="1794265" y="2479512"/>
                </a:lnTo>
                <a:lnTo>
                  <a:pt x="179426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3924864">
            <a:off x="17030940" y="3712736"/>
            <a:ext cx="1776538" cy="2455015"/>
          </a:xfrm>
          <a:custGeom>
            <a:avLst/>
            <a:gdLst/>
            <a:ahLst/>
            <a:cxnLst/>
            <a:rect r="r" b="b" t="t" l="l"/>
            <a:pathLst>
              <a:path h="2455015" w="1776538">
                <a:moveTo>
                  <a:pt x="0" y="0"/>
                </a:moveTo>
                <a:lnTo>
                  <a:pt x="1776538" y="0"/>
                </a:lnTo>
                <a:lnTo>
                  <a:pt x="1776538" y="2455014"/>
                </a:lnTo>
                <a:lnTo>
                  <a:pt x="0" y="245501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443485" y="3537404"/>
            <a:ext cx="1661069" cy="657756"/>
            <a:chOff x="0" y="0"/>
            <a:chExt cx="2357064" cy="93335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739847" y="3483246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04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/09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2443485" y="4412815"/>
            <a:ext cx="1661069" cy="657756"/>
            <a:chOff x="0" y="0"/>
            <a:chExt cx="2357064" cy="93335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443485" y="5289646"/>
            <a:ext cx="1661069" cy="657756"/>
            <a:chOff x="0" y="0"/>
            <a:chExt cx="2357064" cy="93335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443485" y="6166478"/>
            <a:ext cx="1661069" cy="657756"/>
            <a:chOff x="0" y="0"/>
            <a:chExt cx="2357064" cy="93335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2443485" y="7043309"/>
            <a:ext cx="1661069" cy="657756"/>
            <a:chOff x="0" y="0"/>
            <a:chExt cx="2357064" cy="93335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739847" y="4342540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05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/09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39847" y="5248029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06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/09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739847" y="6125107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09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/09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9847" y="6967109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10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/09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056036" y="5229296"/>
            <a:ext cx="10099569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Revisar e ajustar o layout para compatibilidade com diferentes navegadores.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060179" y="3499304"/>
            <a:ext cx="610835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Integrar e testar o frontend com o backend.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060179" y="3797833"/>
            <a:ext cx="731406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Corrigir problemas de integração e bugs encontrados.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056036" y="4328256"/>
            <a:ext cx="611249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Testar o sistema completo com dados reais.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056036" y="4661631"/>
            <a:ext cx="7655079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Ajustar interfaces e funcionalidades com base nos testes.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056036" y="5571561"/>
            <a:ext cx="9781651" cy="327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6088" indent="-208044" lvl="1">
              <a:lnSpc>
                <a:spcPts val="2698"/>
              </a:lnSpc>
              <a:spcBef>
                <a:spcPct val="0"/>
              </a:spcBef>
              <a:buFont typeface="Arial"/>
              <a:buChar char="•"/>
            </a:pPr>
            <a:r>
              <a:rPr lang="en-US" sz="192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Melhorar a performance do frontend (otimização de carregamento, etc.).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056036" y="6156953"/>
            <a:ext cx="884328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Realizar testes de integração completos entre frontend e backend.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056036" y="6486870"/>
            <a:ext cx="91599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Corrigir bugs e ajustar a interface com base nos testes de integração.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056036" y="7090934"/>
            <a:ext cx="1020249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Adicionar funcionalidades adicionais se houver tempo (filtros avançados, etc.).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056036" y="7424253"/>
            <a:ext cx="731820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Realizar testes finais de usabilidade e responsividade.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263209" y="1602304"/>
            <a:ext cx="7760649" cy="94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1"/>
              </a:lnSpc>
            </a:pPr>
            <a:r>
              <a:rPr lang="en-US" sz="7112">
                <a:solidFill>
                  <a:srgbClr val="D46619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Programador 2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503890" y="2439061"/>
            <a:ext cx="5413901" cy="616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2"/>
              </a:lnSpc>
            </a:pPr>
            <a:r>
              <a:rPr lang="en-US" sz="30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Frontend e Integração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02961">
            <a:off x="-757233" y="-1516682"/>
            <a:ext cx="19802466" cy="13320365"/>
          </a:xfrm>
          <a:custGeom>
            <a:avLst/>
            <a:gdLst/>
            <a:ahLst/>
            <a:cxnLst/>
            <a:rect r="r" b="b" t="t" l="l"/>
            <a:pathLst>
              <a:path h="13320365" w="19802466">
                <a:moveTo>
                  <a:pt x="1795044" y="0"/>
                </a:moveTo>
                <a:lnTo>
                  <a:pt x="19802466" y="3191189"/>
                </a:lnTo>
                <a:lnTo>
                  <a:pt x="18007422" y="13320364"/>
                </a:lnTo>
                <a:lnTo>
                  <a:pt x="0" y="10129175"/>
                </a:lnTo>
                <a:lnTo>
                  <a:pt x="1795044" y="0"/>
                </a:lnTo>
                <a:close/>
              </a:path>
            </a:pathLst>
          </a:custGeom>
          <a:blipFill>
            <a:blip r:embed="rId2"/>
            <a:stretch>
              <a:fillRect l="0" t="-38754" r="0" b="-3875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70684">
            <a:off x="15396934" y="-2803872"/>
            <a:ext cx="6242627" cy="8826336"/>
          </a:xfrm>
          <a:custGeom>
            <a:avLst/>
            <a:gdLst/>
            <a:ahLst/>
            <a:cxnLst/>
            <a:rect r="r" b="b" t="t" l="l"/>
            <a:pathLst>
              <a:path h="8826336" w="6242627">
                <a:moveTo>
                  <a:pt x="0" y="0"/>
                </a:moveTo>
                <a:lnTo>
                  <a:pt x="6242626" y="0"/>
                </a:lnTo>
                <a:lnTo>
                  <a:pt x="6242626" y="8826336"/>
                </a:lnTo>
                <a:lnTo>
                  <a:pt x="0" y="88263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-370684">
            <a:off x="-2272222" y="6908181"/>
            <a:ext cx="6242627" cy="8826336"/>
          </a:xfrm>
          <a:custGeom>
            <a:avLst/>
            <a:gdLst/>
            <a:ahLst/>
            <a:cxnLst/>
            <a:rect r="r" b="b" t="t" l="l"/>
            <a:pathLst>
              <a:path h="8826336" w="6242627">
                <a:moveTo>
                  <a:pt x="6242626" y="0"/>
                </a:moveTo>
                <a:lnTo>
                  <a:pt x="0" y="0"/>
                </a:lnTo>
                <a:lnTo>
                  <a:pt x="0" y="8826335"/>
                </a:lnTo>
                <a:lnTo>
                  <a:pt x="6242626" y="8826335"/>
                </a:lnTo>
                <a:lnTo>
                  <a:pt x="624262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66752" y="1268926"/>
            <a:ext cx="14954497" cy="7749148"/>
          </a:xfrm>
          <a:custGeom>
            <a:avLst/>
            <a:gdLst/>
            <a:ahLst/>
            <a:cxnLst/>
            <a:rect r="r" b="b" t="t" l="l"/>
            <a:pathLst>
              <a:path h="7749148" w="14954497">
                <a:moveTo>
                  <a:pt x="0" y="0"/>
                </a:moveTo>
                <a:lnTo>
                  <a:pt x="14954496" y="0"/>
                </a:lnTo>
                <a:lnTo>
                  <a:pt x="14954496" y="7749148"/>
                </a:lnTo>
                <a:lnTo>
                  <a:pt x="0" y="7749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094229">
            <a:off x="-2163564" y="-1519072"/>
            <a:ext cx="7361050" cy="5575996"/>
          </a:xfrm>
          <a:custGeom>
            <a:avLst/>
            <a:gdLst/>
            <a:ahLst/>
            <a:cxnLst/>
            <a:rect r="r" b="b" t="t" l="l"/>
            <a:pathLst>
              <a:path h="5575996" w="7361050">
                <a:moveTo>
                  <a:pt x="0" y="0"/>
                </a:moveTo>
                <a:lnTo>
                  <a:pt x="7361050" y="0"/>
                </a:lnTo>
                <a:lnTo>
                  <a:pt x="7361050" y="5575996"/>
                </a:lnTo>
                <a:lnTo>
                  <a:pt x="0" y="55759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032414" y="3768480"/>
            <a:ext cx="7074884" cy="7200900"/>
          </a:xfrm>
          <a:custGeom>
            <a:avLst/>
            <a:gdLst/>
            <a:ahLst/>
            <a:cxnLst/>
            <a:rect r="r" b="b" t="t" l="l"/>
            <a:pathLst>
              <a:path h="7200900" w="7074884">
                <a:moveTo>
                  <a:pt x="0" y="0"/>
                </a:moveTo>
                <a:lnTo>
                  <a:pt x="7074884" y="0"/>
                </a:lnTo>
                <a:lnTo>
                  <a:pt x="707488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977730" y="803178"/>
            <a:ext cx="4332540" cy="931496"/>
          </a:xfrm>
          <a:custGeom>
            <a:avLst/>
            <a:gdLst/>
            <a:ahLst/>
            <a:cxnLst/>
            <a:rect r="r" b="b" t="t" l="l"/>
            <a:pathLst>
              <a:path h="931496" w="4332540">
                <a:moveTo>
                  <a:pt x="0" y="0"/>
                </a:moveTo>
                <a:lnTo>
                  <a:pt x="4332540" y="0"/>
                </a:lnTo>
                <a:lnTo>
                  <a:pt x="4332540" y="931496"/>
                </a:lnTo>
                <a:lnTo>
                  <a:pt x="0" y="93149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263676" y="1868024"/>
            <a:ext cx="7760649" cy="94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1"/>
              </a:lnSpc>
            </a:pPr>
            <a:r>
              <a:rPr lang="en-US" sz="7112">
                <a:solidFill>
                  <a:srgbClr val="D46619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Programador 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86417" y="2650723"/>
            <a:ext cx="5413901" cy="616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2"/>
              </a:lnSpc>
            </a:pPr>
            <a:r>
              <a:rPr lang="en-US" sz="30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 Backend e Banco de Dados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601108" y="3610333"/>
            <a:ext cx="1661069" cy="657756"/>
            <a:chOff x="0" y="0"/>
            <a:chExt cx="2357064" cy="93335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897469" y="3556175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11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/09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2601108" y="4485744"/>
            <a:ext cx="1661069" cy="657756"/>
            <a:chOff x="0" y="0"/>
            <a:chExt cx="2357064" cy="93335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601108" y="5362575"/>
            <a:ext cx="1661069" cy="657756"/>
            <a:chOff x="0" y="0"/>
            <a:chExt cx="2357064" cy="93335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601108" y="6239406"/>
            <a:ext cx="1661069" cy="657756"/>
            <a:chOff x="0" y="0"/>
            <a:chExt cx="2357064" cy="93335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2601108" y="7116238"/>
            <a:ext cx="1661069" cy="657756"/>
            <a:chOff x="0" y="0"/>
            <a:chExt cx="2357064" cy="93335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897469" y="4415469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12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/09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897469" y="5320957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13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/09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897469" y="6198035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16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/09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897469" y="7040038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17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/09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213659" y="5302225"/>
            <a:ext cx="846502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Corrigir bugs de integração e problemas encontrados nos testes.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217802" y="3572233"/>
            <a:ext cx="5387866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Testar e validar a API com dados reais.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217802" y="3870762"/>
            <a:ext cx="6111163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Preparar a documentação final do backend.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198451" y="4401185"/>
            <a:ext cx="7501867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1123" indent="-205561" lvl="1">
              <a:lnSpc>
                <a:spcPts val="2665"/>
              </a:lnSpc>
              <a:spcBef>
                <a:spcPct val="0"/>
              </a:spcBef>
              <a:buFont typeface="Arial"/>
              <a:buChar char="•"/>
            </a:pPr>
            <a:r>
              <a:rPr lang="en-US" sz="1904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Realizar testes de integração entre frontend e backend.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213659" y="4734560"/>
            <a:ext cx="625598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Ajustar endpoints da API conforme necessário.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213659" y="5653353"/>
            <a:ext cx="653157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Finalizar a documentação da API e do backend.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213659" y="6229881"/>
            <a:ext cx="625598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Realizar testes de desempenho e otimização.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213659" y="6559799"/>
            <a:ext cx="709661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Preparar o ambiente de produção para lançamento.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213659" y="7163863"/>
            <a:ext cx="575518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Revisar código e preparar para o deploy.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213659" y="7497182"/>
            <a:ext cx="949175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Garantir que todas as funcionalidades estejam completas e operacionais.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02961">
            <a:off x="-757233" y="-1516682"/>
            <a:ext cx="19802466" cy="13320365"/>
          </a:xfrm>
          <a:custGeom>
            <a:avLst/>
            <a:gdLst/>
            <a:ahLst/>
            <a:cxnLst/>
            <a:rect r="r" b="b" t="t" l="l"/>
            <a:pathLst>
              <a:path h="13320365" w="19802466">
                <a:moveTo>
                  <a:pt x="1795044" y="0"/>
                </a:moveTo>
                <a:lnTo>
                  <a:pt x="19802466" y="3191189"/>
                </a:lnTo>
                <a:lnTo>
                  <a:pt x="18007422" y="13320364"/>
                </a:lnTo>
                <a:lnTo>
                  <a:pt x="0" y="10129175"/>
                </a:lnTo>
                <a:lnTo>
                  <a:pt x="1795044" y="0"/>
                </a:lnTo>
                <a:close/>
              </a:path>
            </a:pathLst>
          </a:custGeom>
          <a:blipFill>
            <a:blip r:embed="rId2"/>
            <a:stretch>
              <a:fillRect l="0" t="-38754" r="0" b="-3875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24560" y="1039790"/>
            <a:ext cx="15838879" cy="8207419"/>
          </a:xfrm>
          <a:custGeom>
            <a:avLst/>
            <a:gdLst/>
            <a:ahLst/>
            <a:cxnLst/>
            <a:rect r="r" b="b" t="t" l="l"/>
            <a:pathLst>
              <a:path h="8207419" w="15838879">
                <a:moveTo>
                  <a:pt x="0" y="0"/>
                </a:moveTo>
                <a:lnTo>
                  <a:pt x="15838880" y="0"/>
                </a:lnTo>
                <a:lnTo>
                  <a:pt x="15838880" y="8207420"/>
                </a:lnTo>
                <a:lnTo>
                  <a:pt x="0" y="82074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12933">
            <a:off x="-245070" y="8571825"/>
            <a:ext cx="6242627" cy="8826336"/>
          </a:xfrm>
          <a:custGeom>
            <a:avLst/>
            <a:gdLst/>
            <a:ahLst/>
            <a:cxnLst/>
            <a:rect r="r" b="b" t="t" l="l"/>
            <a:pathLst>
              <a:path h="8826336" w="6242627">
                <a:moveTo>
                  <a:pt x="0" y="0"/>
                </a:moveTo>
                <a:lnTo>
                  <a:pt x="6242626" y="0"/>
                </a:lnTo>
                <a:lnTo>
                  <a:pt x="6242626" y="8826335"/>
                </a:lnTo>
                <a:lnTo>
                  <a:pt x="0" y="882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370684">
            <a:off x="14419746" y="-5183820"/>
            <a:ext cx="6242627" cy="8826336"/>
          </a:xfrm>
          <a:custGeom>
            <a:avLst/>
            <a:gdLst/>
            <a:ahLst/>
            <a:cxnLst/>
            <a:rect r="r" b="b" t="t" l="l"/>
            <a:pathLst>
              <a:path h="8826336" w="6242627">
                <a:moveTo>
                  <a:pt x="0" y="0"/>
                </a:moveTo>
                <a:lnTo>
                  <a:pt x="6242626" y="0"/>
                </a:lnTo>
                <a:lnTo>
                  <a:pt x="6242626" y="8826335"/>
                </a:lnTo>
                <a:lnTo>
                  <a:pt x="0" y="882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577651" y="7010061"/>
            <a:ext cx="2971577" cy="3465396"/>
          </a:xfrm>
          <a:custGeom>
            <a:avLst/>
            <a:gdLst/>
            <a:ahLst/>
            <a:cxnLst/>
            <a:rect r="r" b="b" t="t" l="l"/>
            <a:pathLst>
              <a:path h="3465396" w="2971577">
                <a:moveTo>
                  <a:pt x="0" y="0"/>
                </a:moveTo>
                <a:lnTo>
                  <a:pt x="2971577" y="0"/>
                </a:lnTo>
                <a:lnTo>
                  <a:pt x="2971577" y="3465396"/>
                </a:lnTo>
                <a:lnTo>
                  <a:pt x="0" y="34653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true" flipV="false" rot="0">
            <a:off x="254058" y="275243"/>
            <a:ext cx="2971577" cy="3465396"/>
          </a:xfrm>
          <a:custGeom>
            <a:avLst/>
            <a:gdLst/>
            <a:ahLst/>
            <a:cxnLst/>
            <a:rect r="r" b="b" t="t" l="l"/>
            <a:pathLst>
              <a:path h="3465396" w="2971577">
                <a:moveTo>
                  <a:pt x="2971577" y="0"/>
                </a:moveTo>
                <a:lnTo>
                  <a:pt x="0" y="0"/>
                </a:lnTo>
                <a:lnTo>
                  <a:pt x="0" y="3465396"/>
                </a:lnTo>
                <a:lnTo>
                  <a:pt x="2971577" y="3465396"/>
                </a:lnTo>
                <a:lnTo>
                  <a:pt x="297157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500886" y="729122"/>
            <a:ext cx="3466682" cy="745337"/>
          </a:xfrm>
          <a:custGeom>
            <a:avLst/>
            <a:gdLst/>
            <a:ahLst/>
            <a:cxnLst/>
            <a:rect r="r" b="b" t="t" l="l"/>
            <a:pathLst>
              <a:path h="745337" w="3466682">
                <a:moveTo>
                  <a:pt x="0" y="0"/>
                </a:moveTo>
                <a:lnTo>
                  <a:pt x="3466681" y="0"/>
                </a:lnTo>
                <a:lnTo>
                  <a:pt x="3466681" y="745337"/>
                </a:lnTo>
                <a:lnTo>
                  <a:pt x="0" y="74533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4273020">
            <a:off x="-619881" y="4198256"/>
            <a:ext cx="1794265" cy="2479512"/>
          </a:xfrm>
          <a:custGeom>
            <a:avLst/>
            <a:gdLst/>
            <a:ahLst/>
            <a:cxnLst/>
            <a:rect r="r" b="b" t="t" l="l"/>
            <a:pathLst>
              <a:path h="2479512" w="1794265">
                <a:moveTo>
                  <a:pt x="1794265" y="0"/>
                </a:moveTo>
                <a:lnTo>
                  <a:pt x="0" y="0"/>
                </a:lnTo>
                <a:lnTo>
                  <a:pt x="0" y="2479512"/>
                </a:lnTo>
                <a:lnTo>
                  <a:pt x="1794265" y="2479512"/>
                </a:lnTo>
                <a:lnTo>
                  <a:pt x="179426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3924864">
            <a:off x="17030940" y="3712736"/>
            <a:ext cx="1776538" cy="2455015"/>
          </a:xfrm>
          <a:custGeom>
            <a:avLst/>
            <a:gdLst/>
            <a:ahLst/>
            <a:cxnLst/>
            <a:rect r="r" b="b" t="t" l="l"/>
            <a:pathLst>
              <a:path h="2455015" w="1776538">
                <a:moveTo>
                  <a:pt x="0" y="0"/>
                </a:moveTo>
                <a:lnTo>
                  <a:pt x="1776538" y="0"/>
                </a:lnTo>
                <a:lnTo>
                  <a:pt x="1776538" y="2455014"/>
                </a:lnTo>
                <a:lnTo>
                  <a:pt x="0" y="245501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443485" y="3537404"/>
            <a:ext cx="1661069" cy="657756"/>
            <a:chOff x="0" y="0"/>
            <a:chExt cx="2357064" cy="93335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739847" y="3483246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11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/09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2443485" y="4412815"/>
            <a:ext cx="1661069" cy="657756"/>
            <a:chOff x="0" y="0"/>
            <a:chExt cx="2357064" cy="93335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443485" y="5289646"/>
            <a:ext cx="1661069" cy="657756"/>
            <a:chOff x="0" y="0"/>
            <a:chExt cx="2357064" cy="93335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443485" y="6166478"/>
            <a:ext cx="1661069" cy="657756"/>
            <a:chOff x="0" y="0"/>
            <a:chExt cx="2357064" cy="93335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2443485" y="7043309"/>
            <a:ext cx="1661069" cy="657756"/>
            <a:chOff x="0" y="0"/>
            <a:chExt cx="2357064" cy="93335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739847" y="4342540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12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/09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39847" y="5248029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13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/09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739847" y="6125107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16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/09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9847" y="6967109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17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/09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056036" y="5229296"/>
            <a:ext cx="691153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Realizar testes finais de performance e segurança.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060179" y="3499304"/>
            <a:ext cx="6374259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Revisar e ajustar a documentação do frontend.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060179" y="3797833"/>
            <a:ext cx="690738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Preparar o ambiente de produção para o frontend.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056036" y="4328256"/>
            <a:ext cx="9318989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Testar a integração completa com o backend em ambiente de staging.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056036" y="4661631"/>
            <a:ext cx="571554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Corrigir bugs e ajustar a integração final.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056036" y="5571561"/>
            <a:ext cx="5178190" cy="327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6088" indent="-208044" lvl="1">
              <a:lnSpc>
                <a:spcPts val="2698"/>
              </a:lnSpc>
              <a:spcBef>
                <a:spcPct val="0"/>
              </a:spcBef>
              <a:buFont typeface="Arial"/>
              <a:buChar char="•"/>
            </a:pPr>
            <a:r>
              <a:rPr lang="en-US" sz="192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Preparar o frontend para o deploy.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056036" y="6156953"/>
            <a:ext cx="6747329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Revisar e finalizar qualquer ajuste de última hora.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056036" y="6486870"/>
            <a:ext cx="11021323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Garantir que toda a funcionalidade esteja completa e operando conforme esperado.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056036" y="7090934"/>
            <a:ext cx="46594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Preparar a entrega do frontend.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056036" y="7424253"/>
            <a:ext cx="9711346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Revisar a documentação e garantir que tudo esteja pronto para a entrega.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263209" y="1602304"/>
            <a:ext cx="7760649" cy="94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1"/>
              </a:lnSpc>
            </a:pPr>
            <a:r>
              <a:rPr lang="en-US" sz="7112">
                <a:solidFill>
                  <a:srgbClr val="D46619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Programador 2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503890" y="2439061"/>
            <a:ext cx="5413901" cy="616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2"/>
              </a:lnSpc>
            </a:pPr>
            <a:r>
              <a:rPr lang="en-US" sz="30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Frontend e Integração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02961">
            <a:off x="-757233" y="-1516682"/>
            <a:ext cx="19802466" cy="13320365"/>
          </a:xfrm>
          <a:custGeom>
            <a:avLst/>
            <a:gdLst/>
            <a:ahLst/>
            <a:cxnLst/>
            <a:rect r="r" b="b" t="t" l="l"/>
            <a:pathLst>
              <a:path h="13320365" w="19802466">
                <a:moveTo>
                  <a:pt x="1795044" y="0"/>
                </a:moveTo>
                <a:lnTo>
                  <a:pt x="19802466" y="3191189"/>
                </a:lnTo>
                <a:lnTo>
                  <a:pt x="18007422" y="13320364"/>
                </a:lnTo>
                <a:lnTo>
                  <a:pt x="0" y="10129175"/>
                </a:lnTo>
                <a:lnTo>
                  <a:pt x="1795044" y="0"/>
                </a:lnTo>
                <a:close/>
              </a:path>
            </a:pathLst>
          </a:custGeom>
          <a:blipFill>
            <a:blip r:embed="rId2"/>
            <a:stretch>
              <a:fillRect l="0" t="-38754" r="0" b="-3875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70684">
            <a:off x="15396934" y="-2803872"/>
            <a:ext cx="6242627" cy="8826336"/>
          </a:xfrm>
          <a:custGeom>
            <a:avLst/>
            <a:gdLst/>
            <a:ahLst/>
            <a:cxnLst/>
            <a:rect r="r" b="b" t="t" l="l"/>
            <a:pathLst>
              <a:path h="8826336" w="6242627">
                <a:moveTo>
                  <a:pt x="0" y="0"/>
                </a:moveTo>
                <a:lnTo>
                  <a:pt x="6242626" y="0"/>
                </a:lnTo>
                <a:lnTo>
                  <a:pt x="6242626" y="8826336"/>
                </a:lnTo>
                <a:lnTo>
                  <a:pt x="0" y="88263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-370684">
            <a:off x="-2272222" y="6908181"/>
            <a:ext cx="6242627" cy="8826336"/>
          </a:xfrm>
          <a:custGeom>
            <a:avLst/>
            <a:gdLst/>
            <a:ahLst/>
            <a:cxnLst/>
            <a:rect r="r" b="b" t="t" l="l"/>
            <a:pathLst>
              <a:path h="8826336" w="6242627">
                <a:moveTo>
                  <a:pt x="6242626" y="0"/>
                </a:moveTo>
                <a:lnTo>
                  <a:pt x="0" y="0"/>
                </a:lnTo>
                <a:lnTo>
                  <a:pt x="0" y="8826335"/>
                </a:lnTo>
                <a:lnTo>
                  <a:pt x="6242626" y="8826335"/>
                </a:lnTo>
                <a:lnTo>
                  <a:pt x="624262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66752" y="1268926"/>
            <a:ext cx="14954497" cy="7749148"/>
          </a:xfrm>
          <a:custGeom>
            <a:avLst/>
            <a:gdLst/>
            <a:ahLst/>
            <a:cxnLst/>
            <a:rect r="r" b="b" t="t" l="l"/>
            <a:pathLst>
              <a:path h="7749148" w="14954497">
                <a:moveTo>
                  <a:pt x="0" y="0"/>
                </a:moveTo>
                <a:lnTo>
                  <a:pt x="14954496" y="0"/>
                </a:lnTo>
                <a:lnTo>
                  <a:pt x="14954496" y="7749148"/>
                </a:lnTo>
                <a:lnTo>
                  <a:pt x="0" y="7749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094229">
            <a:off x="-2163564" y="-1519072"/>
            <a:ext cx="7361050" cy="5575996"/>
          </a:xfrm>
          <a:custGeom>
            <a:avLst/>
            <a:gdLst/>
            <a:ahLst/>
            <a:cxnLst/>
            <a:rect r="r" b="b" t="t" l="l"/>
            <a:pathLst>
              <a:path h="5575996" w="7361050">
                <a:moveTo>
                  <a:pt x="0" y="0"/>
                </a:moveTo>
                <a:lnTo>
                  <a:pt x="7361050" y="0"/>
                </a:lnTo>
                <a:lnTo>
                  <a:pt x="7361050" y="5575996"/>
                </a:lnTo>
                <a:lnTo>
                  <a:pt x="0" y="55759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032414" y="3768480"/>
            <a:ext cx="7074884" cy="7200900"/>
          </a:xfrm>
          <a:custGeom>
            <a:avLst/>
            <a:gdLst/>
            <a:ahLst/>
            <a:cxnLst/>
            <a:rect r="r" b="b" t="t" l="l"/>
            <a:pathLst>
              <a:path h="7200900" w="7074884">
                <a:moveTo>
                  <a:pt x="0" y="0"/>
                </a:moveTo>
                <a:lnTo>
                  <a:pt x="7074884" y="0"/>
                </a:lnTo>
                <a:lnTo>
                  <a:pt x="707488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977730" y="803178"/>
            <a:ext cx="4332540" cy="931496"/>
          </a:xfrm>
          <a:custGeom>
            <a:avLst/>
            <a:gdLst/>
            <a:ahLst/>
            <a:cxnLst/>
            <a:rect r="r" b="b" t="t" l="l"/>
            <a:pathLst>
              <a:path h="931496" w="4332540">
                <a:moveTo>
                  <a:pt x="0" y="0"/>
                </a:moveTo>
                <a:lnTo>
                  <a:pt x="4332540" y="0"/>
                </a:lnTo>
                <a:lnTo>
                  <a:pt x="4332540" y="931496"/>
                </a:lnTo>
                <a:lnTo>
                  <a:pt x="0" y="93149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263676" y="1868024"/>
            <a:ext cx="7760649" cy="94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1"/>
              </a:lnSpc>
            </a:pPr>
            <a:r>
              <a:rPr lang="en-US" sz="7112">
                <a:solidFill>
                  <a:srgbClr val="D46619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Programador 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86417" y="2650723"/>
            <a:ext cx="5413901" cy="616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2"/>
              </a:lnSpc>
            </a:pPr>
            <a:r>
              <a:rPr lang="en-US" sz="30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 Backend e Banco de Dados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601108" y="3610333"/>
            <a:ext cx="1661069" cy="657756"/>
            <a:chOff x="0" y="0"/>
            <a:chExt cx="2357064" cy="93335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897469" y="3556175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18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/09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2601108" y="4485744"/>
            <a:ext cx="1661069" cy="657756"/>
            <a:chOff x="0" y="0"/>
            <a:chExt cx="2357064" cy="93335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601108" y="5362575"/>
            <a:ext cx="1661069" cy="657756"/>
            <a:chOff x="0" y="0"/>
            <a:chExt cx="2357064" cy="93335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601108" y="6239406"/>
            <a:ext cx="1661069" cy="657756"/>
            <a:chOff x="0" y="0"/>
            <a:chExt cx="2357064" cy="93335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2601108" y="7116238"/>
            <a:ext cx="1661069" cy="657756"/>
            <a:chOff x="0" y="0"/>
            <a:chExt cx="2357064" cy="93335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897469" y="4415469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19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/09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897469" y="5320957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20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/09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897469" y="6198035"/>
            <a:ext cx="3068346" cy="63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23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/09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897469" y="7040038"/>
            <a:ext cx="3068346" cy="63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24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/09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213659" y="5302225"/>
            <a:ext cx="476569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Preparar a entrega do backend.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217802" y="3572233"/>
            <a:ext cx="781461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Realizar um teste de integração completo com o frontend.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217802" y="3870762"/>
            <a:ext cx="781461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Revisar a segurança da API e ajustar conforme necessário.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213659" y="4401185"/>
            <a:ext cx="548460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Finalizar a preparação para o deploy.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213659" y="4734560"/>
            <a:ext cx="493034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Realizar um teste final do sistema.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213659" y="5653353"/>
            <a:ext cx="605071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Documentar qualquer ajuste de última hora.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213659" y="6229881"/>
            <a:ext cx="781875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Preparar uma apresentação ou relatório sobre o backend.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213659" y="6559799"/>
            <a:ext cx="881066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Revisar a documentação final e garantir que tudo esteja em ordem.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213659" y="7163863"/>
            <a:ext cx="452845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Entregar o backend completo. 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213659" y="7497182"/>
            <a:ext cx="8319639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Revisar e assegurar a transição para o ambiente de produção.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02961">
            <a:off x="-757233" y="-1516682"/>
            <a:ext cx="19802466" cy="13320365"/>
          </a:xfrm>
          <a:custGeom>
            <a:avLst/>
            <a:gdLst/>
            <a:ahLst/>
            <a:cxnLst/>
            <a:rect r="r" b="b" t="t" l="l"/>
            <a:pathLst>
              <a:path h="13320365" w="19802466">
                <a:moveTo>
                  <a:pt x="1795044" y="0"/>
                </a:moveTo>
                <a:lnTo>
                  <a:pt x="19802466" y="3191189"/>
                </a:lnTo>
                <a:lnTo>
                  <a:pt x="18007422" y="13320364"/>
                </a:lnTo>
                <a:lnTo>
                  <a:pt x="0" y="10129175"/>
                </a:lnTo>
                <a:lnTo>
                  <a:pt x="1795044" y="0"/>
                </a:lnTo>
                <a:close/>
              </a:path>
            </a:pathLst>
          </a:custGeom>
          <a:blipFill>
            <a:blip r:embed="rId2"/>
            <a:stretch>
              <a:fillRect l="0" t="-38754" r="0" b="-3875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24560" y="1039790"/>
            <a:ext cx="15838879" cy="8207419"/>
          </a:xfrm>
          <a:custGeom>
            <a:avLst/>
            <a:gdLst/>
            <a:ahLst/>
            <a:cxnLst/>
            <a:rect r="r" b="b" t="t" l="l"/>
            <a:pathLst>
              <a:path h="8207419" w="15838879">
                <a:moveTo>
                  <a:pt x="0" y="0"/>
                </a:moveTo>
                <a:lnTo>
                  <a:pt x="15838880" y="0"/>
                </a:lnTo>
                <a:lnTo>
                  <a:pt x="15838880" y="8207420"/>
                </a:lnTo>
                <a:lnTo>
                  <a:pt x="0" y="82074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12933">
            <a:off x="-245070" y="8571825"/>
            <a:ext cx="6242627" cy="8826336"/>
          </a:xfrm>
          <a:custGeom>
            <a:avLst/>
            <a:gdLst/>
            <a:ahLst/>
            <a:cxnLst/>
            <a:rect r="r" b="b" t="t" l="l"/>
            <a:pathLst>
              <a:path h="8826336" w="6242627">
                <a:moveTo>
                  <a:pt x="0" y="0"/>
                </a:moveTo>
                <a:lnTo>
                  <a:pt x="6242626" y="0"/>
                </a:lnTo>
                <a:lnTo>
                  <a:pt x="6242626" y="8826335"/>
                </a:lnTo>
                <a:lnTo>
                  <a:pt x="0" y="882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370684">
            <a:off x="14419746" y="-5183820"/>
            <a:ext cx="6242627" cy="8826336"/>
          </a:xfrm>
          <a:custGeom>
            <a:avLst/>
            <a:gdLst/>
            <a:ahLst/>
            <a:cxnLst/>
            <a:rect r="r" b="b" t="t" l="l"/>
            <a:pathLst>
              <a:path h="8826336" w="6242627">
                <a:moveTo>
                  <a:pt x="0" y="0"/>
                </a:moveTo>
                <a:lnTo>
                  <a:pt x="6242626" y="0"/>
                </a:lnTo>
                <a:lnTo>
                  <a:pt x="6242626" y="8826335"/>
                </a:lnTo>
                <a:lnTo>
                  <a:pt x="0" y="882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577651" y="7010061"/>
            <a:ext cx="2971577" cy="3465396"/>
          </a:xfrm>
          <a:custGeom>
            <a:avLst/>
            <a:gdLst/>
            <a:ahLst/>
            <a:cxnLst/>
            <a:rect r="r" b="b" t="t" l="l"/>
            <a:pathLst>
              <a:path h="3465396" w="2971577">
                <a:moveTo>
                  <a:pt x="0" y="0"/>
                </a:moveTo>
                <a:lnTo>
                  <a:pt x="2971577" y="0"/>
                </a:lnTo>
                <a:lnTo>
                  <a:pt x="2971577" y="3465396"/>
                </a:lnTo>
                <a:lnTo>
                  <a:pt x="0" y="34653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true" flipV="false" rot="0">
            <a:off x="254058" y="275243"/>
            <a:ext cx="2971577" cy="3465396"/>
          </a:xfrm>
          <a:custGeom>
            <a:avLst/>
            <a:gdLst/>
            <a:ahLst/>
            <a:cxnLst/>
            <a:rect r="r" b="b" t="t" l="l"/>
            <a:pathLst>
              <a:path h="3465396" w="2971577">
                <a:moveTo>
                  <a:pt x="2971577" y="0"/>
                </a:moveTo>
                <a:lnTo>
                  <a:pt x="0" y="0"/>
                </a:lnTo>
                <a:lnTo>
                  <a:pt x="0" y="3465396"/>
                </a:lnTo>
                <a:lnTo>
                  <a:pt x="2971577" y="3465396"/>
                </a:lnTo>
                <a:lnTo>
                  <a:pt x="297157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500886" y="729122"/>
            <a:ext cx="3466682" cy="745337"/>
          </a:xfrm>
          <a:custGeom>
            <a:avLst/>
            <a:gdLst/>
            <a:ahLst/>
            <a:cxnLst/>
            <a:rect r="r" b="b" t="t" l="l"/>
            <a:pathLst>
              <a:path h="745337" w="3466682">
                <a:moveTo>
                  <a:pt x="0" y="0"/>
                </a:moveTo>
                <a:lnTo>
                  <a:pt x="3466681" y="0"/>
                </a:lnTo>
                <a:lnTo>
                  <a:pt x="3466681" y="745337"/>
                </a:lnTo>
                <a:lnTo>
                  <a:pt x="0" y="74533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4273020">
            <a:off x="-619881" y="4198256"/>
            <a:ext cx="1794265" cy="2479512"/>
          </a:xfrm>
          <a:custGeom>
            <a:avLst/>
            <a:gdLst/>
            <a:ahLst/>
            <a:cxnLst/>
            <a:rect r="r" b="b" t="t" l="l"/>
            <a:pathLst>
              <a:path h="2479512" w="1794265">
                <a:moveTo>
                  <a:pt x="1794265" y="0"/>
                </a:moveTo>
                <a:lnTo>
                  <a:pt x="0" y="0"/>
                </a:lnTo>
                <a:lnTo>
                  <a:pt x="0" y="2479512"/>
                </a:lnTo>
                <a:lnTo>
                  <a:pt x="1794265" y="2479512"/>
                </a:lnTo>
                <a:lnTo>
                  <a:pt x="179426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3924864">
            <a:off x="17030940" y="3712736"/>
            <a:ext cx="1776538" cy="2455015"/>
          </a:xfrm>
          <a:custGeom>
            <a:avLst/>
            <a:gdLst/>
            <a:ahLst/>
            <a:cxnLst/>
            <a:rect r="r" b="b" t="t" l="l"/>
            <a:pathLst>
              <a:path h="2455015" w="1776538">
                <a:moveTo>
                  <a:pt x="0" y="0"/>
                </a:moveTo>
                <a:lnTo>
                  <a:pt x="1776538" y="0"/>
                </a:lnTo>
                <a:lnTo>
                  <a:pt x="1776538" y="2455014"/>
                </a:lnTo>
                <a:lnTo>
                  <a:pt x="0" y="245501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443485" y="3537404"/>
            <a:ext cx="1661069" cy="657756"/>
            <a:chOff x="0" y="0"/>
            <a:chExt cx="2357064" cy="93335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739847" y="3483246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18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/09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2443485" y="4412815"/>
            <a:ext cx="1661069" cy="657756"/>
            <a:chOff x="0" y="0"/>
            <a:chExt cx="2357064" cy="93335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443485" y="5289646"/>
            <a:ext cx="1661069" cy="657756"/>
            <a:chOff x="0" y="0"/>
            <a:chExt cx="2357064" cy="93335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443485" y="6166478"/>
            <a:ext cx="1661069" cy="657756"/>
            <a:chOff x="0" y="0"/>
            <a:chExt cx="2357064" cy="93335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2443485" y="7043309"/>
            <a:ext cx="1661069" cy="657756"/>
            <a:chOff x="0" y="0"/>
            <a:chExt cx="2357064" cy="93335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739847" y="4342540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19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/09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39847" y="5248029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20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/09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739847" y="6125107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23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/09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9847" y="6967109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24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/09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056036" y="5229296"/>
            <a:ext cx="8835426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Documentar o frontend e preparar uma apresentação ou relatório.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4060179" y="3537404"/>
            <a:ext cx="11412118" cy="583644"/>
            <a:chOff x="0" y="0"/>
            <a:chExt cx="15216157" cy="778192"/>
          </a:xfrm>
        </p:grpSpPr>
        <p:sp>
          <p:nvSpPr>
            <p:cNvPr name="TextBox 28" id="28"/>
            <p:cNvSpPr txBox="true"/>
            <p:nvPr/>
          </p:nvSpPr>
          <p:spPr>
            <a:xfrm rot="0">
              <a:off x="0" y="-38100"/>
              <a:ext cx="10476817" cy="418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410209" indent="-205105" lvl="1">
                <a:lnSpc>
                  <a:spcPts val="26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899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Realizar um teste de integração completo com o backend.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0" y="359939"/>
              <a:ext cx="15216157" cy="418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410209" indent="-205105" lvl="1">
                <a:lnSpc>
                  <a:spcPts val="26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899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Garantir que todas as funcionalidades estejam interligadas e funcionando corretamente.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4056036" y="4328256"/>
            <a:ext cx="51548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Revisar o design e usabilidade final.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056036" y="4661631"/>
            <a:ext cx="701378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Fazer ajustes baseados em feedback e testes finais.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056036" y="5571561"/>
            <a:ext cx="8322116" cy="327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6088" indent="-208044" lvl="1">
              <a:lnSpc>
                <a:spcPts val="2698"/>
              </a:lnSpc>
              <a:spcBef>
                <a:spcPct val="0"/>
              </a:spcBef>
              <a:buFont typeface="Arial"/>
              <a:buChar char="•"/>
            </a:pPr>
            <a:r>
              <a:rPr lang="en-US" sz="192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Revisar e garantir a transição para o ambiente de produção.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056036" y="6156953"/>
            <a:ext cx="46594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Finalizar a entrega do frontend.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056036" y="6486870"/>
            <a:ext cx="545297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Realizar uma revisão geral do projeto.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056036" y="7090934"/>
            <a:ext cx="691153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Entregar o sistema completo (frontend e backend).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056036" y="7424253"/>
            <a:ext cx="10133664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Preparar documentação final e garantir que o sistema esteja pronto para uso.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TextBox 37" id="37"/>
          <p:cNvSpPr txBox="true"/>
          <p:nvPr/>
        </p:nvSpPr>
        <p:spPr>
          <a:xfrm rot="0">
            <a:off x="5263209" y="1602304"/>
            <a:ext cx="7760649" cy="94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1"/>
              </a:lnSpc>
            </a:pPr>
            <a:r>
              <a:rPr lang="en-US" sz="7112">
                <a:solidFill>
                  <a:srgbClr val="D46619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Programador 2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503890" y="2439061"/>
            <a:ext cx="5413901" cy="616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2"/>
              </a:lnSpc>
            </a:pPr>
            <a:r>
              <a:rPr lang="en-US" sz="30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Frontend e Integração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02961">
            <a:off x="-757233" y="-1516682"/>
            <a:ext cx="19802466" cy="13320365"/>
          </a:xfrm>
          <a:custGeom>
            <a:avLst/>
            <a:gdLst/>
            <a:ahLst/>
            <a:cxnLst/>
            <a:rect r="r" b="b" t="t" l="l"/>
            <a:pathLst>
              <a:path h="13320365" w="19802466">
                <a:moveTo>
                  <a:pt x="1795044" y="0"/>
                </a:moveTo>
                <a:lnTo>
                  <a:pt x="19802466" y="3191189"/>
                </a:lnTo>
                <a:lnTo>
                  <a:pt x="18007422" y="13320364"/>
                </a:lnTo>
                <a:lnTo>
                  <a:pt x="0" y="10129175"/>
                </a:lnTo>
                <a:lnTo>
                  <a:pt x="1795044" y="0"/>
                </a:lnTo>
                <a:close/>
              </a:path>
            </a:pathLst>
          </a:custGeom>
          <a:blipFill>
            <a:blip r:embed="rId2"/>
            <a:stretch>
              <a:fillRect l="0" t="-38754" r="0" b="-38754"/>
            </a:stretch>
          </a:blipFill>
        </p:spPr>
      </p:sp>
      <p:sp>
        <p:nvSpPr>
          <p:cNvPr name="TextBox 3" id="3"/>
          <p:cNvSpPr txBox="true"/>
          <p:nvPr/>
        </p:nvSpPr>
        <p:spPr>
          <a:xfrm rot="-89890">
            <a:off x="770538" y="2950272"/>
            <a:ext cx="11068112" cy="1522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61"/>
              </a:lnSpc>
            </a:pPr>
            <a:r>
              <a:rPr lang="en-US" sz="11374">
                <a:solidFill>
                  <a:srgbClr val="D46619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Participantes: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370684">
            <a:off x="8512850" y="7845484"/>
            <a:ext cx="6242627" cy="8826336"/>
          </a:xfrm>
          <a:custGeom>
            <a:avLst/>
            <a:gdLst/>
            <a:ahLst/>
            <a:cxnLst/>
            <a:rect r="r" b="b" t="t" l="l"/>
            <a:pathLst>
              <a:path h="8826336" w="6242627">
                <a:moveTo>
                  <a:pt x="0" y="0"/>
                </a:moveTo>
                <a:lnTo>
                  <a:pt x="6242626" y="0"/>
                </a:lnTo>
                <a:lnTo>
                  <a:pt x="6242626" y="8826335"/>
                </a:lnTo>
                <a:lnTo>
                  <a:pt x="0" y="882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6014039">
            <a:off x="-3229340" y="-5036525"/>
            <a:ext cx="6242627" cy="8826336"/>
          </a:xfrm>
          <a:custGeom>
            <a:avLst/>
            <a:gdLst/>
            <a:ahLst/>
            <a:cxnLst/>
            <a:rect r="r" b="b" t="t" l="l"/>
            <a:pathLst>
              <a:path h="8826336" w="6242627">
                <a:moveTo>
                  <a:pt x="0" y="0"/>
                </a:moveTo>
                <a:lnTo>
                  <a:pt x="6242627" y="0"/>
                </a:lnTo>
                <a:lnTo>
                  <a:pt x="6242627" y="8826336"/>
                </a:lnTo>
                <a:lnTo>
                  <a:pt x="0" y="88263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0621177" y="3606798"/>
            <a:ext cx="6741396" cy="6699262"/>
          </a:xfrm>
          <a:custGeom>
            <a:avLst/>
            <a:gdLst/>
            <a:ahLst/>
            <a:cxnLst/>
            <a:rect r="r" b="b" t="t" l="l"/>
            <a:pathLst>
              <a:path h="6699262" w="6741396">
                <a:moveTo>
                  <a:pt x="0" y="0"/>
                </a:moveTo>
                <a:lnTo>
                  <a:pt x="6741395" y="0"/>
                </a:lnTo>
                <a:lnTo>
                  <a:pt x="6741395" y="6699261"/>
                </a:lnTo>
                <a:lnTo>
                  <a:pt x="0" y="66992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936028">
            <a:off x="6687268" y="-1370378"/>
            <a:ext cx="4312930" cy="3450344"/>
          </a:xfrm>
          <a:custGeom>
            <a:avLst/>
            <a:gdLst/>
            <a:ahLst/>
            <a:cxnLst/>
            <a:rect r="r" b="b" t="t" l="l"/>
            <a:pathLst>
              <a:path h="3450344" w="4312930">
                <a:moveTo>
                  <a:pt x="0" y="0"/>
                </a:moveTo>
                <a:lnTo>
                  <a:pt x="4312930" y="0"/>
                </a:lnTo>
                <a:lnTo>
                  <a:pt x="4312930" y="3450344"/>
                </a:lnTo>
                <a:lnTo>
                  <a:pt x="0" y="34503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true" flipV="false" rot="0">
            <a:off x="-838450" y="8197369"/>
            <a:ext cx="4118345" cy="3032132"/>
          </a:xfrm>
          <a:custGeom>
            <a:avLst/>
            <a:gdLst/>
            <a:ahLst/>
            <a:cxnLst/>
            <a:rect r="r" b="b" t="t" l="l"/>
            <a:pathLst>
              <a:path h="3032132" w="4118345">
                <a:moveTo>
                  <a:pt x="4118345" y="0"/>
                </a:moveTo>
                <a:lnTo>
                  <a:pt x="0" y="0"/>
                </a:lnTo>
                <a:lnTo>
                  <a:pt x="0" y="3032132"/>
                </a:lnTo>
                <a:lnTo>
                  <a:pt x="4118345" y="3032132"/>
                </a:lnTo>
                <a:lnTo>
                  <a:pt x="4118345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312589">
            <a:off x="15425823" y="915083"/>
            <a:ext cx="4305176" cy="909588"/>
          </a:xfrm>
          <a:custGeom>
            <a:avLst/>
            <a:gdLst/>
            <a:ahLst/>
            <a:cxnLst/>
            <a:rect r="r" b="b" t="t" l="l"/>
            <a:pathLst>
              <a:path h="909588" w="4305176">
                <a:moveTo>
                  <a:pt x="0" y="0"/>
                </a:moveTo>
                <a:lnTo>
                  <a:pt x="4305176" y="0"/>
                </a:lnTo>
                <a:lnTo>
                  <a:pt x="4305176" y="909588"/>
                </a:lnTo>
                <a:lnTo>
                  <a:pt x="0" y="90958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-1761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-4273020">
            <a:off x="-923428" y="6138883"/>
            <a:ext cx="1484338" cy="2051221"/>
          </a:xfrm>
          <a:custGeom>
            <a:avLst/>
            <a:gdLst/>
            <a:ahLst/>
            <a:cxnLst/>
            <a:rect r="r" b="b" t="t" l="l"/>
            <a:pathLst>
              <a:path h="2051221" w="1484338">
                <a:moveTo>
                  <a:pt x="1484338" y="0"/>
                </a:moveTo>
                <a:lnTo>
                  <a:pt x="0" y="0"/>
                </a:lnTo>
                <a:lnTo>
                  <a:pt x="0" y="2051221"/>
                </a:lnTo>
                <a:lnTo>
                  <a:pt x="1484338" y="2051221"/>
                </a:lnTo>
                <a:lnTo>
                  <a:pt x="1484338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3924864">
            <a:off x="17121099" y="1734975"/>
            <a:ext cx="2977619" cy="4114800"/>
          </a:xfrm>
          <a:custGeom>
            <a:avLst/>
            <a:gdLst/>
            <a:ahLst/>
            <a:cxnLst/>
            <a:rect r="r" b="b" t="t" l="l"/>
            <a:pathLst>
              <a:path h="4114800" w="2977619">
                <a:moveTo>
                  <a:pt x="0" y="0"/>
                </a:moveTo>
                <a:lnTo>
                  <a:pt x="2977619" y="0"/>
                </a:lnTo>
                <a:lnTo>
                  <a:pt x="29776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-89890">
            <a:off x="1511438" y="4851431"/>
            <a:ext cx="6845107" cy="675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26"/>
              </a:lnSpc>
            </a:pPr>
            <a:r>
              <a:rPr lang="en-US" sz="4975">
                <a:solidFill>
                  <a:srgbClr val="F29752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Emylly Grazyely</a:t>
            </a:r>
          </a:p>
        </p:txBody>
      </p:sp>
      <p:sp>
        <p:nvSpPr>
          <p:cNvPr name="TextBox 13" id="13"/>
          <p:cNvSpPr txBox="true"/>
          <p:nvPr/>
        </p:nvSpPr>
        <p:spPr>
          <a:xfrm rot="-89890">
            <a:off x="1511438" y="5659341"/>
            <a:ext cx="6845107" cy="675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26"/>
              </a:lnSpc>
            </a:pPr>
            <a:r>
              <a:rPr lang="en-US" sz="4975">
                <a:solidFill>
                  <a:srgbClr val="F29752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Lara César</a:t>
            </a:r>
          </a:p>
        </p:txBody>
      </p:sp>
      <p:sp>
        <p:nvSpPr>
          <p:cNvPr name="TextBox 14" id="14"/>
          <p:cNvSpPr txBox="true"/>
          <p:nvPr/>
        </p:nvSpPr>
        <p:spPr>
          <a:xfrm rot="-89890">
            <a:off x="1511438" y="6399499"/>
            <a:ext cx="6845107" cy="675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26"/>
              </a:lnSpc>
            </a:pPr>
            <a:r>
              <a:rPr lang="en-US" sz="4975">
                <a:solidFill>
                  <a:srgbClr val="F29752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Lorenço Gabriel</a:t>
            </a:r>
          </a:p>
        </p:txBody>
      </p:sp>
      <p:sp>
        <p:nvSpPr>
          <p:cNvPr name="TextBox 15" id="15"/>
          <p:cNvSpPr txBox="true"/>
          <p:nvPr/>
        </p:nvSpPr>
        <p:spPr>
          <a:xfrm rot="-89890">
            <a:off x="1511438" y="7235479"/>
            <a:ext cx="6845107" cy="675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26"/>
              </a:lnSpc>
            </a:pPr>
            <a:r>
              <a:rPr lang="en-US" sz="4975">
                <a:solidFill>
                  <a:srgbClr val="F29752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Tainá Nogueira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02961">
            <a:off x="-757233" y="-1516682"/>
            <a:ext cx="19802466" cy="13320365"/>
          </a:xfrm>
          <a:custGeom>
            <a:avLst/>
            <a:gdLst/>
            <a:ahLst/>
            <a:cxnLst/>
            <a:rect r="r" b="b" t="t" l="l"/>
            <a:pathLst>
              <a:path h="13320365" w="19802466">
                <a:moveTo>
                  <a:pt x="1795044" y="0"/>
                </a:moveTo>
                <a:lnTo>
                  <a:pt x="19802466" y="3191189"/>
                </a:lnTo>
                <a:lnTo>
                  <a:pt x="18007422" y="13320364"/>
                </a:lnTo>
                <a:lnTo>
                  <a:pt x="0" y="10129175"/>
                </a:lnTo>
                <a:lnTo>
                  <a:pt x="1795044" y="0"/>
                </a:lnTo>
                <a:close/>
              </a:path>
            </a:pathLst>
          </a:custGeom>
          <a:blipFill>
            <a:blip r:embed="rId2"/>
            <a:stretch>
              <a:fillRect l="0" t="-38754" r="0" b="-3875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902210" y="1268926"/>
            <a:ext cx="14954497" cy="7749148"/>
          </a:xfrm>
          <a:custGeom>
            <a:avLst/>
            <a:gdLst/>
            <a:ahLst/>
            <a:cxnLst/>
            <a:rect r="r" b="b" t="t" l="l"/>
            <a:pathLst>
              <a:path h="7749148" w="14954497">
                <a:moveTo>
                  <a:pt x="0" y="0"/>
                </a:moveTo>
                <a:lnTo>
                  <a:pt x="14954496" y="0"/>
                </a:lnTo>
                <a:lnTo>
                  <a:pt x="14954496" y="7749148"/>
                </a:lnTo>
                <a:lnTo>
                  <a:pt x="0" y="77491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70684">
            <a:off x="1265856" y="-9071400"/>
            <a:ext cx="8161824" cy="11539855"/>
          </a:xfrm>
          <a:custGeom>
            <a:avLst/>
            <a:gdLst/>
            <a:ahLst/>
            <a:cxnLst/>
            <a:rect r="r" b="b" t="t" l="l"/>
            <a:pathLst>
              <a:path h="11539855" w="8161824">
                <a:moveTo>
                  <a:pt x="0" y="0"/>
                </a:moveTo>
                <a:lnTo>
                  <a:pt x="8161824" y="0"/>
                </a:lnTo>
                <a:lnTo>
                  <a:pt x="8161824" y="11539854"/>
                </a:lnTo>
                <a:lnTo>
                  <a:pt x="0" y="115398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1198957">
            <a:off x="3254561" y="6682987"/>
            <a:ext cx="1961103" cy="2921569"/>
          </a:xfrm>
          <a:custGeom>
            <a:avLst/>
            <a:gdLst/>
            <a:ahLst/>
            <a:cxnLst/>
            <a:rect r="r" b="b" t="t" l="l"/>
            <a:pathLst>
              <a:path h="2921569" w="1961103">
                <a:moveTo>
                  <a:pt x="0" y="0"/>
                </a:moveTo>
                <a:lnTo>
                  <a:pt x="1961103" y="0"/>
                </a:lnTo>
                <a:lnTo>
                  <a:pt x="1961103" y="2921569"/>
                </a:lnTo>
                <a:lnTo>
                  <a:pt x="0" y="292156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68015" y="3361202"/>
            <a:ext cx="7334194" cy="3358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947"/>
              </a:lnSpc>
            </a:pPr>
            <a:r>
              <a:rPr lang="en-US" sz="13078">
                <a:solidFill>
                  <a:srgbClr val="D46619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Plano de Trabalho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2731252"/>
            <a:ext cx="8468207" cy="5602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9"/>
              </a:lnSpc>
            </a:pPr>
            <a:r>
              <a:rPr lang="en-US" sz="2834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Para desenvolver um sistema de gerenciamento de reserva de buffet em 30 dias, um trabalho  com duração de 8 horas por dia , excluindo fins de semana e feriados que inicia ás 7h da manhã e termina as 16h da tarde, cada programador terá duas tarefas por dia, podendo ter 3h30min para executar cada uma delas, tendo das 12h ás 13h um horário de descanço.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-4273020">
            <a:off x="-820206" y="6734156"/>
            <a:ext cx="2977619" cy="4114800"/>
          </a:xfrm>
          <a:custGeom>
            <a:avLst/>
            <a:gdLst/>
            <a:ahLst/>
            <a:cxnLst/>
            <a:rect r="r" b="b" t="t" l="l"/>
            <a:pathLst>
              <a:path h="4114800" w="2977619">
                <a:moveTo>
                  <a:pt x="2977619" y="0"/>
                </a:moveTo>
                <a:lnTo>
                  <a:pt x="0" y="0"/>
                </a:lnTo>
                <a:lnTo>
                  <a:pt x="0" y="4114800"/>
                </a:lnTo>
                <a:lnTo>
                  <a:pt x="2977619" y="4114800"/>
                </a:lnTo>
                <a:lnTo>
                  <a:pt x="2977619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2878555">
            <a:off x="16289029" y="-843839"/>
            <a:ext cx="3740579" cy="5169141"/>
          </a:xfrm>
          <a:custGeom>
            <a:avLst/>
            <a:gdLst/>
            <a:ahLst/>
            <a:cxnLst/>
            <a:rect r="r" b="b" t="t" l="l"/>
            <a:pathLst>
              <a:path h="5169141" w="3740579">
                <a:moveTo>
                  <a:pt x="0" y="0"/>
                </a:moveTo>
                <a:lnTo>
                  <a:pt x="3740579" y="0"/>
                </a:lnTo>
                <a:lnTo>
                  <a:pt x="3740579" y="5169142"/>
                </a:lnTo>
                <a:lnTo>
                  <a:pt x="0" y="516914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655833" y="7841586"/>
            <a:ext cx="2483352" cy="2352976"/>
          </a:xfrm>
          <a:custGeom>
            <a:avLst/>
            <a:gdLst/>
            <a:ahLst/>
            <a:cxnLst/>
            <a:rect r="r" b="b" t="t" l="l"/>
            <a:pathLst>
              <a:path h="2352976" w="2483352">
                <a:moveTo>
                  <a:pt x="0" y="0"/>
                </a:moveTo>
                <a:lnTo>
                  <a:pt x="2483352" y="0"/>
                </a:lnTo>
                <a:lnTo>
                  <a:pt x="2483352" y="2352976"/>
                </a:lnTo>
                <a:lnTo>
                  <a:pt x="0" y="235297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02961">
            <a:off x="-757233" y="-1516682"/>
            <a:ext cx="19802466" cy="13320365"/>
          </a:xfrm>
          <a:custGeom>
            <a:avLst/>
            <a:gdLst/>
            <a:ahLst/>
            <a:cxnLst/>
            <a:rect r="r" b="b" t="t" l="l"/>
            <a:pathLst>
              <a:path h="13320365" w="19802466">
                <a:moveTo>
                  <a:pt x="1795044" y="0"/>
                </a:moveTo>
                <a:lnTo>
                  <a:pt x="19802466" y="3191189"/>
                </a:lnTo>
                <a:lnTo>
                  <a:pt x="18007422" y="13320364"/>
                </a:lnTo>
                <a:lnTo>
                  <a:pt x="0" y="10129175"/>
                </a:lnTo>
                <a:lnTo>
                  <a:pt x="1795044" y="0"/>
                </a:lnTo>
                <a:close/>
              </a:path>
            </a:pathLst>
          </a:custGeom>
          <a:blipFill>
            <a:blip r:embed="rId2"/>
            <a:stretch>
              <a:fillRect l="0" t="-38754" r="0" b="-3875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70684">
            <a:off x="15396934" y="-2803872"/>
            <a:ext cx="6242627" cy="8826336"/>
          </a:xfrm>
          <a:custGeom>
            <a:avLst/>
            <a:gdLst/>
            <a:ahLst/>
            <a:cxnLst/>
            <a:rect r="r" b="b" t="t" l="l"/>
            <a:pathLst>
              <a:path h="8826336" w="6242627">
                <a:moveTo>
                  <a:pt x="0" y="0"/>
                </a:moveTo>
                <a:lnTo>
                  <a:pt x="6242626" y="0"/>
                </a:lnTo>
                <a:lnTo>
                  <a:pt x="6242626" y="8826336"/>
                </a:lnTo>
                <a:lnTo>
                  <a:pt x="0" y="88263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-370684">
            <a:off x="-2272222" y="6908181"/>
            <a:ext cx="6242627" cy="8826336"/>
          </a:xfrm>
          <a:custGeom>
            <a:avLst/>
            <a:gdLst/>
            <a:ahLst/>
            <a:cxnLst/>
            <a:rect r="r" b="b" t="t" l="l"/>
            <a:pathLst>
              <a:path h="8826336" w="6242627">
                <a:moveTo>
                  <a:pt x="6242626" y="0"/>
                </a:moveTo>
                <a:lnTo>
                  <a:pt x="0" y="0"/>
                </a:lnTo>
                <a:lnTo>
                  <a:pt x="0" y="8826335"/>
                </a:lnTo>
                <a:lnTo>
                  <a:pt x="6242626" y="8826335"/>
                </a:lnTo>
                <a:lnTo>
                  <a:pt x="624262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66752" y="1268926"/>
            <a:ext cx="14954497" cy="7749148"/>
          </a:xfrm>
          <a:custGeom>
            <a:avLst/>
            <a:gdLst/>
            <a:ahLst/>
            <a:cxnLst/>
            <a:rect r="r" b="b" t="t" l="l"/>
            <a:pathLst>
              <a:path h="7749148" w="14954497">
                <a:moveTo>
                  <a:pt x="0" y="0"/>
                </a:moveTo>
                <a:lnTo>
                  <a:pt x="14954496" y="0"/>
                </a:lnTo>
                <a:lnTo>
                  <a:pt x="14954496" y="7749148"/>
                </a:lnTo>
                <a:lnTo>
                  <a:pt x="0" y="7749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094229">
            <a:off x="-2163564" y="-1519072"/>
            <a:ext cx="7361050" cy="5575996"/>
          </a:xfrm>
          <a:custGeom>
            <a:avLst/>
            <a:gdLst/>
            <a:ahLst/>
            <a:cxnLst/>
            <a:rect r="r" b="b" t="t" l="l"/>
            <a:pathLst>
              <a:path h="5575996" w="7361050">
                <a:moveTo>
                  <a:pt x="0" y="0"/>
                </a:moveTo>
                <a:lnTo>
                  <a:pt x="7361050" y="0"/>
                </a:lnTo>
                <a:lnTo>
                  <a:pt x="7361050" y="5575996"/>
                </a:lnTo>
                <a:lnTo>
                  <a:pt x="0" y="55759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032414" y="3768480"/>
            <a:ext cx="7074884" cy="7200900"/>
          </a:xfrm>
          <a:custGeom>
            <a:avLst/>
            <a:gdLst/>
            <a:ahLst/>
            <a:cxnLst/>
            <a:rect r="r" b="b" t="t" l="l"/>
            <a:pathLst>
              <a:path h="7200900" w="7074884">
                <a:moveTo>
                  <a:pt x="0" y="0"/>
                </a:moveTo>
                <a:lnTo>
                  <a:pt x="7074884" y="0"/>
                </a:lnTo>
                <a:lnTo>
                  <a:pt x="707488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977730" y="803178"/>
            <a:ext cx="4332540" cy="931496"/>
          </a:xfrm>
          <a:custGeom>
            <a:avLst/>
            <a:gdLst/>
            <a:ahLst/>
            <a:cxnLst/>
            <a:rect r="r" b="b" t="t" l="l"/>
            <a:pathLst>
              <a:path h="931496" w="4332540">
                <a:moveTo>
                  <a:pt x="0" y="0"/>
                </a:moveTo>
                <a:lnTo>
                  <a:pt x="4332540" y="0"/>
                </a:lnTo>
                <a:lnTo>
                  <a:pt x="4332540" y="931496"/>
                </a:lnTo>
                <a:lnTo>
                  <a:pt x="0" y="93149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263676" y="1868024"/>
            <a:ext cx="7760649" cy="94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1"/>
              </a:lnSpc>
            </a:pPr>
            <a:r>
              <a:rPr lang="en-US" sz="7112">
                <a:solidFill>
                  <a:srgbClr val="D46619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Programador 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86417" y="2650723"/>
            <a:ext cx="5413901" cy="616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2"/>
              </a:lnSpc>
            </a:pPr>
            <a:r>
              <a:rPr lang="en-US" sz="30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 Backend e Banco de Dados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601108" y="3610333"/>
            <a:ext cx="1661069" cy="657756"/>
            <a:chOff x="0" y="0"/>
            <a:chExt cx="2357064" cy="93335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897469" y="3556175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14/08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2601108" y="4485744"/>
            <a:ext cx="1661069" cy="657756"/>
            <a:chOff x="0" y="0"/>
            <a:chExt cx="2357064" cy="93335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601108" y="5362575"/>
            <a:ext cx="1661069" cy="657756"/>
            <a:chOff x="0" y="0"/>
            <a:chExt cx="2357064" cy="93335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601108" y="6239406"/>
            <a:ext cx="1661069" cy="657756"/>
            <a:chOff x="0" y="0"/>
            <a:chExt cx="2357064" cy="93335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2601108" y="7116238"/>
            <a:ext cx="1661069" cy="657756"/>
            <a:chOff x="0" y="0"/>
            <a:chExt cx="2357064" cy="93335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897469" y="4415469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15/08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897469" y="5320957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16/08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897469" y="6198035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19/08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897469" y="7040038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20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/08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213659" y="5302225"/>
            <a:ext cx="9852396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Implementar a estrutura básica da API (rotas e controladores para reservas).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217802" y="3572233"/>
            <a:ext cx="10863783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Configuração do ambiente de desenvolvimento (IDE, ferramentas de versionamento).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4217802" y="3870762"/>
            <a:ext cx="1202580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Definição da arquitetura do sistema e escolha das tecnologias (Frameworks, banco de dados).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213659" y="4401185"/>
            <a:ext cx="781875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Criação de um esboço dos requisitos técnicos e funcionais.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213659" y="4734560"/>
            <a:ext cx="8454323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Configuração inicial do repositório de código e base de dados.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213659" y="5653353"/>
            <a:ext cx="9852396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Desenvolver modelos de dados para reservas e clientes no banco de dados.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213659" y="6229881"/>
            <a:ext cx="6017043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Criar endpoints para a criação de reservas.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213659" y="6559799"/>
            <a:ext cx="919367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Implementar testes unitários para os endpoints de criação de reservas.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213659" y="7163863"/>
            <a:ext cx="6365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Criar endpoints para a visualização de reservas.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213659" y="7497182"/>
            <a:ext cx="955290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Implementar testes unitários para os endpoints de visualização de reservas.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02961">
            <a:off x="-757233" y="-1516682"/>
            <a:ext cx="19802466" cy="13320365"/>
          </a:xfrm>
          <a:custGeom>
            <a:avLst/>
            <a:gdLst/>
            <a:ahLst/>
            <a:cxnLst/>
            <a:rect r="r" b="b" t="t" l="l"/>
            <a:pathLst>
              <a:path h="13320365" w="19802466">
                <a:moveTo>
                  <a:pt x="1795044" y="0"/>
                </a:moveTo>
                <a:lnTo>
                  <a:pt x="19802466" y="3191189"/>
                </a:lnTo>
                <a:lnTo>
                  <a:pt x="18007422" y="13320364"/>
                </a:lnTo>
                <a:lnTo>
                  <a:pt x="0" y="10129175"/>
                </a:lnTo>
                <a:lnTo>
                  <a:pt x="1795044" y="0"/>
                </a:lnTo>
                <a:close/>
              </a:path>
            </a:pathLst>
          </a:custGeom>
          <a:blipFill>
            <a:blip r:embed="rId2"/>
            <a:stretch>
              <a:fillRect l="0" t="-38754" r="0" b="-3875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24560" y="1039790"/>
            <a:ext cx="15838879" cy="8207419"/>
          </a:xfrm>
          <a:custGeom>
            <a:avLst/>
            <a:gdLst/>
            <a:ahLst/>
            <a:cxnLst/>
            <a:rect r="r" b="b" t="t" l="l"/>
            <a:pathLst>
              <a:path h="8207419" w="15838879">
                <a:moveTo>
                  <a:pt x="0" y="0"/>
                </a:moveTo>
                <a:lnTo>
                  <a:pt x="15838880" y="0"/>
                </a:lnTo>
                <a:lnTo>
                  <a:pt x="15838880" y="8207420"/>
                </a:lnTo>
                <a:lnTo>
                  <a:pt x="0" y="82074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12933">
            <a:off x="-245070" y="8571825"/>
            <a:ext cx="6242627" cy="8826336"/>
          </a:xfrm>
          <a:custGeom>
            <a:avLst/>
            <a:gdLst/>
            <a:ahLst/>
            <a:cxnLst/>
            <a:rect r="r" b="b" t="t" l="l"/>
            <a:pathLst>
              <a:path h="8826336" w="6242627">
                <a:moveTo>
                  <a:pt x="0" y="0"/>
                </a:moveTo>
                <a:lnTo>
                  <a:pt x="6242626" y="0"/>
                </a:lnTo>
                <a:lnTo>
                  <a:pt x="6242626" y="8826335"/>
                </a:lnTo>
                <a:lnTo>
                  <a:pt x="0" y="882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370684">
            <a:off x="14419746" y="-5183820"/>
            <a:ext cx="6242627" cy="8826336"/>
          </a:xfrm>
          <a:custGeom>
            <a:avLst/>
            <a:gdLst/>
            <a:ahLst/>
            <a:cxnLst/>
            <a:rect r="r" b="b" t="t" l="l"/>
            <a:pathLst>
              <a:path h="8826336" w="6242627">
                <a:moveTo>
                  <a:pt x="0" y="0"/>
                </a:moveTo>
                <a:lnTo>
                  <a:pt x="6242626" y="0"/>
                </a:lnTo>
                <a:lnTo>
                  <a:pt x="6242626" y="8826335"/>
                </a:lnTo>
                <a:lnTo>
                  <a:pt x="0" y="882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577651" y="7010061"/>
            <a:ext cx="2971577" cy="3465396"/>
          </a:xfrm>
          <a:custGeom>
            <a:avLst/>
            <a:gdLst/>
            <a:ahLst/>
            <a:cxnLst/>
            <a:rect r="r" b="b" t="t" l="l"/>
            <a:pathLst>
              <a:path h="3465396" w="2971577">
                <a:moveTo>
                  <a:pt x="0" y="0"/>
                </a:moveTo>
                <a:lnTo>
                  <a:pt x="2971577" y="0"/>
                </a:lnTo>
                <a:lnTo>
                  <a:pt x="2971577" y="3465396"/>
                </a:lnTo>
                <a:lnTo>
                  <a:pt x="0" y="34653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true" flipV="false" rot="0">
            <a:off x="254058" y="275243"/>
            <a:ext cx="2971577" cy="3465396"/>
          </a:xfrm>
          <a:custGeom>
            <a:avLst/>
            <a:gdLst/>
            <a:ahLst/>
            <a:cxnLst/>
            <a:rect r="r" b="b" t="t" l="l"/>
            <a:pathLst>
              <a:path h="3465396" w="2971577">
                <a:moveTo>
                  <a:pt x="2971577" y="0"/>
                </a:moveTo>
                <a:lnTo>
                  <a:pt x="0" y="0"/>
                </a:lnTo>
                <a:lnTo>
                  <a:pt x="0" y="3465396"/>
                </a:lnTo>
                <a:lnTo>
                  <a:pt x="2971577" y="3465396"/>
                </a:lnTo>
                <a:lnTo>
                  <a:pt x="297157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500886" y="729122"/>
            <a:ext cx="3466682" cy="745337"/>
          </a:xfrm>
          <a:custGeom>
            <a:avLst/>
            <a:gdLst/>
            <a:ahLst/>
            <a:cxnLst/>
            <a:rect r="r" b="b" t="t" l="l"/>
            <a:pathLst>
              <a:path h="745337" w="3466682">
                <a:moveTo>
                  <a:pt x="0" y="0"/>
                </a:moveTo>
                <a:lnTo>
                  <a:pt x="3466681" y="0"/>
                </a:lnTo>
                <a:lnTo>
                  <a:pt x="3466681" y="745337"/>
                </a:lnTo>
                <a:lnTo>
                  <a:pt x="0" y="74533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4273020">
            <a:off x="-619881" y="4198256"/>
            <a:ext cx="1794265" cy="2479512"/>
          </a:xfrm>
          <a:custGeom>
            <a:avLst/>
            <a:gdLst/>
            <a:ahLst/>
            <a:cxnLst/>
            <a:rect r="r" b="b" t="t" l="l"/>
            <a:pathLst>
              <a:path h="2479512" w="1794265">
                <a:moveTo>
                  <a:pt x="1794265" y="0"/>
                </a:moveTo>
                <a:lnTo>
                  <a:pt x="0" y="0"/>
                </a:lnTo>
                <a:lnTo>
                  <a:pt x="0" y="2479512"/>
                </a:lnTo>
                <a:lnTo>
                  <a:pt x="1794265" y="2479512"/>
                </a:lnTo>
                <a:lnTo>
                  <a:pt x="179426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3924864">
            <a:off x="17030940" y="3712736"/>
            <a:ext cx="1776538" cy="2455015"/>
          </a:xfrm>
          <a:custGeom>
            <a:avLst/>
            <a:gdLst/>
            <a:ahLst/>
            <a:cxnLst/>
            <a:rect r="r" b="b" t="t" l="l"/>
            <a:pathLst>
              <a:path h="2455015" w="1776538">
                <a:moveTo>
                  <a:pt x="0" y="0"/>
                </a:moveTo>
                <a:lnTo>
                  <a:pt x="1776538" y="0"/>
                </a:lnTo>
                <a:lnTo>
                  <a:pt x="1776538" y="2455014"/>
                </a:lnTo>
                <a:lnTo>
                  <a:pt x="0" y="245501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443485" y="3537404"/>
            <a:ext cx="1661069" cy="657756"/>
            <a:chOff x="0" y="0"/>
            <a:chExt cx="2357064" cy="93335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739847" y="3483246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14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/08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2443485" y="4412815"/>
            <a:ext cx="1661069" cy="657756"/>
            <a:chOff x="0" y="0"/>
            <a:chExt cx="2357064" cy="93335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443485" y="5289646"/>
            <a:ext cx="1661069" cy="657756"/>
            <a:chOff x="0" y="0"/>
            <a:chExt cx="2357064" cy="93335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443485" y="6166478"/>
            <a:ext cx="1661069" cy="657756"/>
            <a:chOff x="0" y="0"/>
            <a:chExt cx="2357064" cy="93335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2443485" y="7043309"/>
            <a:ext cx="1661069" cy="657756"/>
            <a:chOff x="0" y="0"/>
            <a:chExt cx="2357064" cy="93335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739847" y="4342540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15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/08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39847" y="5248029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16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/08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739847" y="6125107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19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/08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9847" y="6967109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20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/08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056036" y="5229296"/>
            <a:ext cx="926249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Desenvolver a página de listagem de clientes (visualização e edição).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060179" y="3499304"/>
            <a:ext cx="975593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Configuração do ambiente de desenvolvimento frontend (IDE, ferramentas).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060179" y="3797833"/>
            <a:ext cx="896367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Criação de wireframes e planejamento das telas e fluxos de usuário.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056036" y="4328256"/>
            <a:ext cx="990689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Configuração inicial do projeto frontend (estrutura básica e dependências).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056036" y="4661631"/>
            <a:ext cx="906771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Desenvolver a página de cadastro de clientes (layout e formulários).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056036" y="5571561"/>
            <a:ext cx="9067711" cy="327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6088" indent="-208044" lvl="1">
              <a:lnSpc>
                <a:spcPts val="2698"/>
              </a:lnSpc>
              <a:spcBef>
                <a:spcPct val="0"/>
              </a:spcBef>
              <a:buFont typeface="Arial"/>
              <a:buChar char="•"/>
            </a:pPr>
            <a:r>
              <a:rPr lang="en-US" sz="192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Implementar validações de formulário para o cadastro de clientes.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056036" y="6156953"/>
            <a:ext cx="896782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Desenvolver a página de criação de reservas (formulários e layout).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056036" y="6486870"/>
            <a:ext cx="9652866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Implementar funcionalidades de validação para o formulário de reservas.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056036" y="7090934"/>
            <a:ext cx="1152161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Desenvolver a página de visualização e edição de reservas (lista de reservas e detalhes).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056036" y="7424253"/>
            <a:ext cx="8840396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Implementar validações de formulário para a criação de reservas.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5263209" y="1602304"/>
            <a:ext cx="7760649" cy="94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1"/>
              </a:lnSpc>
            </a:pPr>
            <a:r>
              <a:rPr lang="en-US" sz="7112">
                <a:solidFill>
                  <a:srgbClr val="D46619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Programador 2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503890" y="2439061"/>
            <a:ext cx="5413901" cy="616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2"/>
              </a:lnSpc>
            </a:pPr>
            <a:r>
              <a:rPr lang="en-US" sz="30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Frontend e Integração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02961">
            <a:off x="-757233" y="-1516682"/>
            <a:ext cx="19802466" cy="13320365"/>
          </a:xfrm>
          <a:custGeom>
            <a:avLst/>
            <a:gdLst/>
            <a:ahLst/>
            <a:cxnLst/>
            <a:rect r="r" b="b" t="t" l="l"/>
            <a:pathLst>
              <a:path h="13320365" w="19802466">
                <a:moveTo>
                  <a:pt x="1795044" y="0"/>
                </a:moveTo>
                <a:lnTo>
                  <a:pt x="19802466" y="3191189"/>
                </a:lnTo>
                <a:lnTo>
                  <a:pt x="18007422" y="13320364"/>
                </a:lnTo>
                <a:lnTo>
                  <a:pt x="0" y="10129175"/>
                </a:lnTo>
                <a:lnTo>
                  <a:pt x="1795044" y="0"/>
                </a:lnTo>
                <a:close/>
              </a:path>
            </a:pathLst>
          </a:custGeom>
          <a:blipFill>
            <a:blip r:embed="rId2"/>
            <a:stretch>
              <a:fillRect l="0" t="-38754" r="0" b="-3875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70684">
            <a:off x="15396934" y="-2803872"/>
            <a:ext cx="6242627" cy="8826336"/>
          </a:xfrm>
          <a:custGeom>
            <a:avLst/>
            <a:gdLst/>
            <a:ahLst/>
            <a:cxnLst/>
            <a:rect r="r" b="b" t="t" l="l"/>
            <a:pathLst>
              <a:path h="8826336" w="6242627">
                <a:moveTo>
                  <a:pt x="0" y="0"/>
                </a:moveTo>
                <a:lnTo>
                  <a:pt x="6242626" y="0"/>
                </a:lnTo>
                <a:lnTo>
                  <a:pt x="6242626" y="8826336"/>
                </a:lnTo>
                <a:lnTo>
                  <a:pt x="0" y="88263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-370684">
            <a:off x="-2272222" y="6908181"/>
            <a:ext cx="6242627" cy="8826336"/>
          </a:xfrm>
          <a:custGeom>
            <a:avLst/>
            <a:gdLst/>
            <a:ahLst/>
            <a:cxnLst/>
            <a:rect r="r" b="b" t="t" l="l"/>
            <a:pathLst>
              <a:path h="8826336" w="6242627">
                <a:moveTo>
                  <a:pt x="6242626" y="0"/>
                </a:moveTo>
                <a:lnTo>
                  <a:pt x="0" y="0"/>
                </a:lnTo>
                <a:lnTo>
                  <a:pt x="0" y="8826335"/>
                </a:lnTo>
                <a:lnTo>
                  <a:pt x="6242626" y="8826335"/>
                </a:lnTo>
                <a:lnTo>
                  <a:pt x="624262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66752" y="1268926"/>
            <a:ext cx="14954497" cy="7749148"/>
          </a:xfrm>
          <a:custGeom>
            <a:avLst/>
            <a:gdLst/>
            <a:ahLst/>
            <a:cxnLst/>
            <a:rect r="r" b="b" t="t" l="l"/>
            <a:pathLst>
              <a:path h="7749148" w="14954497">
                <a:moveTo>
                  <a:pt x="0" y="0"/>
                </a:moveTo>
                <a:lnTo>
                  <a:pt x="14954496" y="0"/>
                </a:lnTo>
                <a:lnTo>
                  <a:pt x="14954496" y="7749148"/>
                </a:lnTo>
                <a:lnTo>
                  <a:pt x="0" y="7749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094229">
            <a:off x="-2163564" y="-1519072"/>
            <a:ext cx="7361050" cy="5575996"/>
          </a:xfrm>
          <a:custGeom>
            <a:avLst/>
            <a:gdLst/>
            <a:ahLst/>
            <a:cxnLst/>
            <a:rect r="r" b="b" t="t" l="l"/>
            <a:pathLst>
              <a:path h="5575996" w="7361050">
                <a:moveTo>
                  <a:pt x="0" y="0"/>
                </a:moveTo>
                <a:lnTo>
                  <a:pt x="7361050" y="0"/>
                </a:lnTo>
                <a:lnTo>
                  <a:pt x="7361050" y="5575996"/>
                </a:lnTo>
                <a:lnTo>
                  <a:pt x="0" y="55759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032414" y="3768480"/>
            <a:ext cx="7074884" cy="7200900"/>
          </a:xfrm>
          <a:custGeom>
            <a:avLst/>
            <a:gdLst/>
            <a:ahLst/>
            <a:cxnLst/>
            <a:rect r="r" b="b" t="t" l="l"/>
            <a:pathLst>
              <a:path h="7200900" w="7074884">
                <a:moveTo>
                  <a:pt x="0" y="0"/>
                </a:moveTo>
                <a:lnTo>
                  <a:pt x="7074884" y="0"/>
                </a:lnTo>
                <a:lnTo>
                  <a:pt x="707488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977730" y="803178"/>
            <a:ext cx="4332540" cy="931496"/>
          </a:xfrm>
          <a:custGeom>
            <a:avLst/>
            <a:gdLst/>
            <a:ahLst/>
            <a:cxnLst/>
            <a:rect r="r" b="b" t="t" l="l"/>
            <a:pathLst>
              <a:path h="931496" w="4332540">
                <a:moveTo>
                  <a:pt x="0" y="0"/>
                </a:moveTo>
                <a:lnTo>
                  <a:pt x="4332540" y="0"/>
                </a:lnTo>
                <a:lnTo>
                  <a:pt x="4332540" y="931496"/>
                </a:lnTo>
                <a:lnTo>
                  <a:pt x="0" y="93149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263676" y="1868024"/>
            <a:ext cx="7760649" cy="94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1"/>
              </a:lnSpc>
            </a:pPr>
            <a:r>
              <a:rPr lang="en-US" sz="7112">
                <a:solidFill>
                  <a:srgbClr val="D46619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Programador 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86417" y="2650723"/>
            <a:ext cx="5413901" cy="616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2"/>
              </a:lnSpc>
            </a:pPr>
            <a:r>
              <a:rPr lang="en-US" sz="30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 Backend e Banco de Dados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601108" y="3610333"/>
            <a:ext cx="1661069" cy="657756"/>
            <a:chOff x="0" y="0"/>
            <a:chExt cx="2357064" cy="93335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897469" y="3556175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21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/08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2601108" y="4485744"/>
            <a:ext cx="1661069" cy="657756"/>
            <a:chOff x="0" y="0"/>
            <a:chExt cx="2357064" cy="93335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601108" y="5362575"/>
            <a:ext cx="1661069" cy="657756"/>
            <a:chOff x="0" y="0"/>
            <a:chExt cx="2357064" cy="93335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601108" y="6239406"/>
            <a:ext cx="1661069" cy="657756"/>
            <a:chOff x="0" y="0"/>
            <a:chExt cx="2357064" cy="93335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2601108" y="7116238"/>
            <a:ext cx="1661069" cy="657756"/>
            <a:chOff x="0" y="0"/>
            <a:chExt cx="2357064" cy="93335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897469" y="4415469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22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/08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897469" y="5320957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23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/08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897469" y="6198035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26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/08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897469" y="7040038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27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/08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213659" y="5302225"/>
            <a:ext cx="6017043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Criar endpoints para a criação de clientes.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217802" y="3572233"/>
            <a:ext cx="649003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Criar endpoints para a atualização de reservas.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217802" y="3870762"/>
            <a:ext cx="9680246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Implementar testes unitários para os endpoints de atualização de reservas.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213659" y="4401185"/>
            <a:ext cx="682888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Criar endpoints para o cancelamento de reservas.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213659" y="4734560"/>
            <a:ext cx="998216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Implementar testes unitários para os endpoints de cancelamento de reservas.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213659" y="5653353"/>
            <a:ext cx="919367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Implementar testes unitários para os endpoints de criação de clientes.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213659" y="6229881"/>
            <a:ext cx="649418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Criar endpoints para a visualização de clientes.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213659" y="6559799"/>
            <a:ext cx="9684389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Implementar testes unitários para os endpoints de visualização de clientes.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213659" y="7163863"/>
            <a:ext cx="6365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Criar endpoints para a atualização de clientes.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213659" y="7497182"/>
            <a:ext cx="9531383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Implementar testes unitários para os endpoints de atualização de clientes.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02961">
            <a:off x="-757233" y="-1516682"/>
            <a:ext cx="19802466" cy="13320365"/>
          </a:xfrm>
          <a:custGeom>
            <a:avLst/>
            <a:gdLst/>
            <a:ahLst/>
            <a:cxnLst/>
            <a:rect r="r" b="b" t="t" l="l"/>
            <a:pathLst>
              <a:path h="13320365" w="19802466">
                <a:moveTo>
                  <a:pt x="1795044" y="0"/>
                </a:moveTo>
                <a:lnTo>
                  <a:pt x="19802466" y="3191189"/>
                </a:lnTo>
                <a:lnTo>
                  <a:pt x="18007422" y="13320364"/>
                </a:lnTo>
                <a:lnTo>
                  <a:pt x="0" y="10129175"/>
                </a:lnTo>
                <a:lnTo>
                  <a:pt x="1795044" y="0"/>
                </a:lnTo>
                <a:close/>
              </a:path>
            </a:pathLst>
          </a:custGeom>
          <a:blipFill>
            <a:blip r:embed="rId2"/>
            <a:stretch>
              <a:fillRect l="0" t="-38754" r="0" b="-3875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24560" y="1039790"/>
            <a:ext cx="15838879" cy="8207419"/>
          </a:xfrm>
          <a:custGeom>
            <a:avLst/>
            <a:gdLst/>
            <a:ahLst/>
            <a:cxnLst/>
            <a:rect r="r" b="b" t="t" l="l"/>
            <a:pathLst>
              <a:path h="8207419" w="15838879">
                <a:moveTo>
                  <a:pt x="0" y="0"/>
                </a:moveTo>
                <a:lnTo>
                  <a:pt x="15838880" y="0"/>
                </a:lnTo>
                <a:lnTo>
                  <a:pt x="15838880" y="8207420"/>
                </a:lnTo>
                <a:lnTo>
                  <a:pt x="0" y="82074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12933">
            <a:off x="-245070" y="8571825"/>
            <a:ext cx="6242627" cy="8826336"/>
          </a:xfrm>
          <a:custGeom>
            <a:avLst/>
            <a:gdLst/>
            <a:ahLst/>
            <a:cxnLst/>
            <a:rect r="r" b="b" t="t" l="l"/>
            <a:pathLst>
              <a:path h="8826336" w="6242627">
                <a:moveTo>
                  <a:pt x="0" y="0"/>
                </a:moveTo>
                <a:lnTo>
                  <a:pt x="6242626" y="0"/>
                </a:lnTo>
                <a:lnTo>
                  <a:pt x="6242626" y="8826335"/>
                </a:lnTo>
                <a:lnTo>
                  <a:pt x="0" y="882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370684">
            <a:off x="14419746" y="-5183820"/>
            <a:ext cx="6242627" cy="8826336"/>
          </a:xfrm>
          <a:custGeom>
            <a:avLst/>
            <a:gdLst/>
            <a:ahLst/>
            <a:cxnLst/>
            <a:rect r="r" b="b" t="t" l="l"/>
            <a:pathLst>
              <a:path h="8826336" w="6242627">
                <a:moveTo>
                  <a:pt x="0" y="0"/>
                </a:moveTo>
                <a:lnTo>
                  <a:pt x="6242626" y="0"/>
                </a:lnTo>
                <a:lnTo>
                  <a:pt x="6242626" y="8826335"/>
                </a:lnTo>
                <a:lnTo>
                  <a:pt x="0" y="882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577651" y="7010061"/>
            <a:ext cx="2971577" cy="3465396"/>
          </a:xfrm>
          <a:custGeom>
            <a:avLst/>
            <a:gdLst/>
            <a:ahLst/>
            <a:cxnLst/>
            <a:rect r="r" b="b" t="t" l="l"/>
            <a:pathLst>
              <a:path h="3465396" w="2971577">
                <a:moveTo>
                  <a:pt x="0" y="0"/>
                </a:moveTo>
                <a:lnTo>
                  <a:pt x="2971577" y="0"/>
                </a:lnTo>
                <a:lnTo>
                  <a:pt x="2971577" y="3465396"/>
                </a:lnTo>
                <a:lnTo>
                  <a:pt x="0" y="34653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true" flipV="false" rot="0">
            <a:off x="254058" y="275243"/>
            <a:ext cx="2971577" cy="3465396"/>
          </a:xfrm>
          <a:custGeom>
            <a:avLst/>
            <a:gdLst/>
            <a:ahLst/>
            <a:cxnLst/>
            <a:rect r="r" b="b" t="t" l="l"/>
            <a:pathLst>
              <a:path h="3465396" w="2971577">
                <a:moveTo>
                  <a:pt x="2971577" y="0"/>
                </a:moveTo>
                <a:lnTo>
                  <a:pt x="0" y="0"/>
                </a:lnTo>
                <a:lnTo>
                  <a:pt x="0" y="3465396"/>
                </a:lnTo>
                <a:lnTo>
                  <a:pt x="2971577" y="3465396"/>
                </a:lnTo>
                <a:lnTo>
                  <a:pt x="297157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500886" y="729122"/>
            <a:ext cx="3466682" cy="745337"/>
          </a:xfrm>
          <a:custGeom>
            <a:avLst/>
            <a:gdLst/>
            <a:ahLst/>
            <a:cxnLst/>
            <a:rect r="r" b="b" t="t" l="l"/>
            <a:pathLst>
              <a:path h="745337" w="3466682">
                <a:moveTo>
                  <a:pt x="0" y="0"/>
                </a:moveTo>
                <a:lnTo>
                  <a:pt x="3466681" y="0"/>
                </a:lnTo>
                <a:lnTo>
                  <a:pt x="3466681" y="745337"/>
                </a:lnTo>
                <a:lnTo>
                  <a:pt x="0" y="74533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4273020">
            <a:off x="-619881" y="4198256"/>
            <a:ext cx="1794265" cy="2479512"/>
          </a:xfrm>
          <a:custGeom>
            <a:avLst/>
            <a:gdLst/>
            <a:ahLst/>
            <a:cxnLst/>
            <a:rect r="r" b="b" t="t" l="l"/>
            <a:pathLst>
              <a:path h="2479512" w="1794265">
                <a:moveTo>
                  <a:pt x="1794265" y="0"/>
                </a:moveTo>
                <a:lnTo>
                  <a:pt x="0" y="0"/>
                </a:lnTo>
                <a:lnTo>
                  <a:pt x="0" y="2479512"/>
                </a:lnTo>
                <a:lnTo>
                  <a:pt x="1794265" y="2479512"/>
                </a:lnTo>
                <a:lnTo>
                  <a:pt x="179426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3924864">
            <a:off x="17030940" y="3712736"/>
            <a:ext cx="1776538" cy="2455015"/>
          </a:xfrm>
          <a:custGeom>
            <a:avLst/>
            <a:gdLst/>
            <a:ahLst/>
            <a:cxnLst/>
            <a:rect r="r" b="b" t="t" l="l"/>
            <a:pathLst>
              <a:path h="2455015" w="1776538">
                <a:moveTo>
                  <a:pt x="0" y="0"/>
                </a:moveTo>
                <a:lnTo>
                  <a:pt x="1776538" y="0"/>
                </a:lnTo>
                <a:lnTo>
                  <a:pt x="1776538" y="2455014"/>
                </a:lnTo>
                <a:lnTo>
                  <a:pt x="0" y="245501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443485" y="3537404"/>
            <a:ext cx="1661069" cy="657756"/>
            <a:chOff x="0" y="0"/>
            <a:chExt cx="2357064" cy="93335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739847" y="3483246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21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/08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2443485" y="4412815"/>
            <a:ext cx="1661069" cy="657756"/>
            <a:chOff x="0" y="0"/>
            <a:chExt cx="2357064" cy="93335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443485" y="5289646"/>
            <a:ext cx="1661069" cy="657756"/>
            <a:chOff x="0" y="0"/>
            <a:chExt cx="2357064" cy="93335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443485" y="6166478"/>
            <a:ext cx="1661069" cy="657756"/>
            <a:chOff x="0" y="0"/>
            <a:chExt cx="2357064" cy="93335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2443485" y="7043309"/>
            <a:ext cx="1661069" cy="657756"/>
            <a:chOff x="0" y="0"/>
            <a:chExt cx="2357064" cy="93335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739847" y="4342540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22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/08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39847" y="5248029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23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/08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739847" y="6125107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26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/08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9847" y="6967109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27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/08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056036" y="5229296"/>
            <a:ext cx="10564383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Integrar as páginas de cadastro e gerenciamento de clientes com a API backend.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060179" y="3499304"/>
            <a:ext cx="1211466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Desenvolver a interface para visualização de disponibilidade de mesas (calendário ou tabela).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060179" y="3797833"/>
            <a:ext cx="953038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Implementar funcionalidades de filtragem e seleção de horários e mesas.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056036" y="4328256"/>
            <a:ext cx="9442629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Desenvolver a interface para geração de relatórios (reservas e clientes).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056036" y="4661631"/>
            <a:ext cx="8592903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Implementar gráficos ou tabelas para exibir dados nos relatórios.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056036" y="5571561"/>
            <a:ext cx="8592903" cy="327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6088" indent="-208044" lvl="1">
              <a:lnSpc>
                <a:spcPts val="2698"/>
              </a:lnSpc>
              <a:spcBef>
                <a:spcPct val="0"/>
              </a:spcBef>
              <a:buFont typeface="Arial"/>
              <a:buChar char="•"/>
            </a:pPr>
            <a:r>
              <a:rPr lang="en-US" sz="192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Testar e ajustar a integração para o gerenciamento de clientes.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056036" y="6156953"/>
            <a:ext cx="1017781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Integrar as páginas de criação e visualização de reservas com a API backend.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056036" y="6486870"/>
            <a:ext cx="6061473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Testar e ajustar a integração para reservas.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056036" y="7090934"/>
            <a:ext cx="1103149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Integrar a interface de visualização de disponibilidade de mesas com a API backend.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056036" y="7424253"/>
            <a:ext cx="691153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Testar a integração e ajustar conforme necessário.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263209" y="1602304"/>
            <a:ext cx="7760649" cy="94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1"/>
              </a:lnSpc>
            </a:pPr>
            <a:r>
              <a:rPr lang="en-US" sz="7112">
                <a:solidFill>
                  <a:srgbClr val="D46619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Programador 2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503890" y="2439061"/>
            <a:ext cx="5413901" cy="616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2"/>
              </a:lnSpc>
            </a:pPr>
            <a:r>
              <a:rPr lang="en-US" sz="30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Frontend e Integração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02961">
            <a:off x="-757233" y="-1516682"/>
            <a:ext cx="19802466" cy="13320365"/>
          </a:xfrm>
          <a:custGeom>
            <a:avLst/>
            <a:gdLst/>
            <a:ahLst/>
            <a:cxnLst/>
            <a:rect r="r" b="b" t="t" l="l"/>
            <a:pathLst>
              <a:path h="13320365" w="19802466">
                <a:moveTo>
                  <a:pt x="1795044" y="0"/>
                </a:moveTo>
                <a:lnTo>
                  <a:pt x="19802466" y="3191189"/>
                </a:lnTo>
                <a:lnTo>
                  <a:pt x="18007422" y="13320364"/>
                </a:lnTo>
                <a:lnTo>
                  <a:pt x="0" y="10129175"/>
                </a:lnTo>
                <a:lnTo>
                  <a:pt x="1795044" y="0"/>
                </a:lnTo>
                <a:close/>
              </a:path>
            </a:pathLst>
          </a:custGeom>
          <a:blipFill>
            <a:blip r:embed="rId2"/>
            <a:stretch>
              <a:fillRect l="0" t="-38754" r="0" b="-3875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70684">
            <a:off x="15396934" y="-2803872"/>
            <a:ext cx="6242627" cy="8826336"/>
          </a:xfrm>
          <a:custGeom>
            <a:avLst/>
            <a:gdLst/>
            <a:ahLst/>
            <a:cxnLst/>
            <a:rect r="r" b="b" t="t" l="l"/>
            <a:pathLst>
              <a:path h="8826336" w="6242627">
                <a:moveTo>
                  <a:pt x="0" y="0"/>
                </a:moveTo>
                <a:lnTo>
                  <a:pt x="6242626" y="0"/>
                </a:lnTo>
                <a:lnTo>
                  <a:pt x="6242626" y="8826336"/>
                </a:lnTo>
                <a:lnTo>
                  <a:pt x="0" y="88263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-370684">
            <a:off x="-2272222" y="6908181"/>
            <a:ext cx="6242627" cy="8826336"/>
          </a:xfrm>
          <a:custGeom>
            <a:avLst/>
            <a:gdLst/>
            <a:ahLst/>
            <a:cxnLst/>
            <a:rect r="r" b="b" t="t" l="l"/>
            <a:pathLst>
              <a:path h="8826336" w="6242627">
                <a:moveTo>
                  <a:pt x="6242626" y="0"/>
                </a:moveTo>
                <a:lnTo>
                  <a:pt x="0" y="0"/>
                </a:lnTo>
                <a:lnTo>
                  <a:pt x="0" y="8826335"/>
                </a:lnTo>
                <a:lnTo>
                  <a:pt x="6242626" y="8826335"/>
                </a:lnTo>
                <a:lnTo>
                  <a:pt x="624262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66752" y="1268926"/>
            <a:ext cx="14954497" cy="7749148"/>
          </a:xfrm>
          <a:custGeom>
            <a:avLst/>
            <a:gdLst/>
            <a:ahLst/>
            <a:cxnLst/>
            <a:rect r="r" b="b" t="t" l="l"/>
            <a:pathLst>
              <a:path h="7749148" w="14954497">
                <a:moveTo>
                  <a:pt x="0" y="0"/>
                </a:moveTo>
                <a:lnTo>
                  <a:pt x="14954496" y="0"/>
                </a:lnTo>
                <a:lnTo>
                  <a:pt x="14954496" y="7749148"/>
                </a:lnTo>
                <a:lnTo>
                  <a:pt x="0" y="7749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094229">
            <a:off x="-2163564" y="-1519072"/>
            <a:ext cx="7361050" cy="5575996"/>
          </a:xfrm>
          <a:custGeom>
            <a:avLst/>
            <a:gdLst/>
            <a:ahLst/>
            <a:cxnLst/>
            <a:rect r="r" b="b" t="t" l="l"/>
            <a:pathLst>
              <a:path h="5575996" w="7361050">
                <a:moveTo>
                  <a:pt x="0" y="0"/>
                </a:moveTo>
                <a:lnTo>
                  <a:pt x="7361050" y="0"/>
                </a:lnTo>
                <a:lnTo>
                  <a:pt x="7361050" y="5575996"/>
                </a:lnTo>
                <a:lnTo>
                  <a:pt x="0" y="55759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032414" y="3768480"/>
            <a:ext cx="7074884" cy="7200900"/>
          </a:xfrm>
          <a:custGeom>
            <a:avLst/>
            <a:gdLst/>
            <a:ahLst/>
            <a:cxnLst/>
            <a:rect r="r" b="b" t="t" l="l"/>
            <a:pathLst>
              <a:path h="7200900" w="7074884">
                <a:moveTo>
                  <a:pt x="0" y="0"/>
                </a:moveTo>
                <a:lnTo>
                  <a:pt x="7074884" y="0"/>
                </a:lnTo>
                <a:lnTo>
                  <a:pt x="707488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977730" y="803178"/>
            <a:ext cx="4332540" cy="931496"/>
          </a:xfrm>
          <a:custGeom>
            <a:avLst/>
            <a:gdLst/>
            <a:ahLst/>
            <a:cxnLst/>
            <a:rect r="r" b="b" t="t" l="l"/>
            <a:pathLst>
              <a:path h="931496" w="4332540">
                <a:moveTo>
                  <a:pt x="0" y="0"/>
                </a:moveTo>
                <a:lnTo>
                  <a:pt x="4332540" y="0"/>
                </a:lnTo>
                <a:lnTo>
                  <a:pt x="4332540" y="931496"/>
                </a:lnTo>
                <a:lnTo>
                  <a:pt x="0" y="93149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263676" y="1868024"/>
            <a:ext cx="7760649" cy="94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1"/>
              </a:lnSpc>
            </a:pPr>
            <a:r>
              <a:rPr lang="en-US" sz="7112">
                <a:solidFill>
                  <a:srgbClr val="D46619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Programador 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86417" y="2650723"/>
            <a:ext cx="5413901" cy="616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2"/>
              </a:lnSpc>
            </a:pPr>
            <a:r>
              <a:rPr lang="en-US" sz="30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 Backend e Banco de Dados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601108" y="3610333"/>
            <a:ext cx="1661069" cy="657756"/>
            <a:chOff x="0" y="0"/>
            <a:chExt cx="2357064" cy="93335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897469" y="3556175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28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/08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2601108" y="4485744"/>
            <a:ext cx="1661069" cy="657756"/>
            <a:chOff x="0" y="0"/>
            <a:chExt cx="2357064" cy="93335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601108" y="5362575"/>
            <a:ext cx="1661069" cy="657756"/>
            <a:chOff x="0" y="0"/>
            <a:chExt cx="2357064" cy="93335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601108" y="6239406"/>
            <a:ext cx="1661069" cy="657756"/>
            <a:chOff x="0" y="0"/>
            <a:chExt cx="2357064" cy="93335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2601108" y="7116238"/>
            <a:ext cx="1661069" cy="657756"/>
            <a:chOff x="0" y="0"/>
            <a:chExt cx="2357064" cy="93335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897469" y="4415469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29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/08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897469" y="5320957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30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/08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897469" y="6198035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02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/09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897469" y="7040038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03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/09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213659" y="5302225"/>
            <a:ext cx="8547023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Desenvolver lógica para verificação de disponibilidade de mesas.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217802" y="3572233"/>
            <a:ext cx="601290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Criar endpoints para a remoção de clientes.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217802" y="3870762"/>
            <a:ext cx="918953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Implementar testes unitários para os endpoints de remoção de clientes.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213659" y="4401185"/>
            <a:ext cx="9062386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Configurar e testar o banco de dados (tabelas para mesas e horários).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213659" y="4734560"/>
            <a:ext cx="822303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Implementar funções de acesso a dados para mesas e horários.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213659" y="5653353"/>
            <a:ext cx="881066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Implementar testes para a lógica de verificação de disponibilidade.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213659" y="6229881"/>
            <a:ext cx="8547023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Desenvolver endpoints para consulta de disponibilidade de mesas.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213659" y="6559799"/>
            <a:ext cx="9684389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Implementar testes unitários para endpoints de consulta de disponibilidade.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213659" y="7163863"/>
            <a:ext cx="808467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Desenvolver endpoints para geração de relatórios de reservas.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213659" y="7497182"/>
            <a:ext cx="881066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Implementar testes unitários para endpoints de relatórios de reservas.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02961">
            <a:off x="-757233" y="-1516682"/>
            <a:ext cx="19802466" cy="13320365"/>
          </a:xfrm>
          <a:custGeom>
            <a:avLst/>
            <a:gdLst/>
            <a:ahLst/>
            <a:cxnLst/>
            <a:rect r="r" b="b" t="t" l="l"/>
            <a:pathLst>
              <a:path h="13320365" w="19802466">
                <a:moveTo>
                  <a:pt x="1795044" y="0"/>
                </a:moveTo>
                <a:lnTo>
                  <a:pt x="19802466" y="3191189"/>
                </a:lnTo>
                <a:lnTo>
                  <a:pt x="18007422" y="13320364"/>
                </a:lnTo>
                <a:lnTo>
                  <a:pt x="0" y="10129175"/>
                </a:lnTo>
                <a:lnTo>
                  <a:pt x="1795044" y="0"/>
                </a:lnTo>
                <a:close/>
              </a:path>
            </a:pathLst>
          </a:custGeom>
          <a:blipFill>
            <a:blip r:embed="rId2"/>
            <a:stretch>
              <a:fillRect l="0" t="-38754" r="0" b="-3875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24560" y="1039790"/>
            <a:ext cx="15838879" cy="8207419"/>
          </a:xfrm>
          <a:custGeom>
            <a:avLst/>
            <a:gdLst/>
            <a:ahLst/>
            <a:cxnLst/>
            <a:rect r="r" b="b" t="t" l="l"/>
            <a:pathLst>
              <a:path h="8207419" w="15838879">
                <a:moveTo>
                  <a:pt x="0" y="0"/>
                </a:moveTo>
                <a:lnTo>
                  <a:pt x="15838880" y="0"/>
                </a:lnTo>
                <a:lnTo>
                  <a:pt x="15838880" y="8207420"/>
                </a:lnTo>
                <a:lnTo>
                  <a:pt x="0" y="82074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12933">
            <a:off x="-245070" y="8571825"/>
            <a:ext cx="6242627" cy="8826336"/>
          </a:xfrm>
          <a:custGeom>
            <a:avLst/>
            <a:gdLst/>
            <a:ahLst/>
            <a:cxnLst/>
            <a:rect r="r" b="b" t="t" l="l"/>
            <a:pathLst>
              <a:path h="8826336" w="6242627">
                <a:moveTo>
                  <a:pt x="0" y="0"/>
                </a:moveTo>
                <a:lnTo>
                  <a:pt x="6242626" y="0"/>
                </a:lnTo>
                <a:lnTo>
                  <a:pt x="6242626" y="8826335"/>
                </a:lnTo>
                <a:lnTo>
                  <a:pt x="0" y="882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370684">
            <a:off x="14419746" y="-5183820"/>
            <a:ext cx="6242627" cy="8826336"/>
          </a:xfrm>
          <a:custGeom>
            <a:avLst/>
            <a:gdLst/>
            <a:ahLst/>
            <a:cxnLst/>
            <a:rect r="r" b="b" t="t" l="l"/>
            <a:pathLst>
              <a:path h="8826336" w="6242627">
                <a:moveTo>
                  <a:pt x="0" y="0"/>
                </a:moveTo>
                <a:lnTo>
                  <a:pt x="6242626" y="0"/>
                </a:lnTo>
                <a:lnTo>
                  <a:pt x="6242626" y="8826335"/>
                </a:lnTo>
                <a:lnTo>
                  <a:pt x="0" y="882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577651" y="7010061"/>
            <a:ext cx="2971577" cy="3465396"/>
          </a:xfrm>
          <a:custGeom>
            <a:avLst/>
            <a:gdLst/>
            <a:ahLst/>
            <a:cxnLst/>
            <a:rect r="r" b="b" t="t" l="l"/>
            <a:pathLst>
              <a:path h="3465396" w="2971577">
                <a:moveTo>
                  <a:pt x="0" y="0"/>
                </a:moveTo>
                <a:lnTo>
                  <a:pt x="2971577" y="0"/>
                </a:lnTo>
                <a:lnTo>
                  <a:pt x="2971577" y="3465396"/>
                </a:lnTo>
                <a:lnTo>
                  <a:pt x="0" y="34653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true" flipV="false" rot="0">
            <a:off x="254058" y="275243"/>
            <a:ext cx="2971577" cy="3465396"/>
          </a:xfrm>
          <a:custGeom>
            <a:avLst/>
            <a:gdLst/>
            <a:ahLst/>
            <a:cxnLst/>
            <a:rect r="r" b="b" t="t" l="l"/>
            <a:pathLst>
              <a:path h="3465396" w="2971577">
                <a:moveTo>
                  <a:pt x="2971577" y="0"/>
                </a:moveTo>
                <a:lnTo>
                  <a:pt x="0" y="0"/>
                </a:lnTo>
                <a:lnTo>
                  <a:pt x="0" y="3465396"/>
                </a:lnTo>
                <a:lnTo>
                  <a:pt x="2971577" y="3465396"/>
                </a:lnTo>
                <a:lnTo>
                  <a:pt x="297157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500886" y="729122"/>
            <a:ext cx="3466682" cy="745337"/>
          </a:xfrm>
          <a:custGeom>
            <a:avLst/>
            <a:gdLst/>
            <a:ahLst/>
            <a:cxnLst/>
            <a:rect r="r" b="b" t="t" l="l"/>
            <a:pathLst>
              <a:path h="745337" w="3466682">
                <a:moveTo>
                  <a:pt x="0" y="0"/>
                </a:moveTo>
                <a:lnTo>
                  <a:pt x="3466681" y="0"/>
                </a:lnTo>
                <a:lnTo>
                  <a:pt x="3466681" y="745337"/>
                </a:lnTo>
                <a:lnTo>
                  <a:pt x="0" y="74533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4273020">
            <a:off x="-619881" y="4198256"/>
            <a:ext cx="1794265" cy="2479512"/>
          </a:xfrm>
          <a:custGeom>
            <a:avLst/>
            <a:gdLst/>
            <a:ahLst/>
            <a:cxnLst/>
            <a:rect r="r" b="b" t="t" l="l"/>
            <a:pathLst>
              <a:path h="2479512" w="1794265">
                <a:moveTo>
                  <a:pt x="1794265" y="0"/>
                </a:moveTo>
                <a:lnTo>
                  <a:pt x="0" y="0"/>
                </a:lnTo>
                <a:lnTo>
                  <a:pt x="0" y="2479512"/>
                </a:lnTo>
                <a:lnTo>
                  <a:pt x="1794265" y="2479512"/>
                </a:lnTo>
                <a:lnTo>
                  <a:pt x="179426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3924864">
            <a:off x="17030940" y="3712736"/>
            <a:ext cx="1776538" cy="2455015"/>
          </a:xfrm>
          <a:custGeom>
            <a:avLst/>
            <a:gdLst/>
            <a:ahLst/>
            <a:cxnLst/>
            <a:rect r="r" b="b" t="t" l="l"/>
            <a:pathLst>
              <a:path h="2455015" w="1776538">
                <a:moveTo>
                  <a:pt x="0" y="0"/>
                </a:moveTo>
                <a:lnTo>
                  <a:pt x="1776538" y="0"/>
                </a:lnTo>
                <a:lnTo>
                  <a:pt x="1776538" y="2455014"/>
                </a:lnTo>
                <a:lnTo>
                  <a:pt x="0" y="245501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443485" y="3537404"/>
            <a:ext cx="1661069" cy="657756"/>
            <a:chOff x="0" y="0"/>
            <a:chExt cx="2357064" cy="93335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739847" y="3483246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28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/08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2443485" y="4412815"/>
            <a:ext cx="1661069" cy="657756"/>
            <a:chOff x="0" y="0"/>
            <a:chExt cx="2357064" cy="93335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443485" y="5289646"/>
            <a:ext cx="1661069" cy="657756"/>
            <a:chOff x="0" y="0"/>
            <a:chExt cx="2357064" cy="93335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443485" y="6166478"/>
            <a:ext cx="1661069" cy="657756"/>
            <a:chOff x="0" y="0"/>
            <a:chExt cx="2357064" cy="93335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2443485" y="7043309"/>
            <a:ext cx="1661069" cy="657756"/>
            <a:chOff x="0" y="0"/>
            <a:chExt cx="2357064" cy="93335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739847" y="4342540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29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/08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39847" y="5248029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30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/08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739847" y="6125107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02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/09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9847" y="6967109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03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/09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056036" y="5229296"/>
            <a:ext cx="8347729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Refatorar código para melhorar a performance e manutenção.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060179" y="3499304"/>
            <a:ext cx="870483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Integrar a interface de geração de relatórios com a API backend.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060179" y="3797833"/>
            <a:ext cx="690738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Testar a integração e ajustar conforme necessário.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056036" y="4328256"/>
            <a:ext cx="8347729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Adicionar validações e mensagens de erro para os formulários.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056036" y="4661631"/>
            <a:ext cx="10564383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Garantir a responsividade e usabilidade das interfaces em diferentes dispositivos.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056036" y="5571561"/>
            <a:ext cx="9140353" cy="327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6088" indent="-208044" lvl="1">
              <a:lnSpc>
                <a:spcPts val="2698"/>
              </a:lnSpc>
              <a:spcBef>
                <a:spcPct val="0"/>
              </a:spcBef>
              <a:buFont typeface="Arial"/>
              <a:buChar char="•"/>
            </a:pPr>
            <a:r>
              <a:rPr lang="en-US" sz="192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Realizar testes de usabilidade e ajustar o layout conforme feedback.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056036" y="6156953"/>
            <a:ext cx="990689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Implementar funcionalidade de autenticação e autorização (se necessário).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056036" y="6486870"/>
            <a:ext cx="7861756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Testar funcionalidades de segurança e controle de acesso.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056036" y="7090934"/>
            <a:ext cx="6213933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Finalizar e otimizar a interface de relatórios.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056036" y="7424253"/>
            <a:ext cx="9633139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Realizar revisão geral do frontend para consistência e correção de erros.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263209" y="1602304"/>
            <a:ext cx="7760649" cy="94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1"/>
              </a:lnSpc>
            </a:pPr>
            <a:r>
              <a:rPr lang="en-US" sz="7112">
                <a:solidFill>
                  <a:srgbClr val="D46619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Programador 2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503890" y="2439061"/>
            <a:ext cx="5413901" cy="616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2"/>
              </a:lnSpc>
            </a:pPr>
            <a:r>
              <a:rPr lang="en-US" sz="30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Frontend e Integração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02961">
            <a:off x="-757233" y="-1516682"/>
            <a:ext cx="19802466" cy="13320365"/>
          </a:xfrm>
          <a:custGeom>
            <a:avLst/>
            <a:gdLst/>
            <a:ahLst/>
            <a:cxnLst/>
            <a:rect r="r" b="b" t="t" l="l"/>
            <a:pathLst>
              <a:path h="13320365" w="19802466">
                <a:moveTo>
                  <a:pt x="1795044" y="0"/>
                </a:moveTo>
                <a:lnTo>
                  <a:pt x="19802466" y="3191189"/>
                </a:lnTo>
                <a:lnTo>
                  <a:pt x="18007422" y="13320364"/>
                </a:lnTo>
                <a:lnTo>
                  <a:pt x="0" y="10129175"/>
                </a:lnTo>
                <a:lnTo>
                  <a:pt x="1795044" y="0"/>
                </a:lnTo>
                <a:close/>
              </a:path>
            </a:pathLst>
          </a:custGeom>
          <a:blipFill>
            <a:blip r:embed="rId2"/>
            <a:stretch>
              <a:fillRect l="0" t="-38754" r="0" b="-3875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70684">
            <a:off x="15396934" y="-2803872"/>
            <a:ext cx="6242627" cy="8826336"/>
          </a:xfrm>
          <a:custGeom>
            <a:avLst/>
            <a:gdLst/>
            <a:ahLst/>
            <a:cxnLst/>
            <a:rect r="r" b="b" t="t" l="l"/>
            <a:pathLst>
              <a:path h="8826336" w="6242627">
                <a:moveTo>
                  <a:pt x="0" y="0"/>
                </a:moveTo>
                <a:lnTo>
                  <a:pt x="6242626" y="0"/>
                </a:lnTo>
                <a:lnTo>
                  <a:pt x="6242626" y="8826336"/>
                </a:lnTo>
                <a:lnTo>
                  <a:pt x="0" y="88263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-370684">
            <a:off x="-2272222" y="6908181"/>
            <a:ext cx="6242627" cy="8826336"/>
          </a:xfrm>
          <a:custGeom>
            <a:avLst/>
            <a:gdLst/>
            <a:ahLst/>
            <a:cxnLst/>
            <a:rect r="r" b="b" t="t" l="l"/>
            <a:pathLst>
              <a:path h="8826336" w="6242627">
                <a:moveTo>
                  <a:pt x="6242626" y="0"/>
                </a:moveTo>
                <a:lnTo>
                  <a:pt x="0" y="0"/>
                </a:lnTo>
                <a:lnTo>
                  <a:pt x="0" y="8826335"/>
                </a:lnTo>
                <a:lnTo>
                  <a:pt x="6242626" y="8826335"/>
                </a:lnTo>
                <a:lnTo>
                  <a:pt x="624262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66752" y="1268926"/>
            <a:ext cx="14954497" cy="7749148"/>
          </a:xfrm>
          <a:custGeom>
            <a:avLst/>
            <a:gdLst/>
            <a:ahLst/>
            <a:cxnLst/>
            <a:rect r="r" b="b" t="t" l="l"/>
            <a:pathLst>
              <a:path h="7749148" w="14954497">
                <a:moveTo>
                  <a:pt x="0" y="0"/>
                </a:moveTo>
                <a:lnTo>
                  <a:pt x="14954496" y="0"/>
                </a:lnTo>
                <a:lnTo>
                  <a:pt x="14954496" y="7749148"/>
                </a:lnTo>
                <a:lnTo>
                  <a:pt x="0" y="7749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094229">
            <a:off x="-2163564" y="-1519072"/>
            <a:ext cx="7361050" cy="5575996"/>
          </a:xfrm>
          <a:custGeom>
            <a:avLst/>
            <a:gdLst/>
            <a:ahLst/>
            <a:cxnLst/>
            <a:rect r="r" b="b" t="t" l="l"/>
            <a:pathLst>
              <a:path h="5575996" w="7361050">
                <a:moveTo>
                  <a:pt x="0" y="0"/>
                </a:moveTo>
                <a:lnTo>
                  <a:pt x="7361050" y="0"/>
                </a:lnTo>
                <a:lnTo>
                  <a:pt x="7361050" y="5575996"/>
                </a:lnTo>
                <a:lnTo>
                  <a:pt x="0" y="55759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032414" y="3768480"/>
            <a:ext cx="7074884" cy="7200900"/>
          </a:xfrm>
          <a:custGeom>
            <a:avLst/>
            <a:gdLst/>
            <a:ahLst/>
            <a:cxnLst/>
            <a:rect r="r" b="b" t="t" l="l"/>
            <a:pathLst>
              <a:path h="7200900" w="7074884">
                <a:moveTo>
                  <a:pt x="0" y="0"/>
                </a:moveTo>
                <a:lnTo>
                  <a:pt x="7074884" y="0"/>
                </a:lnTo>
                <a:lnTo>
                  <a:pt x="707488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977730" y="803178"/>
            <a:ext cx="4332540" cy="931496"/>
          </a:xfrm>
          <a:custGeom>
            <a:avLst/>
            <a:gdLst/>
            <a:ahLst/>
            <a:cxnLst/>
            <a:rect r="r" b="b" t="t" l="l"/>
            <a:pathLst>
              <a:path h="931496" w="4332540">
                <a:moveTo>
                  <a:pt x="0" y="0"/>
                </a:moveTo>
                <a:lnTo>
                  <a:pt x="4332540" y="0"/>
                </a:lnTo>
                <a:lnTo>
                  <a:pt x="4332540" y="931496"/>
                </a:lnTo>
                <a:lnTo>
                  <a:pt x="0" y="93149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263676" y="1868024"/>
            <a:ext cx="7760649" cy="94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1"/>
              </a:lnSpc>
            </a:pPr>
            <a:r>
              <a:rPr lang="en-US" sz="7112">
                <a:solidFill>
                  <a:srgbClr val="D46619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Programador 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86417" y="2650723"/>
            <a:ext cx="5413901" cy="616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2"/>
              </a:lnSpc>
            </a:pPr>
            <a:r>
              <a:rPr lang="en-US" sz="30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 Backend e Banco de Dados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601108" y="3610333"/>
            <a:ext cx="1661069" cy="657756"/>
            <a:chOff x="0" y="0"/>
            <a:chExt cx="2357064" cy="93335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897469" y="3556175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04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/09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2601108" y="4485744"/>
            <a:ext cx="1661069" cy="657756"/>
            <a:chOff x="0" y="0"/>
            <a:chExt cx="2357064" cy="93335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601108" y="5362575"/>
            <a:ext cx="1661069" cy="657756"/>
            <a:chOff x="0" y="0"/>
            <a:chExt cx="2357064" cy="93335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601108" y="6239406"/>
            <a:ext cx="1661069" cy="657756"/>
            <a:chOff x="0" y="0"/>
            <a:chExt cx="2357064" cy="93335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2601108" y="7116238"/>
            <a:ext cx="1661069" cy="657756"/>
            <a:chOff x="0" y="0"/>
            <a:chExt cx="2357064" cy="93335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357064" cy="933360"/>
            </a:xfrm>
            <a:custGeom>
              <a:avLst/>
              <a:gdLst/>
              <a:ahLst/>
              <a:cxnLst/>
              <a:rect r="r" b="b" t="t" l="l"/>
              <a:pathLst>
                <a:path h="933360" w="2357064">
                  <a:moveTo>
                    <a:pt x="2232604" y="933359"/>
                  </a:moveTo>
                  <a:lnTo>
                    <a:pt x="124460" y="933359"/>
                  </a:lnTo>
                  <a:cubicBezTo>
                    <a:pt x="55880" y="933359"/>
                    <a:pt x="0" y="877479"/>
                    <a:pt x="0" y="8088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808899"/>
                  </a:lnTo>
                  <a:cubicBezTo>
                    <a:pt x="2357064" y="877479"/>
                    <a:pt x="2301184" y="933360"/>
                    <a:pt x="2232604" y="933360"/>
                  </a:cubicBezTo>
                  <a:close/>
                </a:path>
              </a:pathLst>
            </a:custGeom>
            <a:solidFill>
              <a:srgbClr val="D46619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897469" y="4415469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05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/09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897469" y="5320957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06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/09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897469" y="6198035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09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/09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897469" y="7040038"/>
            <a:ext cx="3068346" cy="63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10</a:t>
            </a:r>
            <a:r>
              <a:rPr lang="en-US" sz="3141">
                <a:solidFill>
                  <a:srgbClr val="000000"/>
                </a:solidFill>
                <a:latin typeface="210 옥탑방"/>
                <a:ea typeface="210 옥탑방"/>
                <a:cs typeface="210 옥탑방"/>
                <a:sym typeface="210 옥탑방"/>
              </a:rPr>
              <a:t>/09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213659" y="5302225"/>
            <a:ext cx="842715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Corrigir bugs e ajustar integração com base no feedback inicial.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217802" y="3572233"/>
            <a:ext cx="8190026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Desenvolver endpoints para geração de relatórios de clientes.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217802" y="3870762"/>
            <a:ext cx="8970123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Implementar testes unitários para endpoints de relatórios de clientes.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198451" y="4401185"/>
            <a:ext cx="4369427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1123" indent="-205561" lvl="1">
              <a:lnSpc>
                <a:spcPts val="2665"/>
              </a:lnSpc>
              <a:spcBef>
                <a:spcPct val="0"/>
              </a:spcBef>
              <a:buFont typeface="Arial"/>
              <a:buChar char="•"/>
            </a:pPr>
            <a:r>
              <a:rPr lang="en-US" sz="1904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Integrar a API com o frontend.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213659" y="4734560"/>
            <a:ext cx="748666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Testar a comunicação básica entre frontend e backend.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213659" y="5653353"/>
            <a:ext cx="435422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Documentar endpoints da API.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213659" y="6229881"/>
            <a:ext cx="694607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Continuar correção de bugs e ajuste de integração.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213659" y="6559799"/>
            <a:ext cx="941791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Atualizar a documentação da API com exemplos e instruções detalhadas.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213659" y="7163863"/>
            <a:ext cx="1007202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Implementar lógica adicional baseada em feedback (otimização e melhorias).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213659" y="7497182"/>
            <a:ext cx="6841059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Preparar o ambiente de produção para o backend.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DAGN27FbgAg</dc:identifier>
  <dcterms:modified xsi:type="dcterms:W3CDTF">2011-08-01T06:04:30Z</dcterms:modified>
  <cp:revision>1</cp:revision>
  <dc:title>Trabalho APS</dc:title>
</cp:coreProperties>
</file>