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8288000" cy="10287000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Higuen Elegant Serif" panose="020B0604020202020204" charset="-18"/>
      <p:regular r:id="rId13"/>
    </p:embeddedFont>
    <p:embeddedFont>
      <p:font typeface="Lato" panose="020B0604020202020204" charset="0"/>
      <p:regular r:id="rId14"/>
    </p:embeddedFont>
    <p:embeddedFont>
      <p:font typeface="Lato Bold" panose="020B0604020202020204" charset="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1" d="100"/>
          <a:sy n="71" d="100"/>
        </p:scale>
        <p:origin x="71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5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333" b="-3333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3035557" y="-3249933"/>
            <a:ext cx="9424465" cy="9253111"/>
          </a:xfrm>
          <a:custGeom>
            <a:avLst/>
            <a:gdLst/>
            <a:ahLst/>
            <a:cxnLst/>
            <a:rect l="l" t="t" r="r" b="b"/>
            <a:pathLst>
              <a:path w="9424465" h="9253111">
                <a:moveTo>
                  <a:pt x="0" y="0"/>
                </a:moveTo>
                <a:lnTo>
                  <a:pt x="9424465" y="0"/>
                </a:lnTo>
                <a:lnTo>
                  <a:pt x="9424465" y="9253111"/>
                </a:lnTo>
                <a:lnTo>
                  <a:pt x="0" y="925311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654691" y="7279929"/>
            <a:ext cx="14478794" cy="6475970"/>
          </a:xfrm>
          <a:custGeom>
            <a:avLst/>
            <a:gdLst/>
            <a:ahLst/>
            <a:cxnLst/>
            <a:rect l="l" t="t" r="r" b="b"/>
            <a:pathLst>
              <a:path w="14478794" h="6475970">
                <a:moveTo>
                  <a:pt x="0" y="0"/>
                </a:moveTo>
                <a:lnTo>
                  <a:pt x="14478794" y="0"/>
                </a:lnTo>
                <a:lnTo>
                  <a:pt x="14478794" y="6475969"/>
                </a:lnTo>
                <a:lnTo>
                  <a:pt x="0" y="647596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-3826131" y="5859569"/>
            <a:ext cx="7652261" cy="7896330"/>
          </a:xfrm>
          <a:custGeom>
            <a:avLst/>
            <a:gdLst/>
            <a:ahLst/>
            <a:cxnLst/>
            <a:rect l="l" t="t" r="r" b="b"/>
            <a:pathLst>
              <a:path w="7652261" h="7896330">
                <a:moveTo>
                  <a:pt x="0" y="0"/>
                </a:moveTo>
                <a:lnTo>
                  <a:pt x="7652262" y="0"/>
                </a:lnTo>
                <a:lnTo>
                  <a:pt x="7652262" y="7896329"/>
                </a:lnTo>
                <a:lnTo>
                  <a:pt x="0" y="789632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-2379898" y="6584444"/>
            <a:ext cx="6369496" cy="4597618"/>
          </a:xfrm>
          <a:custGeom>
            <a:avLst/>
            <a:gdLst/>
            <a:ahLst/>
            <a:cxnLst/>
            <a:rect l="l" t="t" r="r" b="b"/>
            <a:pathLst>
              <a:path w="6369496" h="4597618">
                <a:moveTo>
                  <a:pt x="0" y="0"/>
                </a:moveTo>
                <a:lnTo>
                  <a:pt x="6369496" y="0"/>
                </a:lnTo>
                <a:lnTo>
                  <a:pt x="6369496" y="4597618"/>
                </a:lnTo>
                <a:lnTo>
                  <a:pt x="0" y="4597618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3293482" y="4533582"/>
            <a:ext cx="11701036" cy="14695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819"/>
              </a:lnSpc>
            </a:pPr>
            <a:r>
              <a:rPr lang="en-US" sz="11633" dirty="0" err="1">
                <a:solidFill>
                  <a:srgbClr val="6D1716"/>
                </a:solidFill>
                <a:latin typeface="Higuen Elegant Serif"/>
              </a:rPr>
              <a:t>Modelo</a:t>
            </a:r>
            <a:r>
              <a:rPr lang="en-US" sz="11633" dirty="0">
                <a:solidFill>
                  <a:srgbClr val="6D1716"/>
                </a:solidFill>
                <a:latin typeface="Higuen Elegant Serif"/>
              </a:rPr>
              <a:t> </a:t>
            </a:r>
            <a:r>
              <a:rPr lang="en-US" sz="11633" dirty="0" err="1">
                <a:solidFill>
                  <a:srgbClr val="6D1716"/>
                </a:solidFill>
                <a:latin typeface="Higuen Elegant Serif"/>
              </a:rPr>
              <a:t>em</a:t>
            </a:r>
            <a:r>
              <a:rPr lang="en-US" sz="11633" dirty="0">
                <a:solidFill>
                  <a:srgbClr val="6D1716"/>
                </a:solidFill>
                <a:latin typeface="Higuen Elegant Serif"/>
              </a:rPr>
              <a:t> V</a:t>
            </a:r>
          </a:p>
        </p:txBody>
      </p:sp>
      <p:sp>
        <p:nvSpPr>
          <p:cNvPr id="8" name="Freeform 8"/>
          <p:cNvSpPr/>
          <p:nvPr/>
        </p:nvSpPr>
        <p:spPr>
          <a:xfrm rot="7745691">
            <a:off x="12322885" y="-1627407"/>
            <a:ext cx="6369496" cy="4597618"/>
          </a:xfrm>
          <a:custGeom>
            <a:avLst/>
            <a:gdLst/>
            <a:ahLst/>
            <a:cxnLst/>
            <a:rect l="l" t="t" r="r" b="b"/>
            <a:pathLst>
              <a:path w="6369496" h="4597618">
                <a:moveTo>
                  <a:pt x="0" y="0"/>
                </a:moveTo>
                <a:lnTo>
                  <a:pt x="6369496" y="0"/>
                </a:lnTo>
                <a:lnTo>
                  <a:pt x="6369496" y="4597618"/>
                </a:lnTo>
                <a:lnTo>
                  <a:pt x="0" y="4597618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333" b="-3333"/>
            </a:stretch>
          </a:blipFill>
        </p:spPr>
      </p:sp>
      <p:sp>
        <p:nvSpPr>
          <p:cNvPr id="3" name="Freeform 3"/>
          <p:cNvSpPr/>
          <p:nvPr/>
        </p:nvSpPr>
        <p:spPr>
          <a:xfrm rot="2142086">
            <a:off x="-9893167" y="-3184612"/>
            <a:ext cx="35594345" cy="15920380"/>
          </a:xfrm>
          <a:custGeom>
            <a:avLst/>
            <a:gdLst/>
            <a:ahLst/>
            <a:cxnLst/>
            <a:rect l="l" t="t" r="r" b="b"/>
            <a:pathLst>
              <a:path w="35594345" h="15920380">
                <a:moveTo>
                  <a:pt x="0" y="0"/>
                </a:moveTo>
                <a:lnTo>
                  <a:pt x="35594345" y="0"/>
                </a:lnTo>
                <a:lnTo>
                  <a:pt x="35594345" y="15920380"/>
                </a:lnTo>
                <a:lnTo>
                  <a:pt x="0" y="1592038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flipH="1">
            <a:off x="14253849" y="-611680"/>
            <a:ext cx="6369496" cy="4597618"/>
          </a:xfrm>
          <a:custGeom>
            <a:avLst/>
            <a:gdLst/>
            <a:ahLst/>
            <a:cxnLst/>
            <a:rect l="l" t="t" r="r" b="b"/>
            <a:pathLst>
              <a:path w="6369496" h="4597618">
                <a:moveTo>
                  <a:pt x="6369496" y="0"/>
                </a:moveTo>
                <a:lnTo>
                  <a:pt x="0" y="0"/>
                </a:lnTo>
                <a:lnTo>
                  <a:pt x="0" y="4597618"/>
                </a:lnTo>
                <a:lnTo>
                  <a:pt x="6369496" y="4597618"/>
                </a:lnTo>
                <a:lnTo>
                  <a:pt x="6369496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288765" y="359355"/>
            <a:ext cx="11330717" cy="22407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751"/>
              </a:lnSpc>
            </a:pPr>
            <a:r>
              <a:rPr lang="en-US" sz="8028" dirty="0" err="1">
                <a:solidFill>
                  <a:srgbClr val="6D1716"/>
                </a:solidFill>
                <a:latin typeface="Higuen Elegant Serif Bold"/>
              </a:rPr>
              <a:t>Ciclo</a:t>
            </a:r>
            <a:r>
              <a:rPr lang="en-US" sz="8028" dirty="0">
                <a:solidFill>
                  <a:srgbClr val="6D1716"/>
                </a:solidFill>
                <a:latin typeface="Higuen Elegant Serif Bold"/>
              </a:rPr>
              <a:t> de Vida de um Software :</a:t>
            </a:r>
          </a:p>
        </p:txBody>
      </p:sp>
      <p:sp>
        <p:nvSpPr>
          <p:cNvPr id="6" name="Freeform 6"/>
          <p:cNvSpPr/>
          <p:nvPr/>
        </p:nvSpPr>
        <p:spPr>
          <a:xfrm>
            <a:off x="11439569" y="2050512"/>
            <a:ext cx="7207788" cy="7207788"/>
          </a:xfrm>
          <a:custGeom>
            <a:avLst/>
            <a:gdLst/>
            <a:ahLst/>
            <a:cxnLst/>
            <a:rect l="l" t="t" r="r" b="b"/>
            <a:pathLst>
              <a:path w="7207788" h="7207788">
                <a:moveTo>
                  <a:pt x="0" y="0"/>
                </a:moveTo>
                <a:lnTo>
                  <a:pt x="7207787" y="0"/>
                </a:lnTo>
                <a:lnTo>
                  <a:pt x="7207787" y="7207788"/>
                </a:lnTo>
                <a:lnTo>
                  <a:pt x="0" y="720778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328033" y="2839458"/>
            <a:ext cx="11111535" cy="69761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69"/>
              </a:lnSpc>
            </a:pPr>
            <a:r>
              <a:rPr lang="en-US" sz="2999" dirty="0">
                <a:solidFill>
                  <a:srgbClr val="000000"/>
                </a:solidFill>
                <a:latin typeface="Lato Bold"/>
              </a:rPr>
              <a:t>O </a:t>
            </a:r>
            <a:r>
              <a:rPr lang="en-US" sz="2999" dirty="0" err="1">
                <a:solidFill>
                  <a:srgbClr val="000000"/>
                </a:solidFill>
                <a:latin typeface="Lato Bold"/>
              </a:rPr>
              <a:t>ciclo</a:t>
            </a:r>
            <a:r>
              <a:rPr lang="en-US" sz="2999" dirty="0">
                <a:solidFill>
                  <a:srgbClr val="000000"/>
                </a:solidFill>
                <a:latin typeface="Lato Bold"/>
              </a:rPr>
              <a:t> de </a:t>
            </a:r>
            <a:r>
              <a:rPr lang="en-US" sz="2999" dirty="0" err="1">
                <a:solidFill>
                  <a:srgbClr val="000000"/>
                </a:solidFill>
                <a:latin typeface="Lato Bold"/>
              </a:rPr>
              <a:t>vida</a:t>
            </a:r>
            <a:r>
              <a:rPr lang="en-US" sz="2999" dirty="0">
                <a:solidFill>
                  <a:srgbClr val="000000"/>
                </a:solidFill>
                <a:latin typeface="Lato Bold"/>
              </a:rPr>
              <a:t> é a </a:t>
            </a:r>
            <a:r>
              <a:rPr lang="en-US" sz="2999" dirty="0" err="1">
                <a:solidFill>
                  <a:srgbClr val="000000"/>
                </a:solidFill>
                <a:latin typeface="Lato Bold"/>
              </a:rPr>
              <a:t>estrutura</a:t>
            </a:r>
            <a:r>
              <a:rPr lang="en-US" sz="2999" dirty="0">
                <a:solidFill>
                  <a:srgbClr val="000000"/>
                </a:solidFill>
                <a:latin typeface="Lato Bold"/>
              </a:rPr>
              <a:t> </a:t>
            </a:r>
            <a:r>
              <a:rPr lang="en-US" sz="2999" dirty="0" err="1">
                <a:solidFill>
                  <a:srgbClr val="000000"/>
                </a:solidFill>
                <a:latin typeface="Lato Bold"/>
              </a:rPr>
              <a:t>contendo</a:t>
            </a:r>
            <a:r>
              <a:rPr lang="en-US" sz="2999" dirty="0">
                <a:solidFill>
                  <a:srgbClr val="000000"/>
                </a:solidFill>
                <a:latin typeface="Lato Bold"/>
              </a:rPr>
              <a:t> </a:t>
            </a:r>
            <a:r>
              <a:rPr lang="en-US" sz="2999" dirty="0" err="1">
                <a:solidFill>
                  <a:srgbClr val="000000"/>
                </a:solidFill>
                <a:latin typeface="Lato Bold"/>
              </a:rPr>
              <a:t>processos</a:t>
            </a:r>
            <a:r>
              <a:rPr lang="en-US" sz="2999" dirty="0">
                <a:solidFill>
                  <a:srgbClr val="000000"/>
                </a:solidFill>
                <a:latin typeface="Lato Bold"/>
              </a:rPr>
              <a:t>, </a:t>
            </a:r>
            <a:r>
              <a:rPr lang="en-US" sz="2999" dirty="0" err="1">
                <a:solidFill>
                  <a:srgbClr val="000000"/>
                </a:solidFill>
                <a:latin typeface="Lato Bold"/>
              </a:rPr>
              <a:t>atividades</a:t>
            </a:r>
            <a:r>
              <a:rPr lang="en-US" sz="2999" dirty="0">
                <a:solidFill>
                  <a:srgbClr val="000000"/>
                </a:solidFill>
                <a:latin typeface="Lato Bold"/>
              </a:rPr>
              <a:t> e </a:t>
            </a:r>
            <a:r>
              <a:rPr lang="en-US" sz="2999" dirty="0" err="1">
                <a:solidFill>
                  <a:srgbClr val="000000"/>
                </a:solidFill>
                <a:latin typeface="Lato Bold"/>
              </a:rPr>
              <a:t>tarefas</a:t>
            </a:r>
            <a:r>
              <a:rPr lang="en-US" sz="2999" dirty="0">
                <a:solidFill>
                  <a:srgbClr val="000000"/>
                </a:solidFill>
                <a:latin typeface="Lato Bold"/>
              </a:rPr>
              <a:t> </a:t>
            </a:r>
            <a:r>
              <a:rPr lang="en-US" sz="2999" dirty="0" err="1">
                <a:solidFill>
                  <a:srgbClr val="000000"/>
                </a:solidFill>
                <a:latin typeface="Lato Bold"/>
              </a:rPr>
              <a:t>envolvidas</a:t>
            </a:r>
            <a:r>
              <a:rPr lang="en-US" sz="2999" dirty="0">
                <a:solidFill>
                  <a:srgbClr val="000000"/>
                </a:solidFill>
                <a:latin typeface="Lato Bold"/>
              </a:rPr>
              <a:t> no </a:t>
            </a:r>
            <a:r>
              <a:rPr lang="en-US" sz="2999" dirty="0" err="1">
                <a:solidFill>
                  <a:srgbClr val="000000"/>
                </a:solidFill>
                <a:latin typeface="Lato Bold"/>
              </a:rPr>
              <a:t>desenvolvimento</a:t>
            </a:r>
            <a:r>
              <a:rPr lang="en-US" sz="2999" dirty="0">
                <a:solidFill>
                  <a:srgbClr val="000000"/>
                </a:solidFill>
                <a:latin typeface="Lato Bold"/>
              </a:rPr>
              <a:t>, </a:t>
            </a:r>
            <a:r>
              <a:rPr lang="en-US" sz="2999" dirty="0" err="1">
                <a:solidFill>
                  <a:srgbClr val="000000"/>
                </a:solidFill>
                <a:latin typeface="Lato Bold"/>
              </a:rPr>
              <a:t>operação</a:t>
            </a:r>
            <a:r>
              <a:rPr lang="en-US" sz="2999" dirty="0">
                <a:solidFill>
                  <a:srgbClr val="000000"/>
                </a:solidFill>
                <a:latin typeface="Lato Bold"/>
              </a:rPr>
              <a:t> e </a:t>
            </a:r>
            <a:r>
              <a:rPr lang="en-US" sz="2999" dirty="0" err="1">
                <a:solidFill>
                  <a:srgbClr val="000000"/>
                </a:solidFill>
                <a:latin typeface="Lato Bold"/>
              </a:rPr>
              <a:t>manutenção</a:t>
            </a:r>
            <a:r>
              <a:rPr lang="en-US" sz="2999" dirty="0">
                <a:solidFill>
                  <a:srgbClr val="000000"/>
                </a:solidFill>
                <a:latin typeface="Lato Bold"/>
              </a:rPr>
              <a:t> de um </a:t>
            </a:r>
            <a:r>
              <a:rPr lang="en-US" sz="2999" dirty="0" err="1">
                <a:solidFill>
                  <a:srgbClr val="000000"/>
                </a:solidFill>
                <a:latin typeface="Lato Bold"/>
              </a:rPr>
              <a:t>produto</a:t>
            </a:r>
            <a:r>
              <a:rPr lang="en-US" sz="2999" dirty="0">
                <a:solidFill>
                  <a:srgbClr val="000000"/>
                </a:solidFill>
                <a:latin typeface="Lato Bold"/>
              </a:rPr>
              <a:t> de software, </a:t>
            </a:r>
            <a:r>
              <a:rPr lang="en-US" sz="2999" dirty="0" err="1">
                <a:solidFill>
                  <a:srgbClr val="000000"/>
                </a:solidFill>
                <a:latin typeface="Lato Bold"/>
              </a:rPr>
              <a:t>abrangendo</a:t>
            </a:r>
            <a:r>
              <a:rPr lang="en-US" sz="2999" dirty="0">
                <a:solidFill>
                  <a:srgbClr val="000000"/>
                </a:solidFill>
                <a:latin typeface="Lato Bold"/>
              </a:rPr>
              <a:t> a </a:t>
            </a:r>
            <a:r>
              <a:rPr lang="en-US" sz="2999" dirty="0" err="1">
                <a:solidFill>
                  <a:srgbClr val="000000"/>
                </a:solidFill>
                <a:latin typeface="Lato Bold"/>
              </a:rPr>
              <a:t>vida</a:t>
            </a:r>
            <a:r>
              <a:rPr lang="en-US" sz="2999" dirty="0">
                <a:solidFill>
                  <a:srgbClr val="000000"/>
                </a:solidFill>
                <a:latin typeface="Lato Bold"/>
              </a:rPr>
              <a:t> do </a:t>
            </a:r>
            <a:r>
              <a:rPr lang="en-US" sz="2999" dirty="0" err="1">
                <a:solidFill>
                  <a:srgbClr val="000000"/>
                </a:solidFill>
                <a:latin typeface="Lato Bold"/>
              </a:rPr>
              <a:t>sistema</a:t>
            </a:r>
            <a:r>
              <a:rPr lang="en-US" sz="2999" dirty="0">
                <a:solidFill>
                  <a:srgbClr val="000000"/>
                </a:solidFill>
                <a:latin typeface="Lato Bold"/>
              </a:rPr>
              <a:t>, </a:t>
            </a:r>
            <a:r>
              <a:rPr lang="en-US" sz="2999" dirty="0" err="1">
                <a:solidFill>
                  <a:srgbClr val="000000"/>
                </a:solidFill>
                <a:latin typeface="Lato Bold"/>
              </a:rPr>
              <a:t>desde</a:t>
            </a:r>
            <a:r>
              <a:rPr lang="en-US" sz="2999" dirty="0">
                <a:solidFill>
                  <a:srgbClr val="000000"/>
                </a:solidFill>
                <a:latin typeface="Lato Bold"/>
              </a:rPr>
              <a:t> a </a:t>
            </a:r>
            <a:r>
              <a:rPr lang="en-US" sz="2999" dirty="0" err="1">
                <a:solidFill>
                  <a:srgbClr val="000000"/>
                </a:solidFill>
                <a:latin typeface="Lato Bold"/>
              </a:rPr>
              <a:t>definição</a:t>
            </a:r>
            <a:r>
              <a:rPr lang="en-US" sz="2999" dirty="0">
                <a:solidFill>
                  <a:srgbClr val="000000"/>
                </a:solidFill>
                <a:latin typeface="Lato Bold"/>
              </a:rPr>
              <a:t> de </a:t>
            </a:r>
            <a:r>
              <a:rPr lang="en-US" sz="2999" dirty="0" err="1">
                <a:solidFill>
                  <a:srgbClr val="000000"/>
                </a:solidFill>
                <a:latin typeface="Lato Bold"/>
              </a:rPr>
              <a:t>seus</a:t>
            </a:r>
            <a:r>
              <a:rPr lang="en-US" sz="2999" dirty="0">
                <a:solidFill>
                  <a:srgbClr val="000000"/>
                </a:solidFill>
                <a:latin typeface="Lato Bold"/>
              </a:rPr>
              <a:t> </a:t>
            </a:r>
            <a:r>
              <a:rPr lang="en-US" sz="2999" dirty="0" err="1">
                <a:solidFill>
                  <a:srgbClr val="000000"/>
                </a:solidFill>
                <a:latin typeface="Lato Bold"/>
              </a:rPr>
              <a:t>requisitos</a:t>
            </a:r>
            <a:r>
              <a:rPr lang="en-US" sz="2999" dirty="0">
                <a:solidFill>
                  <a:srgbClr val="000000"/>
                </a:solidFill>
                <a:latin typeface="Lato Bold"/>
              </a:rPr>
              <a:t> </a:t>
            </a:r>
            <a:r>
              <a:rPr lang="en-US" sz="2999" dirty="0" err="1">
                <a:solidFill>
                  <a:srgbClr val="000000"/>
                </a:solidFill>
                <a:latin typeface="Lato Bold"/>
              </a:rPr>
              <a:t>até</a:t>
            </a:r>
            <a:r>
              <a:rPr lang="en-US" sz="2999" dirty="0">
                <a:solidFill>
                  <a:srgbClr val="000000"/>
                </a:solidFill>
                <a:latin typeface="Lato Bold"/>
              </a:rPr>
              <a:t> o </a:t>
            </a:r>
            <a:r>
              <a:rPr lang="en-US" sz="2999" dirty="0" err="1">
                <a:solidFill>
                  <a:srgbClr val="000000"/>
                </a:solidFill>
                <a:latin typeface="Lato Bold"/>
              </a:rPr>
              <a:t>término</a:t>
            </a:r>
            <a:r>
              <a:rPr lang="en-US" sz="2999" dirty="0">
                <a:solidFill>
                  <a:srgbClr val="000000"/>
                </a:solidFill>
                <a:latin typeface="Lato Bold"/>
              </a:rPr>
              <a:t> de </a:t>
            </a:r>
            <a:r>
              <a:rPr lang="en-US" sz="2999" dirty="0" err="1">
                <a:solidFill>
                  <a:srgbClr val="000000"/>
                </a:solidFill>
                <a:latin typeface="Lato Bold"/>
              </a:rPr>
              <a:t>seu</a:t>
            </a:r>
            <a:r>
              <a:rPr lang="en-US" sz="2999" dirty="0">
                <a:solidFill>
                  <a:srgbClr val="000000"/>
                </a:solidFill>
                <a:latin typeface="Lato Bold"/>
              </a:rPr>
              <a:t> </a:t>
            </a:r>
            <a:r>
              <a:rPr lang="en-US" sz="2999" dirty="0" err="1">
                <a:solidFill>
                  <a:srgbClr val="000000"/>
                </a:solidFill>
                <a:latin typeface="Lato Bold"/>
              </a:rPr>
              <a:t>uso</a:t>
            </a:r>
            <a:r>
              <a:rPr lang="en-US" sz="2999" dirty="0">
                <a:solidFill>
                  <a:srgbClr val="000000"/>
                </a:solidFill>
                <a:latin typeface="Lato Bold"/>
              </a:rPr>
              <a:t>.</a:t>
            </a:r>
          </a:p>
          <a:p>
            <a:pPr>
              <a:lnSpc>
                <a:spcPts val="5069"/>
              </a:lnSpc>
            </a:pPr>
            <a:r>
              <a:rPr lang="en-US" sz="2999" dirty="0" err="1">
                <a:solidFill>
                  <a:srgbClr val="000000"/>
                </a:solidFill>
                <a:latin typeface="Lato Bold"/>
              </a:rPr>
              <a:t>Processo</a:t>
            </a:r>
            <a:r>
              <a:rPr lang="en-US" sz="2999" dirty="0">
                <a:solidFill>
                  <a:srgbClr val="000000"/>
                </a:solidFill>
                <a:latin typeface="Lato Bold"/>
              </a:rPr>
              <a:t> de software é o conjunto de </a:t>
            </a:r>
            <a:r>
              <a:rPr lang="en-US" sz="2999" dirty="0" err="1">
                <a:solidFill>
                  <a:srgbClr val="000000"/>
                </a:solidFill>
                <a:latin typeface="Lato Bold"/>
              </a:rPr>
              <a:t>atividades</a:t>
            </a:r>
            <a:r>
              <a:rPr lang="en-US" sz="2999" dirty="0">
                <a:solidFill>
                  <a:srgbClr val="000000"/>
                </a:solidFill>
                <a:latin typeface="Lato Bold"/>
              </a:rPr>
              <a:t> que </a:t>
            </a:r>
            <a:r>
              <a:rPr lang="en-US" sz="2999" dirty="0" err="1">
                <a:solidFill>
                  <a:srgbClr val="000000"/>
                </a:solidFill>
                <a:latin typeface="Lato Bold"/>
              </a:rPr>
              <a:t>constituem</a:t>
            </a:r>
            <a:r>
              <a:rPr lang="en-US" sz="2999" dirty="0">
                <a:solidFill>
                  <a:srgbClr val="000000"/>
                </a:solidFill>
                <a:latin typeface="Lato Bold"/>
              </a:rPr>
              <a:t> o </a:t>
            </a:r>
            <a:r>
              <a:rPr lang="en-US" sz="2999" dirty="0" err="1">
                <a:solidFill>
                  <a:srgbClr val="000000"/>
                </a:solidFill>
                <a:latin typeface="Lato Bold"/>
              </a:rPr>
              <a:t>desenvolvimento</a:t>
            </a:r>
            <a:r>
              <a:rPr lang="en-US" sz="2999" dirty="0">
                <a:solidFill>
                  <a:srgbClr val="000000"/>
                </a:solidFill>
                <a:latin typeface="Lato Bold"/>
              </a:rPr>
              <a:t> de um </a:t>
            </a:r>
            <a:r>
              <a:rPr lang="en-US" sz="2999" dirty="0" err="1">
                <a:solidFill>
                  <a:srgbClr val="000000"/>
                </a:solidFill>
                <a:latin typeface="Lato Bold"/>
              </a:rPr>
              <a:t>sistema</a:t>
            </a:r>
            <a:r>
              <a:rPr lang="en-US" sz="2999" dirty="0">
                <a:solidFill>
                  <a:srgbClr val="000000"/>
                </a:solidFill>
                <a:latin typeface="Lato Bold"/>
              </a:rPr>
              <a:t> </a:t>
            </a:r>
            <a:r>
              <a:rPr lang="en-US" sz="2999" dirty="0" err="1">
                <a:solidFill>
                  <a:srgbClr val="000000"/>
                </a:solidFill>
                <a:latin typeface="Lato Bold"/>
              </a:rPr>
              <a:t>computacional</a:t>
            </a:r>
            <a:r>
              <a:rPr lang="en-US" sz="2999" dirty="0">
                <a:solidFill>
                  <a:srgbClr val="000000"/>
                </a:solidFill>
                <a:latin typeface="Lato Bold"/>
              </a:rPr>
              <a:t>. </a:t>
            </a:r>
            <a:r>
              <a:rPr lang="en-US" sz="2999" dirty="0" err="1">
                <a:solidFill>
                  <a:srgbClr val="000000"/>
                </a:solidFill>
                <a:latin typeface="Lato Bold"/>
              </a:rPr>
              <a:t>Estas</a:t>
            </a:r>
            <a:r>
              <a:rPr lang="en-US" sz="2999" dirty="0">
                <a:solidFill>
                  <a:srgbClr val="000000"/>
                </a:solidFill>
                <a:latin typeface="Lato Bold"/>
              </a:rPr>
              <a:t> </a:t>
            </a:r>
            <a:r>
              <a:rPr lang="en-US" sz="2999" dirty="0" err="1">
                <a:solidFill>
                  <a:srgbClr val="000000"/>
                </a:solidFill>
                <a:latin typeface="Lato Bold"/>
              </a:rPr>
              <a:t>atividades</a:t>
            </a:r>
            <a:r>
              <a:rPr lang="en-US" sz="2999" dirty="0">
                <a:solidFill>
                  <a:srgbClr val="000000"/>
                </a:solidFill>
                <a:latin typeface="Lato Bold"/>
              </a:rPr>
              <a:t> </a:t>
            </a:r>
            <a:r>
              <a:rPr lang="en-US" sz="2999" dirty="0" err="1">
                <a:solidFill>
                  <a:srgbClr val="000000"/>
                </a:solidFill>
                <a:latin typeface="Lato Bold"/>
              </a:rPr>
              <a:t>são</a:t>
            </a:r>
            <a:r>
              <a:rPr lang="en-US" sz="2999" dirty="0">
                <a:solidFill>
                  <a:srgbClr val="000000"/>
                </a:solidFill>
                <a:latin typeface="Lato Bold"/>
              </a:rPr>
              <a:t> </a:t>
            </a:r>
            <a:r>
              <a:rPr lang="en-US" sz="2999" dirty="0" err="1">
                <a:solidFill>
                  <a:srgbClr val="000000"/>
                </a:solidFill>
                <a:latin typeface="Lato Bold"/>
              </a:rPr>
              <a:t>agrupadas</a:t>
            </a:r>
            <a:r>
              <a:rPr lang="en-US" sz="2999" dirty="0">
                <a:solidFill>
                  <a:srgbClr val="000000"/>
                </a:solidFill>
                <a:latin typeface="Lato Bold"/>
              </a:rPr>
              <a:t> </a:t>
            </a:r>
            <a:r>
              <a:rPr lang="en-US" sz="2999" dirty="0" err="1">
                <a:solidFill>
                  <a:srgbClr val="000000"/>
                </a:solidFill>
                <a:latin typeface="Lato Bold"/>
              </a:rPr>
              <a:t>em</a:t>
            </a:r>
            <a:r>
              <a:rPr lang="en-US" sz="2999" dirty="0">
                <a:solidFill>
                  <a:srgbClr val="000000"/>
                </a:solidFill>
                <a:latin typeface="Lato Bold"/>
              </a:rPr>
              <a:t> </a:t>
            </a:r>
            <a:r>
              <a:rPr lang="en-US" sz="2999" dirty="0" err="1">
                <a:solidFill>
                  <a:srgbClr val="000000"/>
                </a:solidFill>
                <a:latin typeface="Lato Bold"/>
              </a:rPr>
              <a:t>fases</a:t>
            </a:r>
            <a:r>
              <a:rPr lang="en-US" sz="2999" dirty="0">
                <a:solidFill>
                  <a:srgbClr val="000000"/>
                </a:solidFill>
                <a:latin typeface="Lato Bold"/>
              </a:rPr>
              <a:t>, </a:t>
            </a:r>
            <a:r>
              <a:rPr lang="en-US" sz="2999" dirty="0" err="1">
                <a:solidFill>
                  <a:srgbClr val="000000"/>
                </a:solidFill>
                <a:latin typeface="Lato Bold"/>
              </a:rPr>
              <a:t>como</a:t>
            </a:r>
            <a:r>
              <a:rPr lang="en-US" sz="2999" dirty="0">
                <a:solidFill>
                  <a:srgbClr val="000000"/>
                </a:solidFill>
                <a:latin typeface="Lato Bold"/>
              </a:rPr>
              <a:t>: </a:t>
            </a:r>
            <a:r>
              <a:rPr lang="en-US" sz="2999" dirty="0" err="1">
                <a:solidFill>
                  <a:srgbClr val="000000"/>
                </a:solidFill>
                <a:latin typeface="Lato Bold"/>
              </a:rPr>
              <a:t>definição</a:t>
            </a:r>
            <a:r>
              <a:rPr lang="en-US" sz="2999" dirty="0">
                <a:solidFill>
                  <a:srgbClr val="000000"/>
                </a:solidFill>
                <a:latin typeface="Lato Bold"/>
              </a:rPr>
              <a:t> de </a:t>
            </a:r>
            <a:r>
              <a:rPr lang="en-US" sz="2999" dirty="0" err="1">
                <a:solidFill>
                  <a:srgbClr val="000000"/>
                </a:solidFill>
                <a:latin typeface="Lato Bold"/>
              </a:rPr>
              <a:t>requisitos</a:t>
            </a:r>
            <a:r>
              <a:rPr lang="en-US" sz="2999" dirty="0">
                <a:solidFill>
                  <a:srgbClr val="000000"/>
                </a:solidFill>
                <a:latin typeface="Lato Bold"/>
              </a:rPr>
              <a:t>, </a:t>
            </a:r>
            <a:r>
              <a:rPr lang="en-US" sz="2999" dirty="0" err="1">
                <a:solidFill>
                  <a:srgbClr val="000000"/>
                </a:solidFill>
                <a:latin typeface="Lato Bold"/>
              </a:rPr>
              <a:t>análise</a:t>
            </a:r>
            <a:r>
              <a:rPr lang="en-US" sz="2999" dirty="0">
                <a:solidFill>
                  <a:srgbClr val="000000"/>
                </a:solidFill>
                <a:latin typeface="Lato Bold"/>
              </a:rPr>
              <a:t>, </a:t>
            </a:r>
            <a:r>
              <a:rPr lang="en-US" sz="2999" dirty="0" err="1">
                <a:solidFill>
                  <a:srgbClr val="000000"/>
                </a:solidFill>
                <a:latin typeface="Lato Bold"/>
              </a:rPr>
              <a:t>projeto</a:t>
            </a:r>
            <a:r>
              <a:rPr lang="en-US" sz="2999" dirty="0">
                <a:solidFill>
                  <a:srgbClr val="000000"/>
                </a:solidFill>
                <a:latin typeface="Lato Bold"/>
              </a:rPr>
              <a:t>, </a:t>
            </a:r>
            <a:r>
              <a:rPr lang="en-US" sz="2999" dirty="0" err="1">
                <a:solidFill>
                  <a:srgbClr val="000000"/>
                </a:solidFill>
                <a:latin typeface="Lato Bold"/>
              </a:rPr>
              <a:t>desenvolvimento</a:t>
            </a:r>
            <a:r>
              <a:rPr lang="en-US" sz="2999" dirty="0">
                <a:solidFill>
                  <a:srgbClr val="000000"/>
                </a:solidFill>
                <a:latin typeface="Lato Bold"/>
              </a:rPr>
              <a:t>, teste e </a:t>
            </a:r>
            <a:r>
              <a:rPr lang="en-US" sz="2999" dirty="0" err="1">
                <a:solidFill>
                  <a:srgbClr val="000000"/>
                </a:solidFill>
                <a:latin typeface="Lato Bold"/>
              </a:rPr>
              <a:t>implantação</a:t>
            </a:r>
            <a:r>
              <a:rPr lang="en-US" sz="2999" dirty="0">
                <a:solidFill>
                  <a:srgbClr val="000000"/>
                </a:solidFill>
                <a:latin typeface="Lato Bold"/>
              </a:rPr>
              <a:t>.</a:t>
            </a:r>
          </a:p>
          <a:p>
            <a:pPr marL="0" lvl="0" indent="0" algn="l">
              <a:lnSpc>
                <a:spcPts val="5069"/>
              </a:lnSpc>
              <a:spcBef>
                <a:spcPct val="0"/>
              </a:spcBef>
            </a:pPr>
            <a:r>
              <a:rPr lang="en-US" sz="2999" dirty="0" err="1">
                <a:solidFill>
                  <a:srgbClr val="000000"/>
                </a:solidFill>
                <a:latin typeface="Lato Bold"/>
              </a:rPr>
              <a:t>Em</a:t>
            </a:r>
            <a:r>
              <a:rPr lang="en-US" sz="2999" dirty="0">
                <a:solidFill>
                  <a:srgbClr val="000000"/>
                </a:solidFill>
                <a:latin typeface="Lato Bold"/>
              </a:rPr>
              <a:t> </a:t>
            </a:r>
            <a:r>
              <a:rPr lang="en-US" sz="2999" dirty="0" err="1">
                <a:solidFill>
                  <a:srgbClr val="000000"/>
                </a:solidFill>
                <a:latin typeface="Lato Bold"/>
              </a:rPr>
              <a:t>cada</a:t>
            </a:r>
            <a:r>
              <a:rPr lang="en-US" sz="2999" dirty="0">
                <a:solidFill>
                  <a:srgbClr val="000000"/>
                </a:solidFill>
                <a:latin typeface="Lato Bold"/>
              </a:rPr>
              <a:t> </a:t>
            </a:r>
            <a:r>
              <a:rPr lang="en-US" sz="2999" dirty="0" err="1">
                <a:solidFill>
                  <a:srgbClr val="000000"/>
                </a:solidFill>
                <a:latin typeface="Lato Bold"/>
              </a:rPr>
              <a:t>fase</a:t>
            </a:r>
            <a:r>
              <a:rPr lang="en-US" sz="2999" dirty="0">
                <a:solidFill>
                  <a:srgbClr val="000000"/>
                </a:solidFill>
                <a:latin typeface="Lato Bold"/>
              </a:rPr>
              <a:t> </a:t>
            </a:r>
            <a:r>
              <a:rPr lang="en-US" sz="2999" dirty="0" err="1">
                <a:solidFill>
                  <a:srgbClr val="000000"/>
                </a:solidFill>
                <a:latin typeface="Lato Bold"/>
              </a:rPr>
              <a:t>são</a:t>
            </a:r>
            <a:r>
              <a:rPr lang="en-US" sz="2999" dirty="0">
                <a:solidFill>
                  <a:srgbClr val="000000"/>
                </a:solidFill>
                <a:latin typeface="Lato Bold"/>
              </a:rPr>
              <a:t> </a:t>
            </a:r>
            <a:r>
              <a:rPr lang="en-US" sz="2999" dirty="0" err="1">
                <a:solidFill>
                  <a:srgbClr val="000000"/>
                </a:solidFill>
                <a:latin typeface="Lato Bold"/>
              </a:rPr>
              <a:t>definidas</a:t>
            </a:r>
            <a:r>
              <a:rPr lang="en-US" sz="2999" dirty="0">
                <a:solidFill>
                  <a:srgbClr val="000000"/>
                </a:solidFill>
                <a:latin typeface="Lato Bold"/>
              </a:rPr>
              <a:t>, </a:t>
            </a:r>
            <a:r>
              <a:rPr lang="en-US" sz="2999" dirty="0" err="1">
                <a:solidFill>
                  <a:srgbClr val="000000"/>
                </a:solidFill>
                <a:latin typeface="Lato Bold"/>
              </a:rPr>
              <a:t>além</a:t>
            </a:r>
            <a:r>
              <a:rPr lang="en-US" sz="2999" dirty="0">
                <a:solidFill>
                  <a:srgbClr val="000000"/>
                </a:solidFill>
                <a:latin typeface="Lato Bold"/>
              </a:rPr>
              <a:t> das </a:t>
            </a:r>
            <a:r>
              <a:rPr lang="en-US" sz="2999" dirty="0" err="1">
                <a:solidFill>
                  <a:srgbClr val="000000"/>
                </a:solidFill>
                <a:latin typeface="Lato Bold"/>
              </a:rPr>
              <a:t>suas</a:t>
            </a:r>
            <a:r>
              <a:rPr lang="en-US" sz="2999" dirty="0">
                <a:solidFill>
                  <a:srgbClr val="000000"/>
                </a:solidFill>
                <a:latin typeface="Lato Bold"/>
              </a:rPr>
              <a:t> </a:t>
            </a:r>
            <a:r>
              <a:rPr lang="en-US" sz="2999" dirty="0" err="1">
                <a:solidFill>
                  <a:srgbClr val="000000"/>
                </a:solidFill>
                <a:latin typeface="Lato Bold"/>
              </a:rPr>
              <a:t>atividades</a:t>
            </a:r>
            <a:r>
              <a:rPr lang="en-US" sz="2999" dirty="0">
                <a:solidFill>
                  <a:srgbClr val="000000"/>
                </a:solidFill>
                <a:latin typeface="Lato Bold"/>
              </a:rPr>
              <a:t>, as </a:t>
            </a:r>
            <a:r>
              <a:rPr lang="en-US" sz="2999" dirty="0" err="1">
                <a:solidFill>
                  <a:srgbClr val="000000"/>
                </a:solidFill>
                <a:latin typeface="Lato Bold"/>
              </a:rPr>
              <a:t>funções</a:t>
            </a:r>
            <a:r>
              <a:rPr lang="en-US" sz="2999" dirty="0">
                <a:solidFill>
                  <a:srgbClr val="000000"/>
                </a:solidFill>
                <a:latin typeface="Lato Bold"/>
              </a:rPr>
              <a:t> e </a:t>
            </a:r>
            <a:r>
              <a:rPr lang="en-US" sz="2999" dirty="0" err="1">
                <a:solidFill>
                  <a:srgbClr val="000000"/>
                </a:solidFill>
                <a:latin typeface="Lato Bold"/>
              </a:rPr>
              <a:t>responsabilidades</a:t>
            </a:r>
            <a:r>
              <a:rPr lang="en-US" sz="2999" dirty="0">
                <a:solidFill>
                  <a:srgbClr val="000000"/>
                </a:solidFill>
                <a:latin typeface="Lato Bold"/>
              </a:rPr>
              <a:t> de </a:t>
            </a:r>
            <a:r>
              <a:rPr lang="en-US" sz="2999" dirty="0" err="1">
                <a:solidFill>
                  <a:srgbClr val="000000"/>
                </a:solidFill>
                <a:latin typeface="Lato Bold"/>
              </a:rPr>
              <a:t>cada</a:t>
            </a:r>
            <a:r>
              <a:rPr lang="en-US" sz="2999" dirty="0">
                <a:solidFill>
                  <a:srgbClr val="000000"/>
                </a:solidFill>
                <a:latin typeface="Lato Bold"/>
              </a:rPr>
              <a:t> </a:t>
            </a:r>
            <a:r>
              <a:rPr lang="en-US" sz="2999" dirty="0" err="1">
                <a:solidFill>
                  <a:srgbClr val="000000"/>
                </a:solidFill>
                <a:latin typeface="Lato Bold"/>
              </a:rPr>
              <a:t>membro</a:t>
            </a:r>
            <a:r>
              <a:rPr lang="en-US" sz="2999" dirty="0">
                <a:solidFill>
                  <a:srgbClr val="000000"/>
                </a:solidFill>
                <a:latin typeface="Lato Bold"/>
              </a:rPr>
              <a:t> da </a:t>
            </a:r>
            <a:r>
              <a:rPr lang="en-US" sz="2999" dirty="0" err="1">
                <a:solidFill>
                  <a:srgbClr val="000000"/>
                </a:solidFill>
                <a:latin typeface="Lato Bold"/>
              </a:rPr>
              <a:t>equipe</a:t>
            </a:r>
            <a:r>
              <a:rPr lang="en-US" sz="2999" dirty="0">
                <a:solidFill>
                  <a:srgbClr val="000000"/>
                </a:solidFill>
                <a:latin typeface="Lato Bold"/>
              </a:rPr>
              <a:t>, e </a:t>
            </a:r>
            <a:r>
              <a:rPr lang="en-US" sz="2999" dirty="0" err="1">
                <a:solidFill>
                  <a:srgbClr val="000000"/>
                </a:solidFill>
                <a:latin typeface="Lato Bold"/>
              </a:rPr>
              <a:t>como</a:t>
            </a:r>
            <a:r>
              <a:rPr lang="en-US" sz="2999" dirty="0">
                <a:solidFill>
                  <a:srgbClr val="000000"/>
                </a:solidFill>
                <a:latin typeface="Lato Bold"/>
              </a:rPr>
              <a:t> </a:t>
            </a:r>
            <a:r>
              <a:rPr lang="en-US" sz="2999" dirty="0" err="1">
                <a:solidFill>
                  <a:srgbClr val="000000"/>
                </a:solidFill>
                <a:latin typeface="Lato Bold"/>
              </a:rPr>
              <a:t>produto</a:t>
            </a:r>
            <a:r>
              <a:rPr lang="en-US" sz="2999" dirty="0">
                <a:solidFill>
                  <a:srgbClr val="000000"/>
                </a:solidFill>
                <a:latin typeface="Lato Bold"/>
              </a:rPr>
              <a:t> </a:t>
            </a:r>
            <a:r>
              <a:rPr lang="en-US" sz="2999" dirty="0" err="1">
                <a:solidFill>
                  <a:srgbClr val="000000"/>
                </a:solidFill>
                <a:latin typeface="Lato Bold"/>
              </a:rPr>
              <a:t>resultante</a:t>
            </a:r>
            <a:r>
              <a:rPr lang="en-US" sz="2999" dirty="0">
                <a:solidFill>
                  <a:srgbClr val="000000"/>
                </a:solidFill>
                <a:latin typeface="Lato Bold"/>
              </a:rPr>
              <a:t>, </a:t>
            </a:r>
            <a:r>
              <a:rPr lang="en-US" sz="2999" dirty="0" err="1">
                <a:solidFill>
                  <a:srgbClr val="000000"/>
                </a:solidFill>
                <a:latin typeface="Lato Bold"/>
              </a:rPr>
              <a:t>os</a:t>
            </a:r>
            <a:r>
              <a:rPr lang="en-US" sz="2999" dirty="0">
                <a:solidFill>
                  <a:srgbClr val="000000"/>
                </a:solidFill>
                <a:latin typeface="Lato Bold"/>
              </a:rPr>
              <a:t> </a:t>
            </a:r>
            <a:r>
              <a:rPr lang="en-US" sz="2999" dirty="0" err="1">
                <a:solidFill>
                  <a:srgbClr val="000000"/>
                </a:solidFill>
                <a:latin typeface="Lato Bold"/>
              </a:rPr>
              <a:t>artefatos</a:t>
            </a:r>
            <a:r>
              <a:rPr lang="en-US" sz="2999" dirty="0">
                <a:solidFill>
                  <a:srgbClr val="000000"/>
                </a:solidFill>
                <a:latin typeface="Lato Bold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333" b="-3333"/>
            </a:stretch>
          </a:blipFill>
        </p:spPr>
      </p:sp>
      <p:sp>
        <p:nvSpPr>
          <p:cNvPr id="3" name="Freeform 3"/>
          <p:cNvSpPr/>
          <p:nvPr/>
        </p:nvSpPr>
        <p:spPr>
          <a:xfrm rot="2142086">
            <a:off x="-9893167" y="-3184612"/>
            <a:ext cx="35594345" cy="15920380"/>
          </a:xfrm>
          <a:custGeom>
            <a:avLst/>
            <a:gdLst/>
            <a:ahLst/>
            <a:cxnLst/>
            <a:rect l="l" t="t" r="r" b="b"/>
            <a:pathLst>
              <a:path w="35594345" h="15920380">
                <a:moveTo>
                  <a:pt x="0" y="0"/>
                </a:moveTo>
                <a:lnTo>
                  <a:pt x="35594345" y="0"/>
                </a:lnTo>
                <a:lnTo>
                  <a:pt x="35594345" y="15920380"/>
                </a:lnTo>
                <a:lnTo>
                  <a:pt x="0" y="1592038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515284" y="1114425"/>
            <a:ext cx="9535517" cy="22407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751"/>
              </a:lnSpc>
            </a:pPr>
            <a:r>
              <a:rPr lang="en-US" sz="8028" dirty="0">
                <a:solidFill>
                  <a:srgbClr val="6D1716"/>
                </a:solidFill>
                <a:latin typeface="Higuen Elegant Serif Bold"/>
              </a:rPr>
              <a:t>O que é um </a:t>
            </a:r>
            <a:r>
              <a:rPr lang="en-US" sz="8028" dirty="0" err="1">
                <a:solidFill>
                  <a:srgbClr val="6D1716"/>
                </a:solidFill>
                <a:latin typeface="Higuen Elegant Serif Bold"/>
              </a:rPr>
              <a:t>Modelo</a:t>
            </a:r>
            <a:r>
              <a:rPr lang="en-US" sz="8028" dirty="0">
                <a:solidFill>
                  <a:srgbClr val="6D1716"/>
                </a:solidFill>
                <a:latin typeface="Higuen Elegant Serif Bold"/>
              </a:rPr>
              <a:t> </a:t>
            </a:r>
            <a:r>
              <a:rPr lang="en-US" sz="8028" dirty="0" err="1">
                <a:solidFill>
                  <a:srgbClr val="6D1716"/>
                </a:solidFill>
                <a:latin typeface="Higuen Elegant Serif Bold"/>
              </a:rPr>
              <a:t>em</a:t>
            </a:r>
            <a:r>
              <a:rPr lang="en-US" sz="8028" dirty="0">
                <a:solidFill>
                  <a:srgbClr val="6D1716"/>
                </a:solidFill>
                <a:latin typeface="Higuen Elegant Serif Bold"/>
              </a:rPr>
              <a:t> V?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442699" y="3539036"/>
            <a:ext cx="7835705" cy="44234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069"/>
              </a:lnSpc>
              <a:spcBef>
                <a:spcPct val="0"/>
              </a:spcBef>
            </a:pPr>
            <a:r>
              <a:rPr lang="en-US" sz="2999" dirty="0">
                <a:solidFill>
                  <a:srgbClr val="000000"/>
                </a:solidFill>
                <a:latin typeface="Lato Bold"/>
              </a:rPr>
              <a:t>A </a:t>
            </a:r>
            <a:r>
              <a:rPr lang="en-US" sz="2999" dirty="0" err="1">
                <a:solidFill>
                  <a:srgbClr val="000000"/>
                </a:solidFill>
                <a:latin typeface="Lato Bold"/>
              </a:rPr>
              <a:t>metodologia</a:t>
            </a:r>
            <a:r>
              <a:rPr lang="en-US" sz="2999" dirty="0">
                <a:solidFill>
                  <a:srgbClr val="000000"/>
                </a:solidFill>
                <a:latin typeface="Lato Bold"/>
              </a:rPr>
              <a:t> </a:t>
            </a:r>
            <a:r>
              <a:rPr lang="en-US" sz="2999" dirty="0" err="1">
                <a:solidFill>
                  <a:srgbClr val="000000"/>
                </a:solidFill>
                <a:latin typeface="Lato Bold"/>
              </a:rPr>
              <a:t>em</a:t>
            </a:r>
            <a:r>
              <a:rPr lang="en-US" sz="2999" dirty="0">
                <a:solidFill>
                  <a:srgbClr val="000000"/>
                </a:solidFill>
                <a:latin typeface="Lato Bold"/>
              </a:rPr>
              <a:t> V é </a:t>
            </a:r>
            <a:r>
              <a:rPr lang="en-US" sz="2999" dirty="0" err="1">
                <a:solidFill>
                  <a:srgbClr val="000000"/>
                </a:solidFill>
                <a:latin typeface="Lato Bold"/>
              </a:rPr>
              <a:t>uma</a:t>
            </a:r>
            <a:r>
              <a:rPr lang="en-US" sz="2999" dirty="0">
                <a:solidFill>
                  <a:srgbClr val="000000"/>
                </a:solidFill>
                <a:latin typeface="Lato Bold"/>
              </a:rPr>
              <a:t> </a:t>
            </a:r>
            <a:r>
              <a:rPr lang="en-US" sz="2999" dirty="0" err="1">
                <a:solidFill>
                  <a:srgbClr val="000000"/>
                </a:solidFill>
                <a:latin typeface="Lato Bold"/>
              </a:rPr>
              <a:t>melhoria</a:t>
            </a:r>
            <a:r>
              <a:rPr lang="en-US" sz="2999" dirty="0">
                <a:solidFill>
                  <a:srgbClr val="000000"/>
                </a:solidFill>
                <a:latin typeface="Lato Bold"/>
              </a:rPr>
              <a:t> da </a:t>
            </a:r>
            <a:r>
              <a:rPr lang="en-US" sz="2999" dirty="0" err="1">
                <a:solidFill>
                  <a:srgbClr val="000000"/>
                </a:solidFill>
                <a:latin typeface="Lato Bold"/>
              </a:rPr>
              <a:t>cascata</a:t>
            </a:r>
            <a:r>
              <a:rPr lang="en-US" sz="2999" dirty="0">
                <a:solidFill>
                  <a:srgbClr val="000000"/>
                </a:solidFill>
                <a:latin typeface="Lato Bold"/>
              </a:rPr>
              <a:t>. Visa interpolar </a:t>
            </a:r>
            <a:r>
              <a:rPr lang="en-US" sz="2999" dirty="0" err="1">
                <a:solidFill>
                  <a:srgbClr val="000000"/>
                </a:solidFill>
                <a:latin typeface="Lato Bold"/>
              </a:rPr>
              <a:t>etapas</a:t>
            </a:r>
            <a:r>
              <a:rPr lang="en-US" sz="2999" dirty="0">
                <a:solidFill>
                  <a:srgbClr val="000000"/>
                </a:solidFill>
                <a:latin typeface="Lato Bold"/>
              </a:rPr>
              <a:t> de </a:t>
            </a:r>
            <a:r>
              <a:rPr lang="en-US" sz="2999" dirty="0" err="1">
                <a:solidFill>
                  <a:srgbClr val="000000"/>
                </a:solidFill>
                <a:latin typeface="Lato Bold"/>
              </a:rPr>
              <a:t>planejamento</a:t>
            </a:r>
            <a:r>
              <a:rPr lang="en-US" sz="2999" dirty="0">
                <a:solidFill>
                  <a:srgbClr val="000000"/>
                </a:solidFill>
                <a:latin typeface="Lato Bold"/>
              </a:rPr>
              <a:t> e </a:t>
            </a:r>
            <a:r>
              <a:rPr lang="en-US" sz="2999" dirty="0" err="1">
                <a:solidFill>
                  <a:srgbClr val="000000"/>
                </a:solidFill>
                <a:latin typeface="Lato Bold"/>
              </a:rPr>
              <a:t>construção</a:t>
            </a:r>
            <a:r>
              <a:rPr lang="en-US" sz="2999" dirty="0">
                <a:solidFill>
                  <a:srgbClr val="000000"/>
                </a:solidFill>
                <a:latin typeface="Lato Bold"/>
              </a:rPr>
              <a:t> com testes </a:t>
            </a:r>
            <a:r>
              <a:rPr lang="en-US" sz="2999" dirty="0" err="1">
                <a:solidFill>
                  <a:srgbClr val="000000"/>
                </a:solidFill>
                <a:latin typeface="Lato Bold"/>
              </a:rPr>
              <a:t>organizados</a:t>
            </a:r>
            <a:r>
              <a:rPr lang="en-US" sz="2999" dirty="0">
                <a:solidFill>
                  <a:srgbClr val="000000"/>
                </a:solidFill>
                <a:latin typeface="Lato Bold"/>
              </a:rPr>
              <a:t> para </a:t>
            </a:r>
            <a:r>
              <a:rPr lang="en-US" sz="2999" dirty="0" err="1">
                <a:solidFill>
                  <a:srgbClr val="000000"/>
                </a:solidFill>
                <a:latin typeface="Lato Bold"/>
              </a:rPr>
              <a:t>garantir</a:t>
            </a:r>
            <a:r>
              <a:rPr lang="en-US" sz="2999" dirty="0">
                <a:solidFill>
                  <a:srgbClr val="000000"/>
                </a:solidFill>
                <a:latin typeface="Lato Bold"/>
              </a:rPr>
              <a:t> a </a:t>
            </a:r>
            <a:r>
              <a:rPr lang="en-US" sz="2999" dirty="0" err="1">
                <a:solidFill>
                  <a:srgbClr val="000000"/>
                </a:solidFill>
                <a:latin typeface="Lato Bold"/>
              </a:rPr>
              <a:t>consistência</a:t>
            </a:r>
            <a:r>
              <a:rPr lang="en-US" sz="2999" dirty="0">
                <a:solidFill>
                  <a:srgbClr val="000000"/>
                </a:solidFill>
                <a:latin typeface="Lato Bold"/>
              </a:rPr>
              <a:t> do </a:t>
            </a:r>
            <a:r>
              <a:rPr lang="en-US" sz="2999" dirty="0" err="1">
                <a:solidFill>
                  <a:srgbClr val="000000"/>
                </a:solidFill>
                <a:latin typeface="Lato Bold"/>
              </a:rPr>
              <a:t>produto</a:t>
            </a:r>
            <a:r>
              <a:rPr lang="en-US" sz="2999" dirty="0">
                <a:solidFill>
                  <a:srgbClr val="000000"/>
                </a:solidFill>
                <a:latin typeface="Lato Bold"/>
              </a:rPr>
              <a:t>. </a:t>
            </a:r>
            <a:r>
              <a:rPr lang="en-US" sz="2999" dirty="0" err="1">
                <a:solidFill>
                  <a:srgbClr val="000000"/>
                </a:solidFill>
                <a:latin typeface="Lato Bold"/>
              </a:rPr>
              <a:t>Assim</a:t>
            </a:r>
            <a:r>
              <a:rPr lang="en-US" sz="2999" dirty="0">
                <a:solidFill>
                  <a:srgbClr val="000000"/>
                </a:solidFill>
                <a:latin typeface="Lato Bold"/>
              </a:rPr>
              <a:t>, </a:t>
            </a:r>
            <a:r>
              <a:rPr lang="en-US" sz="2999" dirty="0" err="1">
                <a:solidFill>
                  <a:srgbClr val="000000"/>
                </a:solidFill>
                <a:latin typeface="Lato Bold"/>
              </a:rPr>
              <a:t>aproveitam</a:t>
            </a:r>
            <a:r>
              <a:rPr lang="en-US" sz="2999" dirty="0">
                <a:solidFill>
                  <a:srgbClr val="000000"/>
                </a:solidFill>
                <a:latin typeface="Lato Bold"/>
              </a:rPr>
              <a:t>-se </a:t>
            </a:r>
            <a:r>
              <a:rPr lang="en-US" sz="2999" dirty="0" err="1">
                <a:solidFill>
                  <a:srgbClr val="000000"/>
                </a:solidFill>
                <a:latin typeface="Lato Bold"/>
              </a:rPr>
              <a:t>melhor</a:t>
            </a:r>
            <a:r>
              <a:rPr lang="en-US" sz="2999" dirty="0">
                <a:solidFill>
                  <a:srgbClr val="000000"/>
                </a:solidFill>
                <a:latin typeface="Lato Bold"/>
              </a:rPr>
              <a:t> </a:t>
            </a:r>
            <a:r>
              <a:rPr lang="en-US" sz="2999" dirty="0" err="1">
                <a:solidFill>
                  <a:srgbClr val="000000"/>
                </a:solidFill>
                <a:latin typeface="Lato Bold"/>
              </a:rPr>
              <a:t>os</a:t>
            </a:r>
            <a:r>
              <a:rPr lang="en-US" sz="2999" dirty="0">
                <a:solidFill>
                  <a:srgbClr val="000000"/>
                </a:solidFill>
                <a:latin typeface="Lato Bold"/>
              </a:rPr>
              <a:t> </a:t>
            </a:r>
            <a:r>
              <a:rPr lang="en-US" sz="2999" dirty="0" err="1">
                <a:solidFill>
                  <a:srgbClr val="000000"/>
                </a:solidFill>
                <a:latin typeface="Lato Bold"/>
              </a:rPr>
              <a:t>processos</a:t>
            </a:r>
            <a:r>
              <a:rPr lang="en-US" sz="2999" dirty="0">
                <a:solidFill>
                  <a:srgbClr val="000000"/>
                </a:solidFill>
                <a:latin typeface="Lato Bold"/>
              </a:rPr>
              <a:t> de </a:t>
            </a:r>
            <a:r>
              <a:rPr lang="en-US" sz="2999" dirty="0" err="1">
                <a:solidFill>
                  <a:srgbClr val="000000"/>
                </a:solidFill>
                <a:latin typeface="Lato Bold"/>
              </a:rPr>
              <a:t>testagens</a:t>
            </a:r>
            <a:r>
              <a:rPr lang="en-US" sz="2999" dirty="0">
                <a:solidFill>
                  <a:srgbClr val="000000"/>
                </a:solidFill>
                <a:latin typeface="Lato Bold"/>
              </a:rPr>
              <a:t> e, no </a:t>
            </a:r>
            <a:r>
              <a:rPr lang="en-US" sz="2999" dirty="0" err="1">
                <a:solidFill>
                  <a:srgbClr val="000000"/>
                </a:solidFill>
                <a:latin typeface="Lato Bold"/>
              </a:rPr>
              <a:t>geral</a:t>
            </a:r>
            <a:r>
              <a:rPr lang="en-US" sz="2999" dirty="0">
                <a:solidFill>
                  <a:srgbClr val="000000"/>
                </a:solidFill>
                <a:latin typeface="Lato Bold"/>
              </a:rPr>
              <a:t>, é </a:t>
            </a:r>
            <a:r>
              <a:rPr lang="en-US" sz="2999" dirty="0" err="1">
                <a:solidFill>
                  <a:srgbClr val="000000"/>
                </a:solidFill>
                <a:latin typeface="Lato Bold"/>
              </a:rPr>
              <a:t>possível</a:t>
            </a:r>
            <a:r>
              <a:rPr lang="en-US" sz="2999" dirty="0">
                <a:solidFill>
                  <a:srgbClr val="000000"/>
                </a:solidFill>
                <a:latin typeface="Lato Bold"/>
              </a:rPr>
              <a:t> </a:t>
            </a:r>
            <a:r>
              <a:rPr lang="en-US" sz="2999" dirty="0" err="1">
                <a:solidFill>
                  <a:srgbClr val="000000"/>
                </a:solidFill>
                <a:latin typeface="Lato Bold"/>
              </a:rPr>
              <a:t>obter</a:t>
            </a:r>
            <a:r>
              <a:rPr lang="en-US" sz="2999" dirty="0">
                <a:solidFill>
                  <a:srgbClr val="000000"/>
                </a:solidFill>
                <a:latin typeface="Lato Bold"/>
              </a:rPr>
              <a:t> </a:t>
            </a:r>
            <a:r>
              <a:rPr lang="en-US" sz="2999" dirty="0" err="1">
                <a:solidFill>
                  <a:srgbClr val="000000"/>
                </a:solidFill>
                <a:latin typeface="Lato Bold"/>
              </a:rPr>
              <a:t>produtos</a:t>
            </a:r>
            <a:r>
              <a:rPr lang="en-US" sz="2999" dirty="0">
                <a:solidFill>
                  <a:srgbClr val="000000"/>
                </a:solidFill>
                <a:latin typeface="Lato Bold"/>
              </a:rPr>
              <a:t> com </a:t>
            </a:r>
            <a:r>
              <a:rPr lang="en-US" sz="2999" dirty="0" err="1">
                <a:solidFill>
                  <a:srgbClr val="000000"/>
                </a:solidFill>
                <a:latin typeface="Lato Bold"/>
              </a:rPr>
              <a:t>uma</a:t>
            </a:r>
            <a:r>
              <a:rPr lang="en-US" sz="2999" dirty="0">
                <a:solidFill>
                  <a:srgbClr val="000000"/>
                </a:solidFill>
                <a:latin typeface="Lato Bold"/>
              </a:rPr>
              <a:t> </a:t>
            </a:r>
            <a:r>
              <a:rPr lang="en-US" sz="2999" dirty="0" err="1">
                <a:solidFill>
                  <a:srgbClr val="000000"/>
                </a:solidFill>
                <a:latin typeface="Lato Bold"/>
              </a:rPr>
              <a:t>qualidade</a:t>
            </a:r>
            <a:r>
              <a:rPr lang="en-US" sz="2999" dirty="0">
                <a:solidFill>
                  <a:srgbClr val="000000"/>
                </a:solidFill>
                <a:latin typeface="Lato Bold"/>
              </a:rPr>
              <a:t> superior.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8825067" y="3524834"/>
            <a:ext cx="9462933" cy="65925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363"/>
              </a:lnSpc>
            </a:pPr>
            <a:r>
              <a:rPr lang="en-US" sz="2581" dirty="0">
                <a:solidFill>
                  <a:srgbClr val="000000"/>
                </a:solidFill>
                <a:latin typeface="Lato Bold"/>
              </a:rPr>
              <a:t>O </a:t>
            </a:r>
            <a:r>
              <a:rPr lang="en-US" sz="2581" dirty="0" err="1">
                <a:solidFill>
                  <a:srgbClr val="000000"/>
                </a:solidFill>
                <a:latin typeface="Lato Bold"/>
              </a:rPr>
              <a:t>modelo</a:t>
            </a:r>
            <a:r>
              <a:rPr lang="en-US" sz="2581" dirty="0">
                <a:solidFill>
                  <a:srgbClr val="000000"/>
                </a:solidFill>
                <a:latin typeface="Lato Bold"/>
              </a:rPr>
              <a:t> V é um </a:t>
            </a:r>
            <a:r>
              <a:rPr lang="en-US" sz="2581" dirty="0" err="1">
                <a:solidFill>
                  <a:srgbClr val="000000"/>
                </a:solidFill>
                <a:latin typeface="Lato Bold"/>
              </a:rPr>
              <a:t>tipo</a:t>
            </a:r>
            <a:r>
              <a:rPr lang="en-US" sz="2581" dirty="0">
                <a:solidFill>
                  <a:srgbClr val="000000"/>
                </a:solidFill>
                <a:latin typeface="Lato Bold"/>
              </a:rPr>
              <a:t> de </a:t>
            </a:r>
            <a:r>
              <a:rPr lang="en-US" sz="2581" dirty="0" err="1">
                <a:solidFill>
                  <a:srgbClr val="000000"/>
                </a:solidFill>
                <a:latin typeface="Lato Bold"/>
              </a:rPr>
              <a:t>modelo</a:t>
            </a:r>
            <a:r>
              <a:rPr lang="en-US" sz="2581" dirty="0">
                <a:solidFill>
                  <a:srgbClr val="000000"/>
                </a:solidFill>
                <a:latin typeface="Lato Bold"/>
              </a:rPr>
              <a:t> SDLC </a:t>
            </a:r>
            <a:r>
              <a:rPr lang="en-US" sz="2581" dirty="0" err="1">
                <a:solidFill>
                  <a:srgbClr val="000000"/>
                </a:solidFill>
                <a:latin typeface="Lato Bold"/>
              </a:rPr>
              <a:t>onde</a:t>
            </a:r>
            <a:r>
              <a:rPr lang="en-US" sz="2581" dirty="0">
                <a:solidFill>
                  <a:srgbClr val="000000"/>
                </a:solidFill>
                <a:latin typeface="Lato Bold"/>
              </a:rPr>
              <a:t> o </a:t>
            </a:r>
            <a:r>
              <a:rPr lang="en-US" sz="2581" dirty="0" err="1">
                <a:solidFill>
                  <a:srgbClr val="000000"/>
                </a:solidFill>
                <a:latin typeface="Lato Bold"/>
              </a:rPr>
              <a:t>processo</a:t>
            </a:r>
            <a:r>
              <a:rPr lang="en-US" sz="2581" dirty="0">
                <a:solidFill>
                  <a:srgbClr val="000000"/>
                </a:solidFill>
                <a:latin typeface="Lato Bold"/>
              </a:rPr>
              <a:t> é </a:t>
            </a:r>
            <a:r>
              <a:rPr lang="en-US" sz="2581" dirty="0" err="1">
                <a:solidFill>
                  <a:srgbClr val="000000"/>
                </a:solidFill>
                <a:latin typeface="Lato Bold"/>
              </a:rPr>
              <a:t>executado</a:t>
            </a:r>
            <a:r>
              <a:rPr lang="en-US" sz="2581" dirty="0">
                <a:solidFill>
                  <a:srgbClr val="000000"/>
                </a:solidFill>
                <a:latin typeface="Lato Bold"/>
              </a:rPr>
              <a:t> de forma </a:t>
            </a:r>
            <a:r>
              <a:rPr lang="en-US" sz="2581" dirty="0" err="1">
                <a:solidFill>
                  <a:srgbClr val="000000"/>
                </a:solidFill>
                <a:latin typeface="Lato Bold"/>
              </a:rPr>
              <a:t>sequencial</a:t>
            </a:r>
            <a:r>
              <a:rPr lang="en-US" sz="2581" dirty="0">
                <a:solidFill>
                  <a:srgbClr val="000000"/>
                </a:solidFill>
                <a:latin typeface="Lato Bold"/>
              </a:rPr>
              <a:t> </a:t>
            </a:r>
            <a:r>
              <a:rPr lang="en-US" sz="2581" dirty="0" err="1">
                <a:solidFill>
                  <a:srgbClr val="000000"/>
                </a:solidFill>
                <a:latin typeface="Lato Bold"/>
              </a:rPr>
              <a:t>em</a:t>
            </a:r>
            <a:r>
              <a:rPr lang="en-US" sz="2581" dirty="0">
                <a:solidFill>
                  <a:srgbClr val="000000"/>
                </a:solidFill>
                <a:latin typeface="Lato Bold"/>
              </a:rPr>
              <a:t> forma de V. </a:t>
            </a:r>
            <a:r>
              <a:rPr lang="en-US" sz="2581" dirty="0" err="1">
                <a:solidFill>
                  <a:srgbClr val="000000"/>
                </a:solidFill>
                <a:latin typeface="Lato Bold"/>
              </a:rPr>
              <a:t>Também</a:t>
            </a:r>
            <a:r>
              <a:rPr lang="en-US" sz="2581" dirty="0">
                <a:solidFill>
                  <a:srgbClr val="000000"/>
                </a:solidFill>
                <a:latin typeface="Lato Bold"/>
              </a:rPr>
              <a:t> é </a:t>
            </a:r>
            <a:r>
              <a:rPr lang="en-US" sz="2581" dirty="0" err="1">
                <a:solidFill>
                  <a:srgbClr val="000000"/>
                </a:solidFill>
                <a:latin typeface="Lato Bold"/>
              </a:rPr>
              <a:t>conhecido</a:t>
            </a:r>
            <a:r>
              <a:rPr lang="en-US" sz="2581" dirty="0">
                <a:solidFill>
                  <a:srgbClr val="000000"/>
                </a:solidFill>
                <a:latin typeface="Lato Bold"/>
              </a:rPr>
              <a:t> </a:t>
            </a:r>
            <a:r>
              <a:rPr lang="en-US" sz="2581" dirty="0" err="1">
                <a:solidFill>
                  <a:srgbClr val="000000"/>
                </a:solidFill>
                <a:latin typeface="Lato Bold"/>
              </a:rPr>
              <a:t>como</a:t>
            </a:r>
            <a:r>
              <a:rPr lang="en-US" sz="2581" dirty="0">
                <a:solidFill>
                  <a:srgbClr val="000000"/>
                </a:solidFill>
                <a:latin typeface="Lato Bold"/>
              </a:rPr>
              <a:t> </a:t>
            </a:r>
            <a:r>
              <a:rPr lang="en-US" sz="2581" dirty="0" err="1">
                <a:solidFill>
                  <a:srgbClr val="000000"/>
                </a:solidFill>
                <a:latin typeface="Lato Bold"/>
              </a:rPr>
              <a:t>modelo</a:t>
            </a:r>
            <a:r>
              <a:rPr lang="en-US" sz="2581" dirty="0">
                <a:solidFill>
                  <a:srgbClr val="000000"/>
                </a:solidFill>
                <a:latin typeface="Lato Bold"/>
              </a:rPr>
              <a:t> de </a:t>
            </a:r>
            <a:r>
              <a:rPr lang="en-US" sz="2581" dirty="0" err="1">
                <a:solidFill>
                  <a:srgbClr val="000000"/>
                </a:solidFill>
                <a:latin typeface="Lato Bold"/>
              </a:rPr>
              <a:t>verificação</a:t>
            </a:r>
            <a:r>
              <a:rPr lang="en-US" sz="2581" dirty="0">
                <a:solidFill>
                  <a:srgbClr val="000000"/>
                </a:solidFill>
                <a:latin typeface="Lato Bold"/>
              </a:rPr>
              <a:t> e </a:t>
            </a:r>
            <a:r>
              <a:rPr lang="en-US" sz="2581" dirty="0" err="1">
                <a:solidFill>
                  <a:srgbClr val="000000"/>
                </a:solidFill>
                <a:latin typeface="Lato Bold"/>
              </a:rPr>
              <a:t>validação.Baseia</a:t>
            </a:r>
            <a:r>
              <a:rPr lang="en-US" sz="2581" dirty="0">
                <a:solidFill>
                  <a:srgbClr val="000000"/>
                </a:solidFill>
                <a:latin typeface="Lato Bold"/>
              </a:rPr>
              <a:t>-se </a:t>
            </a:r>
            <a:r>
              <a:rPr lang="en-US" sz="2581" dirty="0" err="1">
                <a:solidFill>
                  <a:srgbClr val="000000"/>
                </a:solidFill>
                <a:latin typeface="Lato Bold"/>
              </a:rPr>
              <a:t>na</a:t>
            </a:r>
            <a:r>
              <a:rPr lang="en-US" sz="2581" dirty="0">
                <a:solidFill>
                  <a:srgbClr val="000000"/>
                </a:solidFill>
                <a:latin typeface="Lato Bold"/>
              </a:rPr>
              <a:t> </a:t>
            </a:r>
            <a:r>
              <a:rPr lang="en-US" sz="2581" dirty="0" err="1">
                <a:solidFill>
                  <a:srgbClr val="000000"/>
                </a:solidFill>
                <a:latin typeface="Lato Bold"/>
              </a:rPr>
              <a:t>associação</a:t>
            </a:r>
            <a:r>
              <a:rPr lang="en-US" sz="2581" dirty="0">
                <a:solidFill>
                  <a:srgbClr val="000000"/>
                </a:solidFill>
                <a:latin typeface="Lato Bold"/>
              </a:rPr>
              <a:t> de </a:t>
            </a:r>
            <a:r>
              <a:rPr lang="en-US" sz="2581" dirty="0" err="1">
                <a:solidFill>
                  <a:srgbClr val="000000"/>
                </a:solidFill>
                <a:latin typeface="Lato Bold"/>
              </a:rPr>
              <a:t>uma</a:t>
            </a:r>
            <a:r>
              <a:rPr lang="en-US" sz="2581" dirty="0">
                <a:solidFill>
                  <a:srgbClr val="000000"/>
                </a:solidFill>
                <a:latin typeface="Lato Bold"/>
              </a:rPr>
              <a:t> </a:t>
            </a:r>
            <a:r>
              <a:rPr lang="en-US" sz="2581" dirty="0" err="1">
                <a:solidFill>
                  <a:srgbClr val="000000"/>
                </a:solidFill>
                <a:latin typeface="Lato Bold"/>
              </a:rPr>
              <a:t>fase</a:t>
            </a:r>
            <a:r>
              <a:rPr lang="en-US" sz="2581" dirty="0">
                <a:solidFill>
                  <a:srgbClr val="000000"/>
                </a:solidFill>
                <a:latin typeface="Lato Bold"/>
              </a:rPr>
              <a:t> de teste para </a:t>
            </a:r>
            <a:r>
              <a:rPr lang="en-US" sz="2581" dirty="0" err="1">
                <a:solidFill>
                  <a:srgbClr val="000000"/>
                </a:solidFill>
                <a:latin typeface="Lato Bold"/>
              </a:rPr>
              <a:t>cada</a:t>
            </a:r>
            <a:r>
              <a:rPr lang="en-US" sz="2581" dirty="0">
                <a:solidFill>
                  <a:srgbClr val="000000"/>
                </a:solidFill>
                <a:latin typeface="Lato Bold"/>
              </a:rPr>
              <a:t> </a:t>
            </a:r>
            <a:r>
              <a:rPr lang="en-US" sz="2581" dirty="0" err="1">
                <a:solidFill>
                  <a:srgbClr val="000000"/>
                </a:solidFill>
                <a:latin typeface="Lato Bold"/>
              </a:rPr>
              <a:t>estágio</a:t>
            </a:r>
            <a:r>
              <a:rPr lang="en-US" sz="2581" dirty="0">
                <a:solidFill>
                  <a:srgbClr val="000000"/>
                </a:solidFill>
                <a:latin typeface="Lato Bold"/>
              </a:rPr>
              <a:t> de </a:t>
            </a:r>
            <a:r>
              <a:rPr lang="en-US" sz="2581" dirty="0" err="1">
                <a:solidFill>
                  <a:srgbClr val="000000"/>
                </a:solidFill>
                <a:latin typeface="Lato Bold"/>
              </a:rPr>
              <a:t>desenvolvimento</a:t>
            </a:r>
            <a:r>
              <a:rPr lang="en-US" sz="2581" dirty="0">
                <a:solidFill>
                  <a:srgbClr val="000000"/>
                </a:solidFill>
                <a:latin typeface="Lato Bold"/>
              </a:rPr>
              <a:t> </a:t>
            </a:r>
            <a:r>
              <a:rPr lang="en-US" sz="2581" dirty="0" err="1">
                <a:solidFill>
                  <a:srgbClr val="000000"/>
                </a:solidFill>
                <a:latin typeface="Lato Bold"/>
              </a:rPr>
              <a:t>correspondente</a:t>
            </a:r>
            <a:r>
              <a:rPr lang="en-US" sz="2581" dirty="0">
                <a:solidFill>
                  <a:srgbClr val="000000"/>
                </a:solidFill>
                <a:latin typeface="Lato Bold"/>
              </a:rPr>
              <a:t>. A </a:t>
            </a:r>
            <a:r>
              <a:rPr lang="en-US" sz="2581" dirty="0" err="1">
                <a:solidFill>
                  <a:srgbClr val="000000"/>
                </a:solidFill>
                <a:latin typeface="Lato Bold"/>
              </a:rPr>
              <a:t>próxima</a:t>
            </a:r>
            <a:r>
              <a:rPr lang="en-US" sz="2581" dirty="0">
                <a:solidFill>
                  <a:srgbClr val="000000"/>
                </a:solidFill>
                <a:latin typeface="Lato Bold"/>
              </a:rPr>
              <a:t> </a:t>
            </a:r>
            <a:r>
              <a:rPr lang="en-US" sz="2581" dirty="0" err="1">
                <a:solidFill>
                  <a:srgbClr val="000000"/>
                </a:solidFill>
                <a:latin typeface="Lato Bold"/>
              </a:rPr>
              <a:t>fase</a:t>
            </a:r>
            <a:r>
              <a:rPr lang="en-US" sz="2581" dirty="0">
                <a:solidFill>
                  <a:srgbClr val="000000"/>
                </a:solidFill>
                <a:latin typeface="Lato Bold"/>
              </a:rPr>
              <a:t> </a:t>
            </a:r>
            <a:r>
              <a:rPr lang="en-US" sz="2581" dirty="0" err="1">
                <a:solidFill>
                  <a:srgbClr val="000000"/>
                </a:solidFill>
                <a:latin typeface="Lato Bold"/>
              </a:rPr>
              <a:t>começa</a:t>
            </a:r>
            <a:r>
              <a:rPr lang="en-US" sz="2581" dirty="0">
                <a:solidFill>
                  <a:srgbClr val="000000"/>
                </a:solidFill>
                <a:latin typeface="Lato Bold"/>
              </a:rPr>
              <a:t> </a:t>
            </a:r>
            <a:r>
              <a:rPr lang="en-US" sz="2581" dirty="0" err="1">
                <a:solidFill>
                  <a:srgbClr val="000000"/>
                </a:solidFill>
                <a:latin typeface="Lato Bold"/>
              </a:rPr>
              <a:t>somente</a:t>
            </a:r>
            <a:r>
              <a:rPr lang="en-US" sz="2581" dirty="0">
                <a:solidFill>
                  <a:srgbClr val="000000"/>
                </a:solidFill>
                <a:latin typeface="Lato Bold"/>
              </a:rPr>
              <a:t> </a:t>
            </a:r>
            <a:r>
              <a:rPr lang="en-US" sz="2581" dirty="0" err="1">
                <a:solidFill>
                  <a:srgbClr val="000000"/>
                </a:solidFill>
                <a:latin typeface="Lato Bold"/>
              </a:rPr>
              <a:t>após</a:t>
            </a:r>
            <a:r>
              <a:rPr lang="en-US" sz="2581" dirty="0">
                <a:solidFill>
                  <a:srgbClr val="000000"/>
                </a:solidFill>
                <a:latin typeface="Lato Bold"/>
              </a:rPr>
              <a:t> a </a:t>
            </a:r>
            <a:r>
              <a:rPr lang="en-US" sz="2581" dirty="0" err="1">
                <a:solidFill>
                  <a:srgbClr val="000000"/>
                </a:solidFill>
                <a:latin typeface="Lato Bold"/>
              </a:rPr>
              <a:t>conclusão</a:t>
            </a:r>
            <a:r>
              <a:rPr lang="en-US" sz="2581" dirty="0">
                <a:solidFill>
                  <a:srgbClr val="000000"/>
                </a:solidFill>
                <a:latin typeface="Lato Bold"/>
              </a:rPr>
              <a:t> da </a:t>
            </a:r>
            <a:r>
              <a:rPr lang="en-US" sz="2581" dirty="0" err="1">
                <a:solidFill>
                  <a:srgbClr val="000000"/>
                </a:solidFill>
                <a:latin typeface="Lato Bold"/>
              </a:rPr>
              <a:t>fase</a:t>
            </a:r>
            <a:r>
              <a:rPr lang="en-US" sz="2581" dirty="0">
                <a:solidFill>
                  <a:srgbClr val="000000"/>
                </a:solidFill>
                <a:latin typeface="Lato Bold"/>
              </a:rPr>
              <a:t> anterior, </a:t>
            </a:r>
            <a:r>
              <a:rPr lang="en-US" sz="2581" dirty="0" err="1">
                <a:solidFill>
                  <a:srgbClr val="000000"/>
                </a:solidFill>
                <a:latin typeface="Lato Bold"/>
              </a:rPr>
              <a:t>ou</a:t>
            </a:r>
            <a:r>
              <a:rPr lang="en-US" sz="2581" dirty="0">
                <a:solidFill>
                  <a:srgbClr val="000000"/>
                </a:solidFill>
                <a:latin typeface="Lato Bold"/>
              </a:rPr>
              <a:t> </a:t>
            </a:r>
            <a:r>
              <a:rPr lang="en-US" sz="2581" dirty="0" err="1">
                <a:solidFill>
                  <a:srgbClr val="000000"/>
                </a:solidFill>
                <a:latin typeface="Lato Bold"/>
              </a:rPr>
              <a:t>seja</a:t>
            </a:r>
            <a:r>
              <a:rPr lang="en-US" sz="2581" dirty="0">
                <a:solidFill>
                  <a:srgbClr val="000000"/>
                </a:solidFill>
                <a:latin typeface="Lato Bold"/>
              </a:rPr>
              <a:t>, para </a:t>
            </a:r>
            <a:r>
              <a:rPr lang="en-US" sz="2581" dirty="0" err="1">
                <a:solidFill>
                  <a:srgbClr val="000000"/>
                </a:solidFill>
                <a:latin typeface="Lato Bold"/>
              </a:rPr>
              <a:t>cada</a:t>
            </a:r>
            <a:r>
              <a:rPr lang="en-US" sz="2581" dirty="0">
                <a:solidFill>
                  <a:srgbClr val="000000"/>
                </a:solidFill>
                <a:latin typeface="Lato Bold"/>
              </a:rPr>
              <a:t> </a:t>
            </a:r>
            <a:r>
              <a:rPr lang="en-US" sz="2581" dirty="0" err="1">
                <a:solidFill>
                  <a:srgbClr val="000000"/>
                </a:solidFill>
                <a:latin typeface="Lato Bold"/>
              </a:rPr>
              <a:t>atividade</a:t>
            </a:r>
            <a:r>
              <a:rPr lang="en-US" sz="2581" dirty="0">
                <a:solidFill>
                  <a:srgbClr val="000000"/>
                </a:solidFill>
                <a:latin typeface="Lato Bold"/>
              </a:rPr>
              <a:t> de </a:t>
            </a:r>
            <a:r>
              <a:rPr lang="en-US" sz="2581" dirty="0" err="1">
                <a:solidFill>
                  <a:srgbClr val="000000"/>
                </a:solidFill>
                <a:latin typeface="Lato Bold"/>
              </a:rPr>
              <a:t>desenvolvimento</a:t>
            </a:r>
            <a:r>
              <a:rPr lang="en-US" sz="2581" dirty="0">
                <a:solidFill>
                  <a:srgbClr val="000000"/>
                </a:solidFill>
                <a:latin typeface="Lato Bold"/>
              </a:rPr>
              <a:t>, </a:t>
            </a:r>
            <a:r>
              <a:rPr lang="en-US" sz="2581" dirty="0" err="1">
                <a:solidFill>
                  <a:srgbClr val="000000"/>
                </a:solidFill>
                <a:latin typeface="Lato Bold"/>
              </a:rPr>
              <a:t>há</a:t>
            </a:r>
            <a:r>
              <a:rPr lang="en-US" sz="2581" dirty="0">
                <a:solidFill>
                  <a:srgbClr val="000000"/>
                </a:solidFill>
                <a:latin typeface="Lato Bold"/>
              </a:rPr>
              <a:t> </a:t>
            </a:r>
            <a:r>
              <a:rPr lang="en-US" sz="2581" dirty="0" err="1">
                <a:solidFill>
                  <a:srgbClr val="000000"/>
                </a:solidFill>
                <a:latin typeface="Lato Bold"/>
              </a:rPr>
              <a:t>uma</a:t>
            </a:r>
            <a:r>
              <a:rPr lang="en-US" sz="2581" dirty="0">
                <a:solidFill>
                  <a:srgbClr val="000000"/>
                </a:solidFill>
                <a:latin typeface="Lato Bold"/>
              </a:rPr>
              <a:t> </a:t>
            </a:r>
            <a:r>
              <a:rPr lang="en-US" sz="2581" dirty="0" err="1">
                <a:solidFill>
                  <a:srgbClr val="000000"/>
                </a:solidFill>
                <a:latin typeface="Lato Bold"/>
              </a:rPr>
              <a:t>atividade</a:t>
            </a:r>
            <a:r>
              <a:rPr lang="en-US" sz="2581" dirty="0">
                <a:solidFill>
                  <a:srgbClr val="000000"/>
                </a:solidFill>
                <a:latin typeface="Lato Bold"/>
              </a:rPr>
              <a:t> de teste </a:t>
            </a:r>
            <a:r>
              <a:rPr lang="en-US" sz="2581" dirty="0" err="1">
                <a:solidFill>
                  <a:srgbClr val="000000"/>
                </a:solidFill>
                <a:latin typeface="Lato Bold"/>
              </a:rPr>
              <a:t>correspondente</a:t>
            </a:r>
            <a:r>
              <a:rPr lang="en-US" sz="2581" dirty="0">
                <a:solidFill>
                  <a:srgbClr val="000000"/>
                </a:solidFill>
                <a:latin typeface="Lato Bold"/>
              </a:rPr>
              <a:t> a </a:t>
            </a:r>
            <a:r>
              <a:rPr lang="en-US" sz="2581" dirty="0" err="1">
                <a:solidFill>
                  <a:srgbClr val="000000"/>
                </a:solidFill>
                <a:latin typeface="Lato Bold"/>
              </a:rPr>
              <a:t>ela</a:t>
            </a:r>
            <a:r>
              <a:rPr lang="en-US" sz="2581" dirty="0">
                <a:solidFill>
                  <a:srgbClr val="000000"/>
                </a:solidFill>
                <a:latin typeface="Lato Bold"/>
              </a:rPr>
              <a:t>.</a:t>
            </a:r>
          </a:p>
          <a:p>
            <a:pPr marL="0" lvl="0" indent="0" algn="l">
              <a:lnSpc>
                <a:spcPts val="4363"/>
              </a:lnSpc>
              <a:spcBef>
                <a:spcPct val="0"/>
              </a:spcBef>
            </a:pPr>
            <a:r>
              <a:rPr lang="en-US" sz="2581" dirty="0" err="1">
                <a:solidFill>
                  <a:srgbClr val="000000"/>
                </a:solidFill>
                <a:latin typeface="Lato Bold"/>
              </a:rPr>
              <a:t>Portanto</a:t>
            </a:r>
            <a:r>
              <a:rPr lang="en-US" sz="2581" dirty="0">
                <a:solidFill>
                  <a:srgbClr val="000000"/>
                </a:solidFill>
                <a:latin typeface="Lato Bold"/>
              </a:rPr>
              <a:t>, o V-Model </a:t>
            </a:r>
            <a:r>
              <a:rPr lang="en-US" sz="2581" dirty="0" err="1">
                <a:solidFill>
                  <a:srgbClr val="000000"/>
                </a:solidFill>
                <a:latin typeface="Lato Bold"/>
              </a:rPr>
              <a:t>contém</a:t>
            </a:r>
            <a:r>
              <a:rPr lang="en-US" sz="2581" dirty="0">
                <a:solidFill>
                  <a:srgbClr val="000000"/>
                </a:solidFill>
                <a:latin typeface="Lato Bold"/>
              </a:rPr>
              <a:t> </a:t>
            </a:r>
            <a:r>
              <a:rPr lang="en-US" sz="2581" dirty="0" err="1">
                <a:solidFill>
                  <a:srgbClr val="000000"/>
                </a:solidFill>
                <a:latin typeface="Lato Bold"/>
              </a:rPr>
              <a:t>fases</a:t>
            </a:r>
            <a:r>
              <a:rPr lang="en-US" sz="2581" dirty="0">
                <a:solidFill>
                  <a:srgbClr val="000000"/>
                </a:solidFill>
                <a:latin typeface="Lato Bold"/>
              </a:rPr>
              <a:t> de </a:t>
            </a:r>
            <a:r>
              <a:rPr lang="en-US" sz="2581" dirty="0" err="1">
                <a:solidFill>
                  <a:srgbClr val="000000"/>
                </a:solidFill>
                <a:latin typeface="Lato Bold"/>
              </a:rPr>
              <a:t>verificação</a:t>
            </a:r>
            <a:r>
              <a:rPr lang="en-US" sz="2581" dirty="0">
                <a:solidFill>
                  <a:srgbClr val="000000"/>
                </a:solidFill>
                <a:latin typeface="Lato Bold"/>
              </a:rPr>
              <a:t> de um </a:t>
            </a:r>
            <a:r>
              <a:rPr lang="en-US" sz="2581" dirty="0" err="1">
                <a:solidFill>
                  <a:srgbClr val="000000"/>
                </a:solidFill>
                <a:latin typeface="Lato Bold"/>
              </a:rPr>
              <a:t>lado</a:t>
            </a:r>
            <a:r>
              <a:rPr lang="en-US" sz="2581" dirty="0">
                <a:solidFill>
                  <a:srgbClr val="000000"/>
                </a:solidFill>
                <a:latin typeface="Lato Bold"/>
              </a:rPr>
              <a:t> das </a:t>
            </a:r>
            <a:r>
              <a:rPr lang="en-US" sz="2581" dirty="0" err="1">
                <a:solidFill>
                  <a:srgbClr val="000000"/>
                </a:solidFill>
                <a:latin typeface="Lato Bold"/>
              </a:rPr>
              <a:t>fases</a:t>
            </a:r>
            <a:r>
              <a:rPr lang="en-US" sz="2581" dirty="0">
                <a:solidFill>
                  <a:srgbClr val="000000"/>
                </a:solidFill>
                <a:latin typeface="Lato Bold"/>
              </a:rPr>
              <a:t> de </a:t>
            </a:r>
            <a:r>
              <a:rPr lang="en-US" sz="2581" dirty="0" err="1">
                <a:solidFill>
                  <a:srgbClr val="000000"/>
                </a:solidFill>
                <a:latin typeface="Lato Bold"/>
              </a:rPr>
              <a:t>validação</a:t>
            </a:r>
            <a:r>
              <a:rPr lang="en-US" sz="2581" dirty="0">
                <a:solidFill>
                  <a:srgbClr val="000000"/>
                </a:solidFill>
                <a:latin typeface="Lato Bold"/>
              </a:rPr>
              <a:t> do outro </a:t>
            </a:r>
            <a:r>
              <a:rPr lang="en-US" sz="2581" dirty="0" err="1">
                <a:solidFill>
                  <a:srgbClr val="000000"/>
                </a:solidFill>
                <a:latin typeface="Lato Bold"/>
              </a:rPr>
              <a:t>lado</a:t>
            </a:r>
            <a:r>
              <a:rPr lang="en-US" sz="2581" dirty="0">
                <a:solidFill>
                  <a:srgbClr val="000000"/>
                </a:solidFill>
                <a:latin typeface="Lato Bold"/>
              </a:rPr>
              <a:t>. As </a:t>
            </a:r>
            <a:r>
              <a:rPr lang="en-US" sz="2581" dirty="0" err="1">
                <a:solidFill>
                  <a:srgbClr val="000000"/>
                </a:solidFill>
                <a:latin typeface="Lato Bold"/>
              </a:rPr>
              <a:t>fases</a:t>
            </a:r>
            <a:r>
              <a:rPr lang="en-US" sz="2581" dirty="0">
                <a:solidFill>
                  <a:srgbClr val="000000"/>
                </a:solidFill>
                <a:latin typeface="Lato Bold"/>
              </a:rPr>
              <a:t> de </a:t>
            </a:r>
            <a:r>
              <a:rPr lang="en-US" sz="2581" dirty="0" err="1">
                <a:solidFill>
                  <a:srgbClr val="000000"/>
                </a:solidFill>
                <a:latin typeface="Lato Bold"/>
              </a:rPr>
              <a:t>verificação</a:t>
            </a:r>
            <a:r>
              <a:rPr lang="en-US" sz="2581" dirty="0">
                <a:solidFill>
                  <a:srgbClr val="000000"/>
                </a:solidFill>
                <a:latin typeface="Lato Bold"/>
              </a:rPr>
              <a:t> e </a:t>
            </a:r>
            <a:r>
              <a:rPr lang="en-US" sz="2581" dirty="0" err="1">
                <a:solidFill>
                  <a:srgbClr val="000000"/>
                </a:solidFill>
                <a:latin typeface="Lato Bold"/>
              </a:rPr>
              <a:t>validação</a:t>
            </a:r>
            <a:r>
              <a:rPr lang="en-US" sz="2581" dirty="0">
                <a:solidFill>
                  <a:srgbClr val="000000"/>
                </a:solidFill>
                <a:latin typeface="Lato Bold"/>
              </a:rPr>
              <a:t> </a:t>
            </a:r>
            <a:r>
              <a:rPr lang="en-US" sz="2581" dirty="0" err="1">
                <a:solidFill>
                  <a:srgbClr val="000000"/>
                </a:solidFill>
                <a:latin typeface="Lato Bold"/>
              </a:rPr>
              <a:t>são</a:t>
            </a:r>
            <a:r>
              <a:rPr lang="en-US" sz="2581" dirty="0">
                <a:solidFill>
                  <a:srgbClr val="000000"/>
                </a:solidFill>
                <a:latin typeface="Lato Bold"/>
              </a:rPr>
              <a:t> </a:t>
            </a:r>
            <a:r>
              <a:rPr lang="en-US" sz="2581" dirty="0" err="1">
                <a:solidFill>
                  <a:srgbClr val="000000"/>
                </a:solidFill>
                <a:latin typeface="Lato Bold"/>
              </a:rPr>
              <a:t>unidas</a:t>
            </a:r>
            <a:r>
              <a:rPr lang="en-US" sz="2581" dirty="0">
                <a:solidFill>
                  <a:srgbClr val="000000"/>
                </a:solidFill>
                <a:latin typeface="Lato Bold"/>
              </a:rPr>
              <a:t> pela </a:t>
            </a:r>
            <a:r>
              <a:rPr lang="en-US" sz="2581" dirty="0" err="1">
                <a:solidFill>
                  <a:srgbClr val="000000"/>
                </a:solidFill>
                <a:latin typeface="Lato Bold"/>
              </a:rPr>
              <a:t>fase</a:t>
            </a:r>
            <a:r>
              <a:rPr lang="en-US" sz="2581" dirty="0">
                <a:solidFill>
                  <a:srgbClr val="000000"/>
                </a:solidFill>
                <a:latin typeface="Lato Bold"/>
              </a:rPr>
              <a:t> de </a:t>
            </a:r>
            <a:r>
              <a:rPr lang="en-US" sz="2581" dirty="0" err="1">
                <a:solidFill>
                  <a:srgbClr val="000000"/>
                </a:solidFill>
                <a:latin typeface="Lato Bold"/>
              </a:rPr>
              <a:t>codificação</a:t>
            </a:r>
            <a:r>
              <a:rPr lang="en-US" sz="2581" dirty="0">
                <a:solidFill>
                  <a:srgbClr val="000000"/>
                </a:solidFill>
                <a:latin typeface="Lato Bold"/>
              </a:rPr>
              <a:t> </a:t>
            </a:r>
            <a:r>
              <a:rPr lang="en-US" sz="2581" dirty="0" err="1">
                <a:solidFill>
                  <a:srgbClr val="000000"/>
                </a:solidFill>
                <a:latin typeface="Lato Bold"/>
              </a:rPr>
              <a:t>em</a:t>
            </a:r>
            <a:r>
              <a:rPr lang="en-US" sz="2581" dirty="0">
                <a:solidFill>
                  <a:srgbClr val="000000"/>
                </a:solidFill>
                <a:latin typeface="Lato Bold"/>
              </a:rPr>
              <a:t> forma de V. </a:t>
            </a:r>
            <a:r>
              <a:rPr lang="en-US" sz="2581" dirty="0" err="1">
                <a:solidFill>
                  <a:srgbClr val="000000"/>
                </a:solidFill>
                <a:latin typeface="Lato Bold"/>
              </a:rPr>
              <a:t>Portanto</a:t>
            </a:r>
            <a:r>
              <a:rPr lang="en-US" sz="2581" dirty="0">
                <a:solidFill>
                  <a:srgbClr val="000000"/>
                </a:solidFill>
                <a:latin typeface="Lato Bold"/>
              </a:rPr>
              <a:t>, é </a:t>
            </a:r>
            <a:r>
              <a:rPr lang="en-US" sz="2581" dirty="0" err="1">
                <a:solidFill>
                  <a:srgbClr val="000000"/>
                </a:solidFill>
                <a:latin typeface="Lato Bold"/>
              </a:rPr>
              <a:t>chamado</a:t>
            </a:r>
            <a:r>
              <a:rPr lang="en-US" sz="2581" dirty="0">
                <a:solidFill>
                  <a:srgbClr val="000000"/>
                </a:solidFill>
                <a:latin typeface="Lato Bold"/>
              </a:rPr>
              <a:t> de V-Model.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9144000" y="2221604"/>
            <a:ext cx="9535517" cy="11336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751"/>
              </a:lnSpc>
            </a:pPr>
            <a:r>
              <a:rPr lang="en-US" sz="8028" dirty="0">
                <a:solidFill>
                  <a:srgbClr val="6D1716"/>
                </a:solidFill>
                <a:latin typeface="Higuen Elegant Serif Bold"/>
              </a:rPr>
              <a:t>Como </a:t>
            </a:r>
            <a:r>
              <a:rPr lang="en-US" sz="8028" dirty="0" err="1">
                <a:solidFill>
                  <a:srgbClr val="6D1716"/>
                </a:solidFill>
                <a:latin typeface="Higuen Elegant Serif Bold"/>
              </a:rPr>
              <a:t>funciona</a:t>
            </a:r>
            <a:r>
              <a:rPr lang="en-US" sz="8028" dirty="0">
                <a:solidFill>
                  <a:srgbClr val="6D1716"/>
                </a:solidFill>
                <a:latin typeface="Higuen Elegant Serif Bold"/>
              </a:rPr>
              <a:t>?</a:t>
            </a:r>
          </a:p>
        </p:txBody>
      </p:sp>
      <p:sp>
        <p:nvSpPr>
          <p:cNvPr id="7" name="Freeform 7"/>
          <p:cNvSpPr/>
          <p:nvPr/>
        </p:nvSpPr>
        <p:spPr>
          <a:xfrm flipH="1">
            <a:off x="14253849" y="-611680"/>
            <a:ext cx="6369496" cy="4597618"/>
          </a:xfrm>
          <a:custGeom>
            <a:avLst/>
            <a:gdLst/>
            <a:ahLst/>
            <a:cxnLst/>
            <a:rect l="l" t="t" r="r" b="b"/>
            <a:pathLst>
              <a:path w="6369496" h="4597618">
                <a:moveTo>
                  <a:pt x="6369496" y="0"/>
                </a:moveTo>
                <a:lnTo>
                  <a:pt x="0" y="0"/>
                </a:lnTo>
                <a:lnTo>
                  <a:pt x="0" y="4597618"/>
                </a:lnTo>
                <a:lnTo>
                  <a:pt x="6369496" y="4597618"/>
                </a:lnTo>
                <a:lnTo>
                  <a:pt x="6369496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333" b="-3333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5518036" y="-1028700"/>
            <a:ext cx="4497490" cy="4407540"/>
          </a:xfrm>
          <a:custGeom>
            <a:avLst/>
            <a:gdLst/>
            <a:ahLst/>
            <a:cxnLst/>
            <a:rect l="l" t="t" r="r" b="b"/>
            <a:pathLst>
              <a:path w="4497490" h="4407540">
                <a:moveTo>
                  <a:pt x="0" y="0"/>
                </a:moveTo>
                <a:lnTo>
                  <a:pt x="4497490" y="0"/>
                </a:lnTo>
                <a:lnTo>
                  <a:pt x="4497490" y="4407540"/>
                </a:lnTo>
                <a:lnTo>
                  <a:pt x="0" y="440754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5082320">
            <a:off x="16711243" y="1032053"/>
            <a:ext cx="3418304" cy="3527331"/>
          </a:xfrm>
          <a:custGeom>
            <a:avLst/>
            <a:gdLst/>
            <a:ahLst/>
            <a:cxnLst/>
            <a:rect l="l" t="t" r="r" b="b"/>
            <a:pathLst>
              <a:path w="3418304" h="3527331">
                <a:moveTo>
                  <a:pt x="0" y="0"/>
                </a:moveTo>
                <a:lnTo>
                  <a:pt x="3418304" y="0"/>
                </a:lnTo>
                <a:lnTo>
                  <a:pt x="3418304" y="3527331"/>
                </a:lnTo>
                <a:lnTo>
                  <a:pt x="0" y="352733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3484629" y="2540931"/>
            <a:ext cx="11318743" cy="7272292"/>
          </a:xfrm>
          <a:custGeom>
            <a:avLst/>
            <a:gdLst/>
            <a:ahLst/>
            <a:cxnLst/>
            <a:rect l="l" t="t" r="r" b="b"/>
            <a:pathLst>
              <a:path w="11318743" h="7272292">
                <a:moveTo>
                  <a:pt x="0" y="0"/>
                </a:moveTo>
                <a:lnTo>
                  <a:pt x="11318742" y="0"/>
                </a:lnTo>
                <a:lnTo>
                  <a:pt x="11318742" y="7272292"/>
                </a:lnTo>
                <a:lnTo>
                  <a:pt x="0" y="727229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768929" y="1016837"/>
            <a:ext cx="8375071" cy="1142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727"/>
              </a:lnSpc>
              <a:spcBef>
                <a:spcPct val="0"/>
              </a:spcBef>
            </a:pPr>
            <a:r>
              <a:rPr lang="en-US" sz="8081" dirty="0">
                <a:solidFill>
                  <a:srgbClr val="6D412A"/>
                </a:solidFill>
                <a:latin typeface="Higuen Elegant Serif Bold"/>
              </a:rPr>
              <a:t> </a:t>
            </a:r>
            <a:r>
              <a:rPr lang="en-US" sz="8081" dirty="0" err="1">
                <a:solidFill>
                  <a:srgbClr val="6D412A"/>
                </a:solidFill>
                <a:latin typeface="Higuen Elegant Serif Bold"/>
              </a:rPr>
              <a:t>Exemplo</a:t>
            </a:r>
            <a:r>
              <a:rPr lang="en-US" sz="8081" dirty="0">
                <a:solidFill>
                  <a:srgbClr val="6D412A"/>
                </a:solidFill>
                <a:latin typeface="Higuen Elegant Serif Bold"/>
              </a:rPr>
              <a:t>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333" b="-3333"/>
            </a:stretch>
          </a:blipFill>
        </p:spPr>
      </p:sp>
      <p:sp>
        <p:nvSpPr>
          <p:cNvPr id="3" name="Freeform 3"/>
          <p:cNvSpPr/>
          <p:nvPr/>
        </p:nvSpPr>
        <p:spPr>
          <a:xfrm rot="2142086">
            <a:off x="-9893167" y="-3184612"/>
            <a:ext cx="35594345" cy="15920380"/>
          </a:xfrm>
          <a:custGeom>
            <a:avLst/>
            <a:gdLst/>
            <a:ahLst/>
            <a:cxnLst/>
            <a:rect l="l" t="t" r="r" b="b"/>
            <a:pathLst>
              <a:path w="35594345" h="15920380">
                <a:moveTo>
                  <a:pt x="0" y="0"/>
                </a:moveTo>
                <a:lnTo>
                  <a:pt x="35594345" y="0"/>
                </a:lnTo>
                <a:lnTo>
                  <a:pt x="35594345" y="15920380"/>
                </a:lnTo>
                <a:lnTo>
                  <a:pt x="0" y="1592038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flipH="1">
            <a:off x="14253849" y="-611680"/>
            <a:ext cx="6369496" cy="4597618"/>
          </a:xfrm>
          <a:custGeom>
            <a:avLst/>
            <a:gdLst/>
            <a:ahLst/>
            <a:cxnLst/>
            <a:rect l="l" t="t" r="r" b="b"/>
            <a:pathLst>
              <a:path w="6369496" h="4597618">
                <a:moveTo>
                  <a:pt x="6369496" y="0"/>
                </a:moveTo>
                <a:lnTo>
                  <a:pt x="0" y="0"/>
                </a:lnTo>
                <a:lnTo>
                  <a:pt x="0" y="4597618"/>
                </a:lnTo>
                <a:lnTo>
                  <a:pt x="6369496" y="4597618"/>
                </a:lnTo>
                <a:lnTo>
                  <a:pt x="6369496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515284" y="1668014"/>
            <a:ext cx="9535517" cy="11336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751"/>
              </a:lnSpc>
            </a:pPr>
            <a:r>
              <a:rPr lang="en-US" sz="8028" dirty="0" err="1">
                <a:solidFill>
                  <a:srgbClr val="6D1716"/>
                </a:solidFill>
                <a:latin typeface="Higuen Elegant Serif Bold"/>
              </a:rPr>
              <a:t>Vantagens</a:t>
            </a:r>
            <a:r>
              <a:rPr lang="en-US" sz="8028" dirty="0">
                <a:solidFill>
                  <a:srgbClr val="6D1716"/>
                </a:solidFill>
                <a:latin typeface="Higuen Elegant Serif Bold"/>
              </a:rPr>
              <a:t> :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515284" y="3095211"/>
            <a:ext cx="8237199" cy="65317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69283" lvl="1" indent="-334641">
              <a:lnSpc>
                <a:spcPts val="5238"/>
              </a:lnSpc>
              <a:buFont typeface="Arial"/>
              <a:buChar char="•"/>
            </a:pPr>
            <a:r>
              <a:rPr lang="en-US" sz="3099" dirty="0">
                <a:solidFill>
                  <a:srgbClr val="000000"/>
                </a:solidFill>
                <a:latin typeface="Lato Bold"/>
              </a:rPr>
              <a:t>Simples e </a:t>
            </a:r>
            <a:r>
              <a:rPr lang="en-US" sz="3099" dirty="0" err="1">
                <a:solidFill>
                  <a:srgbClr val="000000"/>
                </a:solidFill>
                <a:latin typeface="Lato Bold"/>
              </a:rPr>
              <a:t>fácil</a:t>
            </a:r>
            <a:r>
              <a:rPr lang="en-US" sz="3099" dirty="0">
                <a:solidFill>
                  <a:srgbClr val="000000"/>
                </a:solidFill>
                <a:latin typeface="Lato Bold"/>
              </a:rPr>
              <a:t> de </a:t>
            </a:r>
            <a:r>
              <a:rPr lang="en-US" sz="3099" dirty="0" err="1">
                <a:solidFill>
                  <a:srgbClr val="000000"/>
                </a:solidFill>
                <a:latin typeface="Lato Bold"/>
              </a:rPr>
              <a:t>usar</a:t>
            </a:r>
            <a:r>
              <a:rPr lang="en-US" sz="3099" dirty="0">
                <a:solidFill>
                  <a:srgbClr val="000000"/>
                </a:solidFill>
                <a:latin typeface="Lato Bold"/>
              </a:rPr>
              <a:t>;</a:t>
            </a:r>
          </a:p>
          <a:p>
            <a:pPr>
              <a:lnSpc>
                <a:spcPts val="5238"/>
              </a:lnSpc>
            </a:pPr>
            <a:endParaRPr lang="en-US" sz="3099" dirty="0">
              <a:solidFill>
                <a:srgbClr val="000000"/>
              </a:solidFill>
              <a:latin typeface="Lato Bold"/>
            </a:endParaRPr>
          </a:p>
          <a:p>
            <a:pPr marL="669283" lvl="1" indent="-334641">
              <a:lnSpc>
                <a:spcPts val="5238"/>
              </a:lnSpc>
              <a:buFont typeface="Arial"/>
              <a:buChar char="•"/>
            </a:pPr>
            <a:r>
              <a:rPr lang="en-US" sz="3099" dirty="0" err="1">
                <a:solidFill>
                  <a:srgbClr val="000000"/>
                </a:solidFill>
                <a:latin typeface="Lato"/>
              </a:rPr>
              <a:t>R</a:t>
            </a:r>
            <a:r>
              <a:rPr lang="en-US" sz="3099" dirty="0" err="1">
                <a:solidFill>
                  <a:srgbClr val="000000"/>
                </a:solidFill>
                <a:latin typeface="Lato Bold"/>
              </a:rPr>
              <a:t>astreamento</a:t>
            </a:r>
            <a:r>
              <a:rPr lang="en-US" sz="3099" dirty="0">
                <a:solidFill>
                  <a:srgbClr val="000000"/>
                </a:solidFill>
                <a:latin typeface="Lato Bold"/>
              </a:rPr>
              <a:t> de </a:t>
            </a:r>
            <a:r>
              <a:rPr lang="en-US" sz="3099" dirty="0" err="1">
                <a:solidFill>
                  <a:srgbClr val="000000"/>
                </a:solidFill>
                <a:latin typeface="Lato Bold"/>
              </a:rPr>
              <a:t>defeitos</a:t>
            </a:r>
            <a:r>
              <a:rPr lang="en-US" sz="3099" dirty="0">
                <a:solidFill>
                  <a:srgbClr val="000000"/>
                </a:solidFill>
                <a:latin typeface="Lato Bold"/>
              </a:rPr>
              <a:t> </a:t>
            </a:r>
            <a:r>
              <a:rPr lang="en-US" sz="3099" dirty="0" err="1">
                <a:solidFill>
                  <a:srgbClr val="000000"/>
                </a:solidFill>
                <a:latin typeface="Lato Bold"/>
              </a:rPr>
              <a:t>pró-ativa</a:t>
            </a:r>
            <a:r>
              <a:rPr lang="en-US" sz="3099" dirty="0">
                <a:solidFill>
                  <a:srgbClr val="000000"/>
                </a:solidFill>
                <a:latin typeface="Lato Bold"/>
              </a:rPr>
              <a:t>, </a:t>
            </a:r>
            <a:r>
              <a:rPr lang="en-US" sz="3099" dirty="0" err="1">
                <a:solidFill>
                  <a:srgbClr val="000000"/>
                </a:solidFill>
                <a:latin typeface="Lato Bold"/>
              </a:rPr>
              <a:t>isto</a:t>
            </a:r>
            <a:r>
              <a:rPr lang="en-US" sz="3099" dirty="0">
                <a:solidFill>
                  <a:srgbClr val="000000"/>
                </a:solidFill>
                <a:latin typeface="Lato Bold"/>
              </a:rPr>
              <a:t> é </a:t>
            </a:r>
            <a:r>
              <a:rPr lang="en-US" sz="3099" dirty="0" err="1">
                <a:solidFill>
                  <a:srgbClr val="000000"/>
                </a:solidFill>
                <a:latin typeface="Lato Bold"/>
              </a:rPr>
              <a:t>os</a:t>
            </a:r>
            <a:r>
              <a:rPr lang="en-US" sz="3099" dirty="0">
                <a:solidFill>
                  <a:srgbClr val="000000"/>
                </a:solidFill>
                <a:latin typeface="Lato Bold"/>
              </a:rPr>
              <a:t> </a:t>
            </a:r>
            <a:r>
              <a:rPr lang="en-US" sz="3099" dirty="0" err="1">
                <a:solidFill>
                  <a:srgbClr val="000000"/>
                </a:solidFill>
                <a:latin typeface="Lato Bold"/>
              </a:rPr>
              <a:t>defeitos</a:t>
            </a:r>
            <a:r>
              <a:rPr lang="en-US" sz="3099" dirty="0">
                <a:solidFill>
                  <a:srgbClr val="000000"/>
                </a:solidFill>
                <a:latin typeface="Lato Bold"/>
              </a:rPr>
              <a:t> </a:t>
            </a:r>
            <a:r>
              <a:rPr lang="en-US" sz="3099" dirty="0" err="1">
                <a:solidFill>
                  <a:srgbClr val="000000"/>
                </a:solidFill>
                <a:latin typeface="Lato Bold"/>
              </a:rPr>
              <a:t>são</a:t>
            </a:r>
            <a:r>
              <a:rPr lang="en-US" sz="3099" dirty="0">
                <a:solidFill>
                  <a:srgbClr val="000000"/>
                </a:solidFill>
                <a:latin typeface="Lato Bold"/>
              </a:rPr>
              <a:t> </a:t>
            </a:r>
            <a:r>
              <a:rPr lang="en-US" sz="3099" dirty="0" err="1">
                <a:solidFill>
                  <a:srgbClr val="000000"/>
                </a:solidFill>
                <a:latin typeface="Lato Bold"/>
              </a:rPr>
              <a:t>encontrados</a:t>
            </a:r>
            <a:r>
              <a:rPr lang="en-US" sz="3099" dirty="0">
                <a:solidFill>
                  <a:srgbClr val="000000"/>
                </a:solidFill>
                <a:latin typeface="Lato Bold"/>
              </a:rPr>
              <a:t> </a:t>
            </a:r>
            <a:r>
              <a:rPr lang="en-US" sz="3099" dirty="0" err="1">
                <a:solidFill>
                  <a:srgbClr val="000000"/>
                </a:solidFill>
                <a:latin typeface="Lato Bold"/>
              </a:rPr>
              <a:t>em</a:t>
            </a:r>
            <a:r>
              <a:rPr lang="en-US" sz="3099" dirty="0">
                <a:solidFill>
                  <a:srgbClr val="000000"/>
                </a:solidFill>
                <a:latin typeface="Lato Bold"/>
              </a:rPr>
              <a:t> </a:t>
            </a:r>
            <a:r>
              <a:rPr lang="en-US" sz="3099" dirty="0" err="1">
                <a:solidFill>
                  <a:srgbClr val="000000"/>
                </a:solidFill>
                <a:latin typeface="Lato Bold"/>
              </a:rPr>
              <a:t>fase</a:t>
            </a:r>
            <a:r>
              <a:rPr lang="en-US" sz="3099" dirty="0">
                <a:solidFill>
                  <a:srgbClr val="000000"/>
                </a:solidFill>
                <a:latin typeface="Lato Bold"/>
              </a:rPr>
              <a:t> </a:t>
            </a:r>
            <a:r>
              <a:rPr lang="en-US" sz="3099" dirty="0" err="1">
                <a:solidFill>
                  <a:srgbClr val="000000"/>
                </a:solidFill>
                <a:latin typeface="Lato Bold"/>
              </a:rPr>
              <a:t>inicial</a:t>
            </a:r>
            <a:r>
              <a:rPr lang="en-US" sz="3099" dirty="0">
                <a:solidFill>
                  <a:srgbClr val="000000"/>
                </a:solidFill>
                <a:latin typeface="Lato Bold"/>
              </a:rPr>
              <a:t>.</a:t>
            </a:r>
          </a:p>
          <a:p>
            <a:pPr>
              <a:lnSpc>
                <a:spcPts val="5238"/>
              </a:lnSpc>
            </a:pPr>
            <a:endParaRPr lang="en-US" sz="3099" dirty="0">
              <a:solidFill>
                <a:srgbClr val="000000"/>
              </a:solidFill>
              <a:latin typeface="Lato Bold"/>
            </a:endParaRPr>
          </a:p>
          <a:p>
            <a:pPr marL="669283" lvl="1" indent="-334641">
              <a:lnSpc>
                <a:spcPts val="5238"/>
              </a:lnSpc>
              <a:buFont typeface="Arial"/>
              <a:buChar char="•"/>
            </a:pPr>
            <a:r>
              <a:rPr lang="en-US" sz="3099" dirty="0">
                <a:solidFill>
                  <a:srgbClr val="000000"/>
                </a:solidFill>
                <a:latin typeface="Lato"/>
              </a:rPr>
              <a:t>E</a:t>
            </a:r>
            <a:r>
              <a:rPr lang="en-US" sz="3099" dirty="0">
                <a:solidFill>
                  <a:srgbClr val="000000"/>
                </a:solidFill>
                <a:latin typeface="Lato Bold"/>
              </a:rPr>
              <a:t>vita o </a:t>
            </a:r>
            <a:r>
              <a:rPr lang="en-US" sz="3099" dirty="0" err="1">
                <a:solidFill>
                  <a:srgbClr val="000000"/>
                </a:solidFill>
                <a:latin typeface="Lato Bold"/>
              </a:rPr>
              <a:t>fluxo</a:t>
            </a:r>
            <a:r>
              <a:rPr lang="en-US" sz="3099" dirty="0">
                <a:solidFill>
                  <a:srgbClr val="000000"/>
                </a:solidFill>
                <a:latin typeface="Lato Bold"/>
              </a:rPr>
              <a:t> </a:t>
            </a:r>
            <a:r>
              <a:rPr lang="en-US" sz="3099" dirty="0" err="1">
                <a:solidFill>
                  <a:srgbClr val="000000"/>
                </a:solidFill>
                <a:latin typeface="Lato Bold"/>
              </a:rPr>
              <a:t>descendente</a:t>
            </a:r>
            <a:r>
              <a:rPr lang="en-US" sz="3099" dirty="0">
                <a:solidFill>
                  <a:srgbClr val="000000"/>
                </a:solidFill>
                <a:latin typeface="Lato Bold"/>
              </a:rPr>
              <a:t> dos </a:t>
            </a:r>
            <a:r>
              <a:rPr lang="en-US" sz="3099" dirty="0" err="1">
                <a:solidFill>
                  <a:srgbClr val="000000"/>
                </a:solidFill>
                <a:latin typeface="Lato Bold"/>
              </a:rPr>
              <a:t>defeitos</a:t>
            </a:r>
            <a:r>
              <a:rPr lang="en-US" sz="3099" dirty="0">
                <a:solidFill>
                  <a:srgbClr val="000000"/>
                </a:solidFill>
                <a:latin typeface="Lato Bold"/>
              </a:rPr>
              <a:t>.</a:t>
            </a:r>
          </a:p>
          <a:p>
            <a:pPr>
              <a:lnSpc>
                <a:spcPts val="5238"/>
              </a:lnSpc>
            </a:pPr>
            <a:endParaRPr lang="en-US" sz="3099" dirty="0">
              <a:solidFill>
                <a:srgbClr val="000000"/>
              </a:solidFill>
              <a:latin typeface="Lato Bold"/>
            </a:endParaRPr>
          </a:p>
          <a:p>
            <a:pPr marL="669283" lvl="1" indent="-334641" algn="l">
              <a:lnSpc>
                <a:spcPts val="5238"/>
              </a:lnSpc>
              <a:spcBef>
                <a:spcPct val="0"/>
              </a:spcBef>
              <a:buFont typeface="Arial"/>
              <a:buChar char="•"/>
            </a:pPr>
            <a:r>
              <a:rPr lang="en-US" sz="3099" dirty="0" err="1">
                <a:solidFill>
                  <a:srgbClr val="000000"/>
                </a:solidFill>
                <a:latin typeface="Lato"/>
              </a:rPr>
              <a:t>F</a:t>
            </a:r>
            <a:r>
              <a:rPr lang="en-US" sz="3099" dirty="0" err="1">
                <a:solidFill>
                  <a:srgbClr val="000000"/>
                </a:solidFill>
                <a:latin typeface="Lato Bold"/>
              </a:rPr>
              <a:t>unciona</a:t>
            </a:r>
            <a:r>
              <a:rPr lang="en-US" sz="3099" dirty="0">
                <a:solidFill>
                  <a:srgbClr val="000000"/>
                </a:solidFill>
                <a:latin typeface="Lato Bold"/>
              </a:rPr>
              <a:t> </a:t>
            </a:r>
            <a:r>
              <a:rPr lang="en-US" sz="3099" dirty="0" err="1">
                <a:solidFill>
                  <a:srgbClr val="000000"/>
                </a:solidFill>
                <a:latin typeface="Lato Bold"/>
              </a:rPr>
              <a:t>bem</a:t>
            </a:r>
            <a:r>
              <a:rPr lang="en-US" sz="3099" dirty="0">
                <a:solidFill>
                  <a:srgbClr val="000000"/>
                </a:solidFill>
                <a:latin typeface="Lato Bold"/>
              </a:rPr>
              <a:t> para </a:t>
            </a:r>
            <a:r>
              <a:rPr lang="en-US" sz="3099" dirty="0" err="1">
                <a:solidFill>
                  <a:srgbClr val="000000"/>
                </a:solidFill>
                <a:latin typeface="Lato Bold"/>
              </a:rPr>
              <a:t>pequenos</a:t>
            </a:r>
            <a:r>
              <a:rPr lang="en-US" sz="3099" dirty="0">
                <a:solidFill>
                  <a:srgbClr val="000000"/>
                </a:solidFill>
                <a:latin typeface="Lato Bold"/>
              </a:rPr>
              <a:t> </a:t>
            </a:r>
            <a:r>
              <a:rPr lang="en-US" sz="3099" dirty="0" err="1">
                <a:solidFill>
                  <a:srgbClr val="000000"/>
                </a:solidFill>
                <a:latin typeface="Lato Bold"/>
              </a:rPr>
              <a:t>projetos</a:t>
            </a:r>
            <a:r>
              <a:rPr lang="en-US" sz="3099" dirty="0">
                <a:solidFill>
                  <a:srgbClr val="000000"/>
                </a:solidFill>
                <a:latin typeface="Lato Bold"/>
              </a:rPr>
              <a:t> </a:t>
            </a:r>
            <a:r>
              <a:rPr lang="en-US" sz="3099" dirty="0" err="1">
                <a:solidFill>
                  <a:srgbClr val="000000"/>
                </a:solidFill>
                <a:latin typeface="Lato Bold"/>
              </a:rPr>
              <a:t>onde</a:t>
            </a:r>
            <a:r>
              <a:rPr lang="en-US" sz="3099" dirty="0">
                <a:solidFill>
                  <a:srgbClr val="000000"/>
                </a:solidFill>
                <a:latin typeface="Lato Bold"/>
              </a:rPr>
              <a:t> </a:t>
            </a:r>
            <a:r>
              <a:rPr lang="en-US" sz="3099" dirty="0" err="1">
                <a:solidFill>
                  <a:srgbClr val="000000"/>
                </a:solidFill>
                <a:latin typeface="Lato Bold"/>
              </a:rPr>
              <a:t>os</a:t>
            </a:r>
            <a:r>
              <a:rPr lang="en-US" sz="3099" dirty="0">
                <a:solidFill>
                  <a:srgbClr val="000000"/>
                </a:solidFill>
                <a:latin typeface="Lato Bold"/>
              </a:rPr>
              <a:t> </a:t>
            </a:r>
            <a:r>
              <a:rPr lang="en-US" sz="3099" dirty="0" err="1">
                <a:solidFill>
                  <a:srgbClr val="000000"/>
                </a:solidFill>
                <a:latin typeface="Lato Bold"/>
              </a:rPr>
              <a:t>requisitos</a:t>
            </a:r>
            <a:r>
              <a:rPr lang="en-US" sz="3099" dirty="0">
                <a:solidFill>
                  <a:srgbClr val="000000"/>
                </a:solidFill>
                <a:latin typeface="Lato Bold"/>
              </a:rPr>
              <a:t> </a:t>
            </a:r>
            <a:r>
              <a:rPr lang="en-US" sz="3099" dirty="0" err="1">
                <a:solidFill>
                  <a:srgbClr val="000000"/>
                </a:solidFill>
                <a:latin typeface="Lato Bold"/>
              </a:rPr>
              <a:t>são</a:t>
            </a:r>
            <a:r>
              <a:rPr lang="en-US" sz="3099" dirty="0">
                <a:solidFill>
                  <a:srgbClr val="000000"/>
                </a:solidFill>
                <a:latin typeface="Lato Bold"/>
              </a:rPr>
              <a:t> </a:t>
            </a:r>
            <a:r>
              <a:rPr lang="en-US" sz="3099" dirty="0" err="1">
                <a:solidFill>
                  <a:srgbClr val="000000"/>
                </a:solidFill>
                <a:latin typeface="Lato Bold"/>
              </a:rPr>
              <a:t>facilmente</a:t>
            </a:r>
            <a:r>
              <a:rPr lang="en-US" sz="3099" dirty="0">
                <a:solidFill>
                  <a:srgbClr val="000000"/>
                </a:solidFill>
                <a:latin typeface="Lato Bold"/>
              </a:rPr>
              <a:t> </a:t>
            </a:r>
            <a:r>
              <a:rPr lang="en-US" sz="3099" dirty="0" err="1">
                <a:solidFill>
                  <a:srgbClr val="000000"/>
                </a:solidFill>
                <a:latin typeface="Lato Bold"/>
              </a:rPr>
              <a:t>compreendidos</a:t>
            </a:r>
            <a:r>
              <a:rPr lang="en-US" sz="3099" dirty="0">
                <a:solidFill>
                  <a:srgbClr val="000000"/>
                </a:solidFill>
                <a:latin typeface="Lato Bold"/>
              </a:rPr>
              <a:t>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9835331" y="1668014"/>
            <a:ext cx="9535517" cy="11336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751"/>
              </a:lnSpc>
            </a:pPr>
            <a:r>
              <a:rPr lang="en-US" sz="8028" dirty="0" err="1">
                <a:solidFill>
                  <a:srgbClr val="6D1716"/>
                </a:solidFill>
                <a:latin typeface="Higuen Elegant Serif Bold"/>
              </a:rPr>
              <a:t>Desvantagens</a:t>
            </a:r>
            <a:r>
              <a:rPr lang="en-US" sz="8028" dirty="0">
                <a:solidFill>
                  <a:srgbClr val="6D1716"/>
                </a:solidFill>
                <a:latin typeface="Higuen Elegant Serif Bold"/>
              </a:rPr>
              <a:t> :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9835331" y="4196849"/>
            <a:ext cx="8237199" cy="32456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69283" lvl="1" indent="-334641" algn="l">
              <a:lnSpc>
                <a:spcPts val="5238"/>
              </a:lnSpc>
              <a:spcBef>
                <a:spcPct val="0"/>
              </a:spcBef>
              <a:buFont typeface="Arial"/>
              <a:buChar char="•"/>
            </a:pPr>
            <a:r>
              <a:rPr lang="en-US" sz="3099" dirty="0">
                <a:solidFill>
                  <a:srgbClr val="000000"/>
                </a:solidFill>
                <a:latin typeface="Lato Bold"/>
              </a:rPr>
              <a:t>Se </a:t>
            </a:r>
            <a:r>
              <a:rPr lang="en-US" sz="3099" dirty="0" err="1">
                <a:solidFill>
                  <a:srgbClr val="000000"/>
                </a:solidFill>
                <a:latin typeface="Lato Bold"/>
              </a:rPr>
              <a:t>alguma</a:t>
            </a:r>
            <a:r>
              <a:rPr lang="en-US" sz="3099" dirty="0">
                <a:solidFill>
                  <a:srgbClr val="000000"/>
                </a:solidFill>
                <a:latin typeface="Lato Bold"/>
              </a:rPr>
              <a:t> </a:t>
            </a:r>
            <a:r>
              <a:rPr lang="en-US" sz="3099" dirty="0" err="1">
                <a:solidFill>
                  <a:srgbClr val="000000"/>
                </a:solidFill>
                <a:latin typeface="Lato Bold"/>
              </a:rPr>
              <a:t>mudança</a:t>
            </a:r>
            <a:r>
              <a:rPr lang="en-US" sz="3099" dirty="0">
                <a:solidFill>
                  <a:srgbClr val="000000"/>
                </a:solidFill>
                <a:latin typeface="Lato Bold"/>
              </a:rPr>
              <a:t> </a:t>
            </a:r>
            <a:r>
              <a:rPr lang="en-US" sz="3099" dirty="0" err="1">
                <a:solidFill>
                  <a:srgbClr val="000000"/>
                </a:solidFill>
                <a:latin typeface="Lato Bold"/>
              </a:rPr>
              <a:t>acontecer</a:t>
            </a:r>
            <a:r>
              <a:rPr lang="en-US" sz="3099" dirty="0">
                <a:solidFill>
                  <a:srgbClr val="000000"/>
                </a:solidFill>
                <a:latin typeface="Lato Bold"/>
              </a:rPr>
              <a:t> no </a:t>
            </a:r>
            <a:r>
              <a:rPr lang="en-US" sz="3099" dirty="0" err="1">
                <a:solidFill>
                  <a:srgbClr val="000000"/>
                </a:solidFill>
                <a:latin typeface="Lato Bold"/>
              </a:rPr>
              <a:t>meio</a:t>
            </a:r>
            <a:r>
              <a:rPr lang="en-US" sz="3099" dirty="0">
                <a:solidFill>
                  <a:srgbClr val="000000"/>
                </a:solidFill>
                <a:latin typeface="Lato Bold"/>
              </a:rPr>
              <a:t> do </a:t>
            </a:r>
            <a:r>
              <a:rPr lang="en-US" sz="3099" dirty="0" err="1">
                <a:solidFill>
                  <a:srgbClr val="000000"/>
                </a:solidFill>
                <a:latin typeface="Lato Bold"/>
              </a:rPr>
              <a:t>caminho</a:t>
            </a:r>
            <a:r>
              <a:rPr lang="en-US" sz="3099" dirty="0">
                <a:solidFill>
                  <a:srgbClr val="000000"/>
                </a:solidFill>
                <a:latin typeface="Lato Bold"/>
              </a:rPr>
              <a:t>, </a:t>
            </a:r>
            <a:r>
              <a:rPr lang="en-US" sz="3099" dirty="0" err="1">
                <a:solidFill>
                  <a:srgbClr val="000000"/>
                </a:solidFill>
                <a:latin typeface="Lato Bold"/>
              </a:rPr>
              <a:t>em</a:t>
            </a:r>
            <a:r>
              <a:rPr lang="en-US" sz="3099" dirty="0">
                <a:solidFill>
                  <a:srgbClr val="000000"/>
                </a:solidFill>
                <a:latin typeface="Lato Bold"/>
              </a:rPr>
              <a:t> </a:t>
            </a:r>
            <a:r>
              <a:rPr lang="en-US" sz="3099" dirty="0" err="1">
                <a:solidFill>
                  <a:srgbClr val="000000"/>
                </a:solidFill>
                <a:latin typeface="Lato Bold"/>
              </a:rPr>
              <a:t>seguida</a:t>
            </a:r>
            <a:r>
              <a:rPr lang="en-US" sz="3099" dirty="0">
                <a:solidFill>
                  <a:srgbClr val="000000"/>
                </a:solidFill>
                <a:latin typeface="Lato Bold"/>
              </a:rPr>
              <a:t>, </a:t>
            </a:r>
            <a:r>
              <a:rPr lang="en-US" sz="3099" dirty="0" err="1">
                <a:solidFill>
                  <a:srgbClr val="000000"/>
                </a:solidFill>
                <a:latin typeface="Lato Bold"/>
              </a:rPr>
              <a:t>os</a:t>
            </a:r>
            <a:r>
              <a:rPr lang="en-US" sz="3099" dirty="0">
                <a:solidFill>
                  <a:srgbClr val="000000"/>
                </a:solidFill>
                <a:latin typeface="Lato Bold"/>
              </a:rPr>
              <a:t> </a:t>
            </a:r>
            <a:r>
              <a:rPr lang="en-US" sz="3099" dirty="0" err="1">
                <a:solidFill>
                  <a:srgbClr val="000000"/>
                </a:solidFill>
                <a:latin typeface="Lato Bold"/>
              </a:rPr>
              <a:t>documentos</a:t>
            </a:r>
            <a:r>
              <a:rPr lang="en-US" sz="3099" dirty="0">
                <a:solidFill>
                  <a:srgbClr val="000000"/>
                </a:solidFill>
                <a:latin typeface="Lato Bold"/>
              </a:rPr>
              <a:t> de testes e </a:t>
            </a:r>
            <a:r>
              <a:rPr lang="en-US" sz="3099" dirty="0" err="1">
                <a:solidFill>
                  <a:srgbClr val="000000"/>
                </a:solidFill>
                <a:latin typeface="Lato Bold"/>
              </a:rPr>
              <a:t>analises</a:t>
            </a:r>
            <a:r>
              <a:rPr lang="en-US" sz="3099" dirty="0">
                <a:solidFill>
                  <a:srgbClr val="000000"/>
                </a:solidFill>
                <a:latin typeface="Lato Bold"/>
              </a:rPr>
              <a:t>, </a:t>
            </a:r>
            <a:r>
              <a:rPr lang="en-US" sz="3099" dirty="0" err="1">
                <a:solidFill>
                  <a:srgbClr val="000000"/>
                </a:solidFill>
                <a:latin typeface="Lato Bold"/>
              </a:rPr>
              <a:t>juntamente</a:t>
            </a:r>
            <a:r>
              <a:rPr lang="en-US" sz="3099" dirty="0">
                <a:solidFill>
                  <a:srgbClr val="000000"/>
                </a:solidFill>
                <a:latin typeface="Lato Bold"/>
              </a:rPr>
              <a:t> com </a:t>
            </a:r>
            <a:r>
              <a:rPr lang="en-US" sz="3099" dirty="0" err="1">
                <a:solidFill>
                  <a:srgbClr val="000000"/>
                </a:solidFill>
                <a:latin typeface="Lato Bold"/>
              </a:rPr>
              <a:t>os</a:t>
            </a:r>
            <a:r>
              <a:rPr lang="en-US" sz="3099" dirty="0">
                <a:solidFill>
                  <a:srgbClr val="000000"/>
                </a:solidFill>
                <a:latin typeface="Lato Bold"/>
              </a:rPr>
              <a:t> </a:t>
            </a:r>
            <a:r>
              <a:rPr lang="en-US" sz="3099" dirty="0" err="1">
                <a:solidFill>
                  <a:srgbClr val="000000"/>
                </a:solidFill>
                <a:latin typeface="Lato Bold"/>
              </a:rPr>
              <a:t>documentos</a:t>
            </a:r>
            <a:r>
              <a:rPr lang="en-US" sz="3099" dirty="0">
                <a:solidFill>
                  <a:srgbClr val="000000"/>
                </a:solidFill>
                <a:latin typeface="Lato Bold"/>
              </a:rPr>
              <a:t> de </a:t>
            </a:r>
            <a:r>
              <a:rPr lang="en-US" sz="3099" dirty="0" err="1">
                <a:solidFill>
                  <a:srgbClr val="000000"/>
                </a:solidFill>
                <a:latin typeface="Lato Bold"/>
              </a:rPr>
              <a:t>requisitos</a:t>
            </a:r>
            <a:r>
              <a:rPr lang="en-US" sz="3099" dirty="0">
                <a:solidFill>
                  <a:srgbClr val="000000"/>
                </a:solidFill>
                <a:latin typeface="Lato Bold"/>
              </a:rPr>
              <a:t> </a:t>
            </a:r>
            <a:r>
              <a:rPr lang="en-US" sz="3099" dirty="0" err="1">
                <a:solidFill>
                  <a:srgbClr val="000000"/>
                </a:solidFill>
                <a:latin typeface="Lato Bold"/>
              </a:rPr>
              <a:t>deverão</a:t>
            </a:r>
            <a:r>
              <a:rPr lang="en-US" sz="3099" dirty="0">
                <a:solidFill>
                  <a:srgbClr val="000000"/>
                </a:solidFill>
                <a:latin typeface="Lato Bold"/>
              </a:rPr>
              <a:t> ser </a:t>
            </a:r>
            <a:r>
              <a:rPr lang="en-US" sz="3099" dirty="0" err="1">
                <a:solidFill>
                  <a:srgbClr val="000000"/>
                </a:solidFill>
                <a:latin typeface="Lato Bold"/>
              </a:rPr>
              <a:t>atualizados</a:t>
            </a:r>
            <a:r>
              <a:rPr lang="en-US" sz="3099" dirty="0">
                <a:solidFill>
                  <a:srgbClr val="000000"/>
                </a:solidFill>
                <a:latin typeface="Lato Bold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333" b="-3333"/>
            </a:stretch>
          </a:blipFill>
        </p:spPr>
      </p:sp>
      <p:sp>
        <p:nvSpPr>
          <p:cNvPr id="3" name="Freeform 3"/>
          <p:cNvSpPr/>
          <p:nvPr/>
        </p:nvSpPr>
        <p:spPr>
          <a:xfrm rot="2142086">
            <a:off x="-9893167" y="-3184612"/>
            <a:ext cx="35594345" cy="15920380"/>
          </a:xfrm>
          <a:custGeom>
            <a:avLst/>
            <a:gdLst/>
            <a:ahLst/>
            <a:cxnLst/>
            <a:rect l="l" t="t" r="r" b="b"/>
            <a:pathLst>
              <a:path w="35594345" h="15920380">
                <a:moveTo>
                  <a:pt x="0" y="0"/>
                </a:moveTo>
                <a:lnTo>
                  <a:pt x="35594345" y="0"/>
                </a:lnTo>
                <a:lnTo>
                  <a:pt x="35594345" y="15920380"/>
                </a:lnTo>
                <a:lnTo>
                  <a:pt x="0" y="1592038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4910375" y="871802"/>
            <a:ext cx="9535517" cy="11336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751"/>
              </a:lnSpc>
            </a:pPr>
            <a:r>
              <a:rPr lang="en-US" sz="8028" dirty="0" err="1">
                <a:solidFill>
                  <a:srgbClr val="6D1716"/>
                </a:solidFill>
                <a:latin typeface="Higuen Elegant Serif Bold"/>
              </a:rPr>
              <a:t>Curiosidades</a:t>
            </a:r>
            <a:r>
              <a:rPr lang="en-US" sz="8028" dirty="0">
                <a:solidFill>
                  <a:srgbClr val="6D1716"/>
                </a:solidFill>
                <a:latin typeface="Higuen Elegant Serif Bold"/>
              </a:rPr>
              <a:t> ;</a:t>
            </a:r>
          </a:p>
        </p:txBody>
      </p:sp>
      <p:sp>
        <p:nvSpPr>
          <p:cNvPr id="5" name="Freeform 5"/>
          <p:cNvSpPr/>
          <p:nvPr/>
        </p:nvSpPr>
        <p:spPr>
          <a:xfrm flipH="1">
            <a:off x="14253849" y="-611680"/>
            <a:ext cx="6369496" cy="4597618"/>
          </a:xfrm>
          <a:custGeom>
            <a:avLst/>
            <a:gdLst/>
            <a:ahLst/>
            <a:cxnLst/>
            <a:rect l="l" t="t" r="r" b="b"/>
            <a:pathLst>
              <a:path w="6369496" h="4597618">
                <a:moveTo>
                  <a:pt x="6369496" y="0"/>
                </a:moveTo>
                <a:lnTo>
                  <a:pt x="0" y="0"/>
                </a:lnTo>
                <a:lnTo>
                  <a:pt x="0" y="4597618"/>
                </a:lnTo>
                <a:lnTo>
                  <a:pt x="6369496" y="4597618"/>
                </a:lnTo>
                <a:lnTo>
                  <a:pt x="6369496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683532" y="1725229"/>
            <a:ext cx="1331771" cy="8347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302"/>
              </a:lnSpc>
            </a:pPr>
            <a:r>
              <a:rPr lang="en-US" sz="5729">
                <a:solidFill>
                  <a:srgbClr val="B16831"/>
                </a:solidFill>
                <a:latin typeface="Higuen Elegant Serif"/>
              </a:rPr>
              <a:t>01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725526" y="2174958"/>
            <a:ext cx="10167663" cy="25088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069"/>
              </a:lnSpc>
              <a:spcBef>
                <a:spcPct val="0"/>
              </a:spcBef>
            </a:pPr>
            <a:r>
              <a:rPr lang="en-US" sz="2999" dirty="0">
                <a:solidFill>
                  <a:srgbClr val="000000"/>
                </a:solidFill>
                <a:latin typeface="Lato Bold"/>
              </a:rPr>
              <a:t>O </a:t>
            </a:r>
            <a:r>
              <a:rPr lang="en-US" sz="2999" dirty="0" err="1">
                <a:solidFill>
                  <a:srgbClr val="000000"/>
                </a:solidFill>
                <a:latin typeface="Lato Bold"/>
              </a:rPr>
              <a:t>modelo</a:t>
            </a:r>
            <a:r>
              <a:rPr lang="en-US" sz="2999" dirty="0">
                <a:solidFill>
                  <a:srgbClr val="000000"/>
                </a:solidFill>
                <a:latin typeface="Lato Bold"/>
              </a:rPr>
              <a:t> </a:t>
            </a:r>
            <a:r>
              <a:rPr lang="en-US" sz="2999" dirty="0" err="1">
                <a:solidFill>
                  <a:srgbClr val="000000"/>
                </a:solidFill>
                <a:latin typeface="Lato Bold"/>
              </a:rPr>
              <a:t>em</a:t>
            </a:r>
            <a:r>
              <a:rPr lang="en-US" sz="2999" dirty="0">
                <a:solidFill>
                  <a:srgbClr val="000000"/>
                </a:solidFill>
                <a:latin typeface="Lato Bold"/>
              </a:rPr>
              <a:t> V é um </a:t>
            </a:r>
            <a:r>
              <a:rPr lang="en-US" sz="2999" dirty="0" err="1">
                <a:solidFill>
                  <a:srgbClr val="000000"/>
                </a:solidFill>
                <a:latin typeface="Lato Bold"/>
              </a:rPr>
              <a:t>modelo</a:t>
            </a:r>
            <a:r>
              <a:rPr lang="en-US" sz="2999" dirty="0">
                <a:solidFill>
                  <a:srgbClr val="000000"/>
                </a:solidFill>
                <a:latin typeface="Lato Bold"/>
              </a:rPr>
              <a:t> </a:t>
            </a:r>
            <a:r>
              <a:rPr lang="en-US" sz="2999" dirty="0" err="1">
                <a:solidFill>
                  <a:srgbClr val="000000"/>
                </a:solidFill>
                <a:latin typeface="Lato Bold"/>
              </a:rPr>
              <a:t>conceitual</a:t>
            </a:r>
            <a:r>
              <a:rPr lang="en-US" sz="2999" dirty="0">
                <a:solidFill>
                  <a:srgbClr val="000000"/>
                </a:solidFill>
                <a:latin typeface="Lato Bold"/>
              </a:rPr>
              <a:t> </a:t>
            </a:r>
            <a:r>
              <a:rPr lang="en-US" sz="2999" dirty="0" err="1">
                <a:solidFill>
                  <a:srgbClr val="000000"/>
                </a:solidFill>
                <a:latin typeface="Lato Bold"/>
              </a:rPr>
              <a:t>utilizados</a:t>
            </a:r>
            <a:r>
              <a:rPr lang="en-US" sz="2999" dirty="0">
                <a:solidFill>
                  <a:srgbClr val="000000"/>
                </a:solidFill>
                <a:latin typeface="Lato Bold"/>
              </a:rPr>
              <a:t> </a:t>
            </a:r>
            <a:r>
              <a:rPr lang="en-US" sz="2999" dirty="0" err="1">
                <a:solidFill>
                  <a:srgbClr val="000000"/>
                </a:solidFill>
                <a:latin typeface="Lato Bold"/>
              </a:rPr>
              <a:t>em</a:t>
            </a:r>
            <a:r>
              <a:rPr lang="en-US" sz="2999" dirty="0">
                <a:solidFill>
                  <a:srgbClr val="000000"/>
                </a:solidFill>
                <a:latin typeface="Lato Bold"/>
              </a:rPr>
              <a:t> </a:t>
            </a:r>
            <a:r>
              <a:rPr lang="en-US" sz="2999" dirty="0" err="1">
                <a:solidFill>
                  <a:srgbClr val="000000"/>
                </a:solidFill>
                <a:latin typeface="Lato Bold"/>
              </a:rPr>
              <a:t>gestão</a:t>
            </a:r>
            <a:r>
              <a:rPr lang="en-US" sz="2999" dirty="0">
                <a:solidFill>
                  <a:srgbClr val="000000"/>
                </a:solidFill>
                <a:latin typeface="Lato Bold"/>
              </a:rPr>
              <a:t> de </a:t>
            </a:r>
            <a:r>
              <a:rPr lang="en-US" sz="2999" dirty="0" err="1">
                <a:solidFill>
                  <a:srgbClr val="000000"/>
                </a:solidFill>
                <a:latin typeface="Lato Bold"/>
              </a:rPr>
              <a:t>projetos</a:t>
            </a:r>
            <a:r>
              <a:rPr lang="en-US" sz="2999" dirty="0">
                <a:solidFill>
                  <a:srgbClr val="000000"/>
                </a:solidFill>
                <a:latin typeface="Lato Bold"/>
              </a:rPr>
              <a:t> que </a:t>
            </a:r>
            <a:r>
              <a:rPr lang="en-US" sz="2999" dirty="0" err="1">
                <a:solidFill>
                  <a:srgbClr val="000000"/>
                </a:solidFill>
                <a:latin typeface="Lato Bold"/>
              </a:rPr>
              <a:t>em</a:t>
            </a:r>
            <a:r>
              <a:rPr lang="en-US" sz="2999" dirty="0">
                <a:solidFill>
                  <a:srgbClr val="000000"/>
                </a:solidFill>
                <a:latin typeface="Lato Bold"/>
              </a:rPr>
              <a:t> 1980, com o </a:t>
            </a:r>
            <a:r>
              <a:rPr lang="en-US" sz="2999" dirty="0" err="1">
                <a:solidFill>
                  <a:srgbClr val="000000"/>
                </a:solidFill>
                <a:latin typeface="Lato Bold"/>
              </a:rPr>
              <a:t>surgimento</a:t>
            </a:r>
            <a:r>
              <a:rPr lang="en-US" sz="2999" dirty="0">
                <a:solidFill>
                  <a:srgbClr val="000000"/>
                </a:solidFill>
                <a:latin typeface="Lato Bold"/>
              </a:rPr>
              <a:t> da </a:t>
            </a:r>
            <a:r>
              <a:rPr lang="en-US" sz="2999" dirty="0" err="1">
                <a:solidFill>
                  <a:srgbClr val="000000"/>
                </a:solidFill>
                <a:latin typeface="Lato Bold"/>
              </a:rPr>
              <a:t>Engenharia</a:t>
            </a:r>
            <a:r>
              <a:rPr lang="en-US" sz="2999" dirty="0">
                <a:solidFill>
                  <a:srgbClr val="000000"/>
                </a:solidFill>
                <a:latin typeface="Lato Bold"/>
              </a:rPr>
              <a:t> de Software, se </a:t>
            </a:r>
            <a:r>
              <a:rPr lang="en-US" sz="2999" dirty="0" err="1">
                <a:solidFill>
                  <a:srgbClr val="000000"/>
                </a:solidFill>
                <a:latin typeface="Lato Bold"/>
              </a:rPr>
              <a:t>tornou</a:t>
            </a:r>
            <a:r>
              <a:rPr lang="en-US" sz="2999" dirty="0">
                <a:solidFill>
                  <a:srgbClr val="000000"/>
                </a:solidFill>
                <a:latin typeface="Lato Bold"/>
              </a:rPr>
              <a:t> um </a:t>
            </a:r>
            <a:r>
              <a:rPr lang="en-US" sz="2999" dirty="0" err="1">
                <a:solidFill>
                  <a:srgbClr val="000000"/>
                </a:solidFill>
                <a:latin typeface="Lato Bold"/>
              </a:rPr>
              <a:t>conceito</a:t>
            </a:r>
            <a:r>
              <a:rPr lang="en-US" sz="2999" dirty="0">
                <a:solidFill>
                  <a:srgbClr val="000000"/>
                </a:solidFill>
                <a:latin typeface="Lato Bold"/>
              </a:rPr>
              <a:t> </a:t>
            </a:r>
            <a:r>
              <a:rPr lang="en-US" sz="2999" dirty="0" err="1">
                <a:solidFill>
                  <a:srgbClr val="000000"/>
                </a:solidFill>
                <a:latin typeface="Lato Bold"/>
              </a:rPr>
              <a:t>padrão</a:t>
            </a:r>
            <a:r>
              <a:rPr lang="en-US" sz="2999" dirty="0">
                <a:solidFill>
                  <a:srgbClr val="000000"/>
                </a:solidFill>
                <a:latin typeface="Lato Bold"/>
              </a:rPr>
              <a:t> </a:t>
            </a:r>
            <a:r>
              <a:rPr lang="en-US" sz="2999" dirty="0" err="1">
                <a:solidFill>
                  <a:srgbClr val="000000"/>
                </a:solidFill>
                <a:latin typeface="Lato Bold"/>
              </a:rPr>
              <a:t>em</a:t>
            </a:r>
            <a:r>
              <a:rPr lang="en-US" sz="2999" dirty="0">
                <a:solidFill>
                  <a:srgbClr val="000000"/>
                </a:solidFill>
                <a:latin typeface="Lato Bold"/>
              </a:rPr>
              <a:t> </a:t>
            </a:r>
            <a:r>
              <a:rPr lang="en-US" sz="2999" dirty="0" err="1">
                <a:solidFill>
                  <a:srgbClr val="000000"/>
                </a:solidFill>
                <a:latin typeface="Lato Bold"/>
              </a:rPr>
              <a:t>todos</a:t>
            </a:r>
            <a:r>
              <a:rPr lang="en-US" sz="2999" dirty="0">
                <a:solidFill>
                  <a:srgbClr val="000000"/>
                </a:solidFill>
                <a:latin typeface="Lato Bold"/>
              </a:rPr>
              <a:t> </a:t>
            </a:r>
            <a:r>
              <a:rPr lang="en-US" sz="2999" dirty="0" err="1">
                <a:solidFill>
                  <a:srgbClr val="000000"/>
                </a:solidFill>
                <a:latin typeface="Lato Bold"/>
              </a:rPr>
              <a:t>os</a:t>
            </a:r>
            <a:r>
              <a:rPr lang="en-US" sz="2999" dirty="0">
                <a:solidFill>
                  <a:srgbClr val="000000"/>
                </a:solidFill>
                <a:latin typeface="Lato Bold"/>
              </a:rPr>
              <a:t> </a:t>
            </a:r>
            <a:r>
              <a:rPr lang="en-US" sz="2999" dirty="0" err="1">
                <a:solidFill>
                  <a:srgbClr val="000000"/>
                </a:solidFill>
                <a:latin typeface="Lato Bold"/>
              </a:rPr>
              <a:t>domínios</a:t>
            </a:r>
            <a:r>
              <a:rPr lang="en-US" sz="2999" dirty="0">
                <a:solidFill>
                  <a:srgbClr val="000000"/>
                </a:solidFill>
                <a:latin typeface="Lato Bold"/>
              </a:rPr>
              <a:t> da </a:t>
            </a:r>
            <a:r>
              <a:rPr lang="en-US" sz="2999" dirty="0" err="1">
                <a:solidFill>
                  <a:srgbClr val="000000"/>
                </a:solidFill>
                <a:latin typeface="Lato Bold"/>
              </a:rPr>
              <a:t>indústria</a:t>
            </a:r>
            <a:r>
              <a:rPr lang="en-US" sz="2999" dirty="0">
                <a:solidFill>
                  <a:srgbClr val="000000"/>
                </a:solidFill>
                <a:latin typeface="Lato Bold"/>
              </a:rPr>
              <a:t> de software.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393756" y="5181600"/>
            <a:ext cx="1331771" cy="8347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302"/>
              </a:lnSpc>
            </a:pPr>
            <a:r>
              <a:rPr lang="en-US" sz="5729" dirty="0">
                <a:solidFill>
                  <a:srgbClr val="B16831"/>
                </a:solidFill>
                <a:latin typeface="Higuen Elegant Serif Bold"/>
              </a:rPr>
              <a:t>02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725526" y="4927277"/>
            <a:ext cx="10167663" cy="44234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069"/>
              </a:lnSpc>
              <a:spcBef>
                <a:spcPct val="0"/>
              </a:spcBef>
            </a:pPr>
            <a:r>
              <a:rPr lang="en-US" sz="2999" dirty="0" err="1">
                <a:solidFill>
                  <a:srgbClr val="000000"/>
                </a:solidFill>
                <a:latin typeface="Lato Bold"/>
              </a:rPr>
              <a:t>Além</a:t>
            </a:r>
            <a:r>
              <a:rPr lang="en-US" sz="2999" dirty="0">
                <a:solidFill>
                  <a:srgbClr val="000000"/>
                </a:solidFill>
                <a:latin typeface="Lato Bold"/>
              </a:rPr>
              <a:t> de </a:t>
            </a:r>
            <a:r>
              <a:rPr lang="en-US" sz="2999" dirty="0" err="1">
                <a:solidFill>
                  <a:srgbClr val="000000"/>
                </a:solidFill>
                <a:latin typeface="Lato Bold"/>
              </a:rPr>
              <a:t>contribuir</a:t>
            </a:r>
            <a:r>
              <a:rPr lang="en-US" sz="2999" dirty="0">
                <a:solidFill>
                  <a:srgbClr val="000000"/>
                </a:solidFill>
                <a:latin typeface="Lato Bold"/>
              </a:rPr>
              <a:t> para a </a:t>
            </a:r>
            <a:r>
              <a:rPr lang="en-US" sz="2999" dirty="0" err="1">
                <a:solidFill>
                  <a:srgbClr val="000000"/>
                </a:solidFill>
                <a:latin typeface="Lato Bold"/>
              </a:rPr>
              <a:t>garantia</a:t>
            </a:r>
            <a:r>
              <a:rPr lang="en-US" sz="2999" dirty="0">
                <a:solidFill>
                  <a:srgbClr val="000000"/>
                </a:solidFill>
                <a:latin typeface="Lato Bold"/>
              </a:rPr>
              <a:t> da </a:t>
            </a:r>
            <a:r>
              <a:rPr lang="en-US" sz="2999" dirty="0" err="1">
                <a:solidFill>
                  <a:srgbClr val="000000"/>
                </a:solidFill>
                <a:latin typeface="Lato Bold"/>
              </a:rPr>
              <a:t>qualidade</a:t>
            </a:r>
            <a:r>
              <a:rPr lang="en-US" sz="2999" dirty="0">
                <a:solidFill>
                  <a:srgbClr val="000000"/>
                </a:solidFill>
                <a:latin typeface="Lato Bold"/>
              </a:rPr>
              <a:t> do software, o </a:t>
            </a:r>
            <a:r>
              <a:rPr lang="en-US" sz="2999" dirty="0" err="1">
                <a:solidFill>
                  <a:srgbClr val="000000"/>
                </a:solidFill>
                <a:latin typeface="Lato Bold"/>
              </a:rPr>
              <a:t>modelo</a:t>
            </a:r>
            <a:r>
              <a:rPr lang="en-US" sz="2999" dirty="0">
                <a:solidFill>
                  <a:srgbClr val="000000"/>
                </a:solidFill>
                <a:latin typeface="Lato Bold"/>
              </a:rPr>
              <a:t> V </a:t>
            </a:r>
            <a:r>
              <a:rPr lang="en-US" sz="2999" dirty="0" err="1">
                <a:solidFill>
                  <a:srgbClr val="000000"/>
                </a:solidFill>
                <a:latin typeface="Lato Bold"/>
              </a:rPr>
              <a:t>também</a:t>
            </a:r>
            <a:r>
              <a:rPr lang="en-US" sz="2999" dirty="0">
                <a:solidFill>
                  <a:srgbClr val="000000"/>
                </a:solidFill>
                <a:latin typeface="Lato Bold"/>
              </a:rPr>
              <a:t> </a:t>
            </a:r>
            <a:r>
              <a:rPr lang="en-US" sz="2999" dirty="0" err="1">
                <a:solidFill>
                  <a:srgbClr val="000000"/>
                </a:solidFill>
                <a:latin typeface="Lato Bold"/>
              </a:rPr>
              <a:t>promove</a:t>
            </a:r>
            <a:r>
              <a:rPr lang="en-US" sz="2999" dirty="0">
                <a:solidFill>
                  <a:srgbClr val="000000"/>
                </a:solidFill>
                <a:latin typeface="Lato Bold"/>
              </a:rPr>
              <a:t> a </a:t>
            </a:r>
            <a:r>
              <a:rPr lang="en-US" sz="2999" dirty="0" err="1">
                <a:solidFill>
                  <a:srgbClr val="000000"/>
                </a:solidFill>
                <a:latin typeface="Lato Bold"/>
              </a:rPr>
              <a:t>comunicação</a:t>
            </a:r>
            <a:r>
              <a:rPr lang="en-US" sz="2999" dirty="0">
                <a:solidFill>
                  <a:srgbClr val="000000"/>
                </a:solidFill>
                <a:latin typeface="Lato Bold"/>
              </a:rPr>
              <a:t> </a:t>
            </a:r>
            <a:r>
              <a:rPr lang="en-US" sz="2999" dirty="0" err="1">
                <a:solidFill>
                  <a:srgbClr val="000000"/>
                </a:solidFill>
                <a:latin typeface="Lato Bold"/>
              </a:rPr>
              <a:t>eficaz</a:t>
            </a:r>
            <a:r>
              <a:rPr lang="en-US" sz="2999" dirty="0">
                <a:solidFill>
                  <a:srgbClr val="000000"/>
                </a:solidFill>
                <a:latin typeface="Lato Bold"/>
              </a:rPr>
              <a:t> entre as </a:t>
            </a:r>
            <a:r>
              <a:rPr lang="en-US" sz="2999" dirty="0" err="1">
                <a:solidFill>
                  <a:srgbClr val="000000"/>
                </a:solidFill>
                <a:latin typeface="Lato Bold"/>
              </a:rPr>
              <a:t>equipes</a:t>
            </a:r>
            <a:r>
              <a:rPr lang="en-US" sz="2999" dirty="0">
                <a:solidFill>
                  <a:srgbClr val="000000"/>
                </a:solidFill>
                <a:latin typeface="Lato Bold"/>
              </a:rPr>
              <a:t> de </a:t>
            </a:r>
            <a:r>
              <a:rPr lang="en-US" sz="2999" dirty="0" err="1">
                <a:solidFill>
                  <a:srgbClr val="000000"/>
                </a:solidFill>
                <a:latin typeface="Lato Bold"/>
              </a:rPr>
              <a:t>desenvolvimento</a:t>
            </a:r>
            <a:r>
              <a:rPr lang="en-US" sz="2999" dirty="0">
                <a:solidFill>
                  <a:srgbClr val="000000"/>
                </a:solidFill>
                <a:latin typeface="Lato Bold"/>
              </a:rPr>
              <a:t> e teste, </a:t>
            </a:r>
            <a:r>
              <a:rPr lang="en-US" sz="2999" dirty="0" err="1">
                <a:solidFill>
                  <a:srgbClr val="000000"/>
                </a:solidFill>
                <a:latin typeface="Lato Bold"/>
              </a:rPr>
              <a:t>permitindo</a:t>
            </a:r>
            <a:r>
              <a:rPr lang="en-US" sz="2999" dirty="0">
                <a:solidFill>
                  <a:srgbClr val="000000"/>
                </a:solidFill>
                <a:latin typeface="Lato Bold"/>
              </a:rPr>
              <a:t> que </a:t>
            </a:r>
            <a:r>
              <a:rPr lang="en-US" sz="2999" dirty="0" err="1">
                <a:solidFill>
                  <a:srgbClr val="000000"/>
                </a:solidFill>
                <a:latin typeface="Lato Bold"/>
              </a:rPr>
              <a:t>elas</a:t>
            </a:r>
            <a:r>
              <a:rPr lang="en-US" sz="2999" dirty="0">
                <a:solidFill>
                  <a:srgbClr val="000000"/>
                </a:solidFill>
                <a:latin typeface="Lato Bold"/>
              </a:rPr>
              <a:t> </a:t>
            </a:r>
            <a:r>
              <a:rPr lang="en-US" sz="2999" dirty="0" err="1">
                <a:solidFill>
                  <a:srgbClr val="000000"/>
                </a:solidFill>
                <a:latin typeface="Lato Bold"/>
              </a:rPr>
              <a:t>trabalhem</a:t>
            </a:r>
            <a:r>
              <a:rPr lang="en-US" sz="2999" dirty="0">
                <a:solidFill>
                  <a:srgbClr val="000000"/>
                </a:solidFill>
                <a:latin typeface="Lato Bold"/>
              </a:rPr>
              <a:t> juntas. A </a:t>
            </a:r>
            <a:r>
              <a:rPr lang="en-US" sz="2999" dirty="0" err="1">
                <a:solidFill>
                  <a:srgbClr val="000000"/>
                </a:solidFill>
                <a:latin typeface="Lato Bold"/>
              </a:rPr>
              <a:t>abordagem</a:t>
            </a:r>
            <a:r>
              <a:rPr lang="en-US" sz="2999" dirty="0">
                <a:solidFill>
                  <a:srgbClr val="000000"/>
                </a:solidFill>
                <a:latin typeface="Lato Bold"/>
              </a:rPr>
              <a:t> do </a:t>
            </a:r>
            <a:r>
              <a:rPr lang="en-US" sz="2999" dirty="0" err="1">
                <a:solidFill>
                  <a:srgbClr val="000000"/>
                </a:solidFill>
                <a:latin typeface="Lato Bold"/>
              </a:rPr>
              <a:t>modelo</a:t>
            </a:r>
            <a:r>
              <a:rPr lang="en-US" sz="2999" dirty="0">
                <a:solidFill>
                  <a:srgbClr val="000000"/>
                </a:solidFill>
                <a:latin typeface="Lato Bold"/>
              </a:rPr>
              <a:t> V é </a:t>
            </a:r>
            <a:r>
              <a:rPr lang="en-US" sz="2999" dirty="0" err="1">
                <a:solidFill>
                  <a:srgbClr val="000000"/>
                </a:solidFill>
                <a:latin typeface="Lato Bold"/>
              </a:rPr>
              <a:t>altamente</a:t>
            </a:r>
            <a:r>
              <a:rPr lang="en-US" sz="2999" dirty="0">
                <a:solidFill>
                  <a:srgbClr val="000000"/>
                </a:solidFill>
                <a:latin typeface="Lato Bold"/>
              </a:rPr>
              <a:t> </a:t>
            </a:r>
            <a:r>
              <a:rPr lang="en-US" sz="2999" dirty="0" err="1">
                <a:solidFill>
                  <a:srgbClr val="000000"/>
                </a:solidFill>
                <a:latin typeface="Lato Bold"/>
              </a:rPr>
              <a:t>eficaz</a:t>
            </a:r>
            <a:r>
              <a:rPr lang="en-US" sz="2999" dirty="0">
                <a:solidFill>
                  <a:srgbClr val="000000"/>
                </a:solidFill>
                <a:latin typeface="Lato Bold"/>
              </a:rPr>
              <a:t> para </a:t>
            </a:r>
            <a:r>
              <a:rPr lang="en-US" sz="2999" dirty="0" err="1">
                <a:solidFill>
                  <a:srgbClr val="000000"/>
                </a:solidFill>
                <a:latin typeface="Lato Bold"/>
              </a:rPr>
              <a:t>garantir</a:t>
            </a:r>
            <a:r>
              <a:rPr lang="en-US" sz="2999" dirty="0">
                <a:solidFill>
                  <a:srgbClr val="000000"/>
                </a:solidFill>
                <a:latin typeface="Lato Bold"/>
              </a:rPr>
              <a:t> a </a:t>
            </a:r>
            <a:r>
              <a:rPr lang="en-US" sz="2999" dirty="0" err="1">
                <a:solidFill>
                  <a:srgbClr val="000000"/>
                </a:solidFill>
                <a:latin typeface="Lato Bold"/>
              </a:rPr>
              <a:t>qualidade</a:t>
            </a:r>
            <a:r>
              <a:rPr lang="en-US" sz="2999" dirty="0">
                <a:solidFill>
                  <a:srgbClr val="000000"/>
                </a:solidFill>
                <a:latin typeface="Lato Bold"/>
              </a:rPr>
              <a:t> do software </a:t>
            </a:r>
            <a:r>
              <a:rPr lang="en-US" sz="2999" dirty="0" err="1">
                <a:solidFill>
                  <a:srgbClr val="000000"/>
                </a:solidFill>
                <a:latin typeface="Lato Bold"/>
              </a:rPr>
              <a:t>em</a:t>
            </a:r>
            <a:r>
              <a:rPr lang="en-US" sz="2999" dirty="0">
                <a:solidFill>
                  <a:srgbClr val="000000"/>
                </a:solidFill>
                <a:latin typeface="Lato Bold"/>
              </a:rPr>
              <a:t> </a:t>
            </a:r>
            <a:r>
              <a:rPr lang="en-US" sz="2999" dirty="0" err="1">
                <a:solidFill>
                  <a:srgbClr val="000000"/>
                </a:solidFill>
                <a:latin typeface="Lato Bold"/>
              </a:rPr>
              <a:t>projetos</a:t>
            </a:r>
            <a:r>
              <a:rPr lang="en-US" sz="2999" dirty="0">
                <a:solidFill>
                  <a:srgbClr val="000000"/>
                </a:solidFill>
                <a:latin typeface="Lato Bold"/>
              </a:rPr>
              <a:t> </a:t>
            </a:r>
            <a:r>
              <a:rPr lang="en-US" sz="2999" dirty="0" err="1">
                <a:solidFill>
                  <a:srgbClr val="000000"/>
                </a:solidFill>
                <a:latin typeface="Lato Bold"/>
              </a:rPr>
              <a:t>onde</a:t>
            </a:r>
            <a:r>
              <a:rPr lang="en-US" sz="2999" dirty="0">
                <a:solidFill>
                  <a:srgbClr val="000000"/>
                </a:solidFill>
                <a:latin typeface="Lato Bold"/>
              </a:rPr>
              <a:t> as </a:t>
            </a:r>
            <a:r>
              <a:rPr lang="en-US" sz="2999" dirty="0" err="1">
                <a:solidFill>
                  <a:srgbClr val="000000"/>
                </a:solidFill>
                <a:latin typeface="Lato Bold"/>
              </a:rPr>
              <a:t>atividades</a:t>
            </a:r>
            <a:r>
              <a:rPr lang="en-US" sz="2999" dirty="0">
                <a:solidFill>
                  <a:srgbClr val="000000"/>
                </a:solidFill>
                <a:latin typeface="Lato Bold"/>
              </a:rPr>
              <a:t> de teste </a:t>
            </a:r>
            <a:r>
              <a:rPr lang="en-US" sz="2999" dirty="0" err="1">
                <a:solidFill>
                  <a:srgbClr val="000000"/>
                </a:solidFill>
                <a:latin typeface="Lato Bold"/>
              </a:rPr>
              <a:t>são</a:t>
            </a:r>
            <a:r>
              <a:rPr lang="en-US" sz="2999" dirty="0">
                <a:solidFill>
                  <a:srgbClr val="000000"/>
                </a:solidFill>
                <a:latin typeface="Lato Bold"/>
              </a:rPr>
              <a:t> </a:t>
            </a:r>
            <a:r>
              <a:rPr lang="en-US" sz="2999" dirty="0" err="1">
                <a:solidFill>
                  <a:srgbClr val="000000"/>
                </a:solidFill>
                <a:latin typeface="Lato Bold"/>
              </a:rPr>
              <a:t>realizadas</a:t>
            </a:r>
            <a:r>
              <a:rPr lang="en-US" sz="2999" dirty="0">
                <a:solidFill>
                  <a:srgbClr val="000000"/>
                </a:solidFill>
                <a:latin typeface="Lato Bold"/>
              </a:rPr>
              <a:t> por </a:t>
            </a:r>
            <a:r>
              <a:rPr lang="en-US" sz="2999" dirty="0" err="1">
                <a:solidFill>
                  <a:srgbClr val="000000"/>
                </a:solidFill>
                <a:latin typeface="Lato Bold"/>
              </a:rPr>
              <a:t>equipes</a:t>
            </a:r>
            <a:r>
              <a:rPr lang="en-US" sz="2999" dirty="0">
                <a:solidFill>
                  <a:srgbClr val="000000"/>
                </a:solidFill>
                <a:latin typeface="Lato Bold"/>
              </a:rPr>
              <a:t> </a:t>
            </a:r>
            <a:r>
              <a:rPr lang="en-US" sz="2999" dirty="0" err="1">
                <a:solidFill>
                  <a:srgbClr val="000000"/>
                </a:solidFill>
                <a:latin typeface="Lato Bold"/>
              </a:rPr>
              <a:t>diferentes</a:t>
            </a:r>
            <a:r>
              <a:rPr lang="en-US" sz="2999" dirty="0">
                <a:solidFill>
                  <a:srgbClr val="000000"/>
                </a:solidFill>
                <a:latin typeface="Lato Bold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333" b="-3333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495724" y="3317423"/>
            <a:ext cx="8295478" cy="10775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187"/>
              </a:lnSpc>
              <a:spcBef>
                <a:spcPct val="0"/>
              </a:spcBef>
            </a:pPr>
            <a:r>
              <a:rPr lang="en-US" sz="7581" dirty="0" err="1">
                <a:solidFill>
                  <a:srgbClr val="6D412A"/>
                </a:solidFill>
                <a:latin typeface="Higuen Elegant Serif Bold"/>
              </a:rPr>
              <a:t>Apresentado</a:t>
            </a:r>
            <a:r>
              <a:rPr lang="en-US" sz="7581" dirty="0">
                <a:solidFill>
                  <a:srgbClr val="6D412A"/>
                </a:solidFill>
                <a:latin typeface="Higuen Elegant Serif Bold"/>
              </a:rPr>
              <a:t> por :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2102079" y="4620068"/>
            <a:ext cx="2733389" cy="8468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266"/>
              </a:lnSpc>
            </a:pPr>
            <a:r>
              <a:rPr lang="en-US" sz="4299" dirty="0">
                <a:solidFill>
                  <a:srgbClr val="000000"/>
                </a:solidFill>
                <a:latin typeface="Lato"/>
              </a:rPr>
              <a:t>Ana Laura</a:t>
            </a:r>
          </a:p>
        </p:txBody>
      </p:sp>
      <p:sp>
        <p:nvSpPr>
          <p:cNvPr id="5" name="Freeform 5"/>
          <p:cNvSpPr/>
          <p:nvPr/>
        </p:nvSpPr>
        <p:spPr>
          <a:xfrm rot="-614103">
            <a:off x="-849788" y="-3162887"/>
            <a:ext cx="9841785" cy="6155589"/>
          </a:xfrm>
          <a:custGeom>
            <a:avLst/>
            <a:gdLst/>
            <a:ahLst/>
            <a:cxnLst/>
            <a:rect l="l" t="t" r="r" b="b"/>
            <a:pathLst>
              <a:path w="9841785" h="6155589">
                <a:moveTo>
                  <a:pt x="0" y="0"/>
                </a:moveTo>
                <a:lnTo>
                  <a:pt x="9841786" y="0"/>
                </a:lnTo>
                <a:lnTo>
                  <a:pt x="9841786" y="6155589"/>
                </a:lnTo>
                <a:lnTo>
                  <a:pt x="0" y="615558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flipH="1">
            <a:off x="-2782678" y="-2366411"/>
            <a:ext cx="6556805" cy="4732821"/>
          </a:xfrm>
          <a:custGeom>
            <a:avLst/>
            <a:gdLst/>
            <a:ahLst/>
            <a:cxnLst/>
            <a:rect l="l" t="t" r="r" b="b"/>
            <a:pathLst>
              <a:path w="6556805" h="4732821">
                <a:moveTo>
                  <a:pt x="6556805" y="0"/>
                </a:moveTo>
                <a:lnTo>
                  <a:pt x="0" y="0"/>
                </a:lnTo>
                <a:lnTo>
                  <a:pt x="0" y="4732822"/>
                </a:lnTo>
                <a:lnTo>
                  <a:pt x="6556805" y="4732822"/>
                </a:lnTo>
                <a:lnTo>
                  <a:pt x="6556805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2102079" y="5605242"/>
            <a:ext cx="4739844" cy="8468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266"/>
              </a:lnSpc>
            </a:pPr>
            <a:r>
              <a:rPr lang="en-US" sz="4299" dirty="0" err="1">
                <a:solidFill>
                  <a:srgbClr val="000000"/>
                </a:solidFill>
                <a:latin typeface="Lato"/>
              </a:rPr>
              <a:t>Emylly</a:t>
            </a:r>
            <a:r>
              <a:rPr lang="en-US" sz="4299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4299" dirty="0" err="1">
                <a:solidFill>
                  <a:srgbClr val="000000"/>
                </a:solidFill>
                <a:latin typeface="Lato"/>
              </a:rPr>
              <a:t>Grazyely</a:t>
            </a:r>
            <a:endParaRPr lang="en-US" sz="4299" dirty="0">
              <a:solidFill>
                <a:srgbClr val="000000"/>
              </a:solidFill>
              <a:latin typeface="Lato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2102079" y="6664551"/>
            <a:ext cx="2733389" cy="8468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266"/>
              </a:lnSpc>
            </a:pPr>
            <a:r>
              <a:rPr lang="en-US" sz="4299" dirty="0">
                <a:solidFill>
                  <a:srgbClr val="000000"/>
                </a:solidFill>
                <a:latin typeface="Lato"/>
              </a:rPr>
              <a:t>Lara Silva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102079" y="7723861"/>
            <a:ext cx="2733389" cy="8468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266"/>
              </a:lnSpc>
            </a:pPr>
            <a:r>
              <a:rPr lang="en-US" sz="4299" dirty="0" err="1">
                <a:solidFill>
                  <a:srgbClr val="000000"/>
                </a:solidFill>
                <a:latin typeface="Lato"/>
              </a:rPr>
              <a:t>Lorenço</a:t>
            </a:r>
            <a:endParaRPr lang="en-US" sz="4299" dirty="0">
              <a:solidFill>
                <a:srgbClr val="000000"/>
              </a:solidFill>
              <a:latin typeface="Lato"/>
            </a:endParaRPr>
          </a:p>
        </p:txBody>
      </p:sp>
      <p:sp>
        <p:nvSpPr>
          <p:cNvPr id="10" name="Freeform 10"/>
          <p:cNvSpPr/>
          <p:nvPr/>
        </p:nvSpPr>
        <p:spPr>
          <a:xfrm rot="-973841" flipV="1">
            <a:off x="9929154" y="6954075"/>
            <a:ext cx="9841785" cy="6155589"/>
          </a:xfrm>
          <a:custGeom>
            <a:avLst/>
            <a:gdLst/>
            <a:ahLst/>
            <a:cxnLst/>
            <a:rect l="l" t="t" r="r" b="b"/>
            <a:pathLst>
              <a:path w="9841785" h="6155589">
                <a:moveTo>
                  <a:pt x="0" y="6155589"/>
                </a:moveTo>
                <a:lnTo>
                  <a:pt x="9841785" y="6155589"/>
                </a:lnTo>
                <a:lnTo>
                  <a:pt x="9841785" y="0"/>
                </a:lnTo>
                <a:lnTo>
                  <a:pt x="0" y="0"/>
                </a:lnTo>
                <a:lnTo>
                  <a:pt x="0" y="6155589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 rot="9383390" flipH="1" flipV="1">
            <a:off x="12083724" y="7920589"/>
            <a:ext cx="6556805" cy="4732821"/>
          </a:xfrm>
          <a:custGeom>
            <a:avLst/>
            <a:gdLst/>
            <a:ahLst/>
            <a:cxnLst/>
            <a:rect l="l" t="t" r="r" b="b"/>
            <a:pathLst>
              <a:path w="6556805" h="4732821">
                <a:moveTo>
                  <a:pt x="6556805" y="4732822"/>
                </a:moveTo>
                <a:lnTo>
                  <a:pt x="0" y="4732822"/>
                </a:lnTo>
                <a:lnTo>
                  <a:pt x="0" y="0"/>
                </a:lnTo>
                <a:lnTo>
                  <a:pt x="6556805" y="0"/>
                </a:lnTo>
                <a:lnTo>
                  <a:pt x="6556805" y="4732822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7" grpId="0"/>
      <p:bldP spid="8" grpId="0"/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493</Words>
  <Application>Microsoft Office PowerPoint</Application>
  <PresentationFormat>Personalizar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4" baseType="lpstr">
      <vt:lpstr>Lato Bold</vt:lpstr>
      <vt:lpstr>Higuen Elegant Serif</vt:lpstr>
      <vt:lpstr>Lato</vt:lpstr>
      <vt:lpstr>Arial</vt:lpstr>
      <vt:lpstr>Calibri</vt:lpstr>
      <vt:lpstr>Higuen Elegant Serif Bold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Modelo em V</dc:title>
  <cp:lastModifiedBy>Micro</cp:lastModifiedBy>
  <cp:revision>6</cp:revision>
  <dcterms:created xsi:type="dcterms:W3CDTF">2006-08-16T00:00:00Z</dcterms:created>
  <dcterms:modified xsi:type="dcterms:W3CDTF">2024-03-13T13:27:07Z</dcterms:modified>
  <dc:identifier>DAF_WNt2OLI</dc:identifier>
</cp:coreProperties>
</file>