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chivo Narrow" charset="1" panose="020B0506020202020B04"/>
      <p:regular r:id="rId11"/>
    </p:embeddedFont>
    <p:embeddedFont>
      <p:font typeface="Open Sauce Light" charset="1" panose="00000400000000000000"/>
      <p:regular r:id="rId12"/>
    </p:embeddedFont>
    <p:embeddedFont>
      <p:font typeface="Open Sauce Bold" charset="1" panose="00000800000000000000"/>
      <p:regular r:id="rId13"/>
    </p:embeddedFont>
    <p:embeddedFont>
      <p:font typeface="Open Sauce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2275" y="3379083"/>
            <a:ext cx="11741306" cy="326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0"/>
              </a:lnSpc>
            </a:pPr>
            <a:r>
              <a:rPr lang="en-US" sz="12000">
                <a:solidFill>
                  <a:srgbClr val="FF7C64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TRABALHO DE BANCO DE DADOS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2275" y="7209821"/>
            <a:ext cx="1076159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Emylly Grazyely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631752" y="7479061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69793" y="-61440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52215" y="-485254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7012" y="481012"/>
            <a:ext cx="843359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9"/>
              </a:lnSpc>
            </a:pPr>
            <a:r>
              <a:rPr lang="en-US" sz="7224">
                <a:solidFill>
                  <a:srgbClr val="102B3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SQL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7012" y="1808266"/>
            <a:ext cx="843359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Conceito: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7012" y="2242890"/>
            <a:ext cx="9331669" cy="1831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10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 Linguagem de consulta estruturada (SQL) é uma linguagem de consulta popular que é frequentemente usada em todos os tipos de aplicações. Analistas e desenvolvedores de dados aprendem e utilizam a SQL porque ela se integra bem a diferentes linguagens de programação.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7012" y="4368652"/>
            <a:ext cx="843359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Comandos: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012" y="4702027"/>
            <a:ext cx="9968483" cy="1831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10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Comandos SQL são palavras-chave específicas ou instruções SQL que os desenvolvedores utilizam para manipular os dados armazenados em um banco de dados relacional. É possível categorizar os comandos SQL da seguinte forma.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012" y="7862612"/>
            <a:ext cx="9331669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linguagem de definição de dados (DDL) refere-se a comandos SQL que projetam a estrutura do banco de dados. Os engenheiros de banco de dados usam a DDL para criar e modificar objetos de banco de dados com base nos requisitos de negócios. Por exemplo, o engenheiro de banco de dados usa o comando CREATE para criar objetos de banco de dados, como tabelas, exibições e índices.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267012" y="6681512"/>
            <a:ext cx="843359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96753" y="4919387"/>
            <a:ext cx="6023804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As instruções da Linguagem de manipulação de dados (DML) gravam novas informações ou modificam registros existentes em um banco de dados relacional. Por exemplo, uma aplicação usa o comando INSERT para armazenar um novo registro no banco de dados.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96753" y="4359127"/>
            <a:ext cx="5151555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Linguagem de manipulação de dados: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67012" y="7272062"/>
            <a:ext cx="5151555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Linguagem de definição de dados: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55868" y="1019175"/>
            <a:ext cx="10473417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59"/>
              </a:lnSpc>
            </a:pPr>
            <a:r>
              <a:rPr lang="en-US" sz="9799">
                <a:solidFill>
                  <a:srgbClr val="FF7C64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MySQL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96640" y="3529695"/>
            <a:ext cx="11959317" cy="558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·É um sistema de gerenciamento de banco de dados relacional de código aberto. O software funciona em um modelo de arquitetura, permitindo dessa forma que múltiplos clientes se conectem ao servidor e acessem e manipulem os dados armazenados nos bancos de dados. Os dados são organizados em tabelas compostas de linhas e colunas. </a:t>
            </a: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 partir da linguagem de consulta estruturada (SQL), é possível realizar operações de criação, modificação e consulta de dados. A ferramenta fornece uma ampla gama de recursos e funcionalidades, incluindo suporte a transações, indexação eficiente, controle de acesso e segurança dos dados. </a:t>
            </a: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 MySQL serve para armazenar, organizar e recuperar informações de forma eficiente. Ele é utilizado em uma ampla variedade de aplicativos e cenários, como por exemplo no desenvolvimento de aplicativos webs, sistemas corporativos, aplicativos móveis, data warehousing, etc. Opera em um modelo cliente/servidor, com muitas funcionalidades e recursos avançados, como por exemplo indexação, controle de acesso, replicação e segurança, que garantem a integridade e o desempenho dos dados.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617663" y="2743202"/>
            <a:ext cx="6822551" cy="4800595"/>
          </a:xfrm>
          <a:custGeom>
            <a:avLst/>
            <a:gdLst/>
            <a:ahLst/>
            <a:cxnLst/>
            <a:rect r="r" b="b" t="t" l="l"/>
            <a:pathLst>
              <a:path h="4800595" w="6822551">
                <a:moveTo>
                  <a:pt x="0" y="0"/>
                </a:moveTo>
                <a:lnTo>
                  <a:pt x="6822552" y="0"/>
                </a:lnTo>
                <a:lnTo>
                  <a:pt x="6822552" y="4800596"/>
                </a:lnTo>
                <a:lnTo>
                  <a:pt x="0" y="4800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96640" y="2980724"/>
            <a:ext cx="843359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Conceito: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7012" y="481012"/>
            <a:ext cx="843359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9"/>
              </a:lnSpc>
            </a:pPr>
            <a:r>
              <a:rPr lang="en-US" sz="7224">
                <a:solidFill>
                  <a:srgbClr val="102B30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Xampp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7012" y="1808266"/>
            <a:ext cx="843359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Conceito: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7012" y="2370241"/>
            <a:ext cx="10148098" cy="3232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10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XAMPP é um acrônimo que representa quatro tecnologias: Apache, MySQL, PHP e Perl. Esse pacote de software livre oferece uma solução completa para criar e gerenciar servidores web locais. </a:t>
            </a:r>
          </a:p>
          <a:p>
            <a:pPr algn="l">
              <a:lnSpc>
                <a:spcPts val="3696"/>
              </a:lnSpc>
            </a:pPr>
            <a:r>
              <a:rPr lang="en-US" sz="210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Ao instalá-lo, cada usuário fica à disposição de um servidor Apache para hospedar páginas web, MySQL para gerenciamento de bancos de dados e suporte a PHP e Perl para desenvolvimento de aplicações dinâmicas.</a:t>
            </a:r>
          </a:p>
          <a:p>
            <a:pPr algn="l">
              <a:lnSpc>
                <a:spcPts val="369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67012" y="5362654"/>
            <a:ext cx="11454383" cy="369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10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Para desenvolvedores web, o XAMPP é fundamental – e o ambiente de testes seguro e controlado proporcionado por ele é o principal motivo dele ser tão valorizado entre os profissionais da área.</a:t>
            </a:r>
          </a:p>
          <a:p>
            <a:pPr algn="l">
              <a:lnSpc>
                <a:spcPts val="3696"/>
              </a:lnSpc>
            </a:pPr>
            <a:r>
              <a:rPr lang="en-US" sz="210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 seu diferencial está em fazer com que projetos sejam desenvolvidos e depurados de forma local antes de serem lançados de forma efetiva ao público. Isso não só agiliza o processo de desenvolvimento, como também ajuda a identificar e resolver erros com antecedência, garantindo que a versão final seja mais estável e eficiente.</a:t>
            </a:r>
          </a:p>
          <a:p>
            <a:pPr algn="l">
              <a:lnSpc>
                <a:spcPts val="369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869698" y="4271839"/>
            <a:ext cx="622924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Principais componentes do XAMPP: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02455" y="4970605"/>
            <a:ext cx="5396483" cy="229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3696"/>
              </a:lnSpc>
              <a:buFont typeface="Arial"/>
              <a:buChar char="•"/>
            </a:pPr>
            <a:r>
              <a:rPr lang="en-US" sz="2100">
                <a:solidFill>
                  <a:srgbClr val="102B3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Apache: servidor HTTP</a:t>
            </a:r>
          </a:p>
          <a:p>
            <a:pPr algn="l" marL="453392" indent="-226696" lvl="1">
              <a:lnSpc>
                <a:spcPts val="3696"/>
              </a:lnSpc>
              <a:buFont typeface="Arial"/>
              <a:buChar char="•"/>
            </a:pPr>
            <a:r>
              <a:rPr lang="en-US" sz="2100">
                <a:solidFill>
                  <a:srgbClr val="102B30"/>
                </a:solidFill>
                <a:latin typeface="Open Sauce"/>
                <a:ea typeface="Open Sauce"/>
                <a:cs typeface="Open Sauce"/>
                <a:sym typeface="Open Sauce"/>
              </a:rPr>
              <a:t>MySQL/MariaDB: banco de dados</a:t>
            </a:r>
          </a:p>
          <a:p>
            <a:pPr algn="l" marL="453392" indent="-226696" lvl="1">
              <a:lnSpc>
                <a:spcPts val="3696"/>
              </a:lnSpc>
              <a:buFont typeface="Arial"/>
              <a:buChar char="•"/>
            </a:pPr>
            <a:r>
              <a:rPr lang="en-US" sz="2100">
                <a:solidFill>
                  <a:srgbClr val="102B30"/>
                </a:solidFill>
                <a:latin typeface="Open Sauce"/>
                <a:ea typeface="Open Sauce"/>
                <a:cs typeface="Open Sauce"/>
                <a:sym typeface="Open Sauce"/>
              </a:rPr>
              <a:t>PHP: linguagem de programação</a:t>
            </a:r>
          </a:p>
          <a:p>
            <a:pPr algn="l" marL="453392" indent="-226696" lvl="1">
              <a:lnSpc>
                <a:spcPts val="3696"/>
              </a:lnSpc>
              <a:buFont typeface="Arial"/>
              <a:buChar char="•"/>
            </a:pPr>
            <a:r>
              <a:rPr lang="en-US" sz="2100">
                <a:solidFill>
                  <a:srgbClr val="102B30"/>
                </a:solidFill>
                <a:latin typeface="Open Sauce"/>
                <a:ea typeface="Open Sauce"/>
                <a:cs typeface="Open Sauce"/>
                <a:sym typeface="Open Sauce"/>
              </a:rPr>
              <a:t>Perl: linguagem de script</a:t>
            </a:r>
          </a:p>
          <a:p>
            <a:pPr algn="l">
              <a:lnSpc>
                <a:spcPts val="369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63325" y="855889"/>
            <a:ext cx="10473417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59"/>
              </a:lnSpc>
            </a:pPr>
            <a:r>
              <a:rPr lang="en-US" sz="9799">
                <a:solidFill>
                  <a:srgbClr val="FF7C64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Workbench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23948" y="3199450"/>
            <a:ext cx="6822551" cy="4800595"/>
          </a:xfrm>
          <a:custGeom>
            <a:avLst/>
            <a:gdLst/>
            <a:ahLst/>
            <a:cxnLst/>
            <a:rect r="r" b="b" t="t" l="l"/>
            <a:pathLst>
              <a:path h="4800595" w="6822551">
                <a:moveTo>
                  <a:pt x="0" y="0"/>
                </a:moveTo>
                <a:lnTo>
                  <a:pt x="6822551" y="0"/>
                </a:lnTo>
                <a:lnTo>
                  <a:pt x="6822551" y="4800595"/>
                </a:lnTo>
                <a:lnTo>
                  <a:pt x="0" y="4800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12768" y="3204561"/>
            <a:ext cx="13690146" cy="5665470"/>
            <a:chOff x="0" y="0"/>
            <a:chExt cx="18253528" cy="75539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5299909" cy="2626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Workbench, em um contexto de desenvolvimento de software, refere-se a um ambiente de trabalho integrado que fornece ferramentas e funcionalidades necessárias para o desenvolvimento, teste e depuração de aplicações. Este conceito é amplamente utilizado em diversas plataformas de software, permitindo que os desenvolvedores realizem suas tarefas de forma mais eficiente e organizada.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696845"/>
              <a:ext cx="16432023" cy="26269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Um workbench geralmente inclui uma variedade de funcionalidades que facilitam o processo de desenvolvimento. Isso pode incluir editores de código, ferramentas de depuração, interfaces gráficas para design de banco de dados, e até mesmo sistemas de controle de versão. Essas funcionalidades são projetadas para trabalhar em conjunto, proporcionando uma experiência coesa e produtiva para os desenvolvedores.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6247" y="5460365"/>
              <a:ext cx="18217281" cy="2093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210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O uso de um workbench traz diversas vantagens para os desenvolvedores. Primeiramente, ele centraliza as ferramentas necessárias em um único local, reduzindo a necessidade de alternar entre diferentes aplicativos. Além disso, muitos workbenches oferecem integração com sistemas de controle de versão, facilitando o gerenciamento de alterações no código e a colaboração entre equipes.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412768" y="2554100"/>
            <a:ext cx="843359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FF7C6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Conceito: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DAGUOIiPeR8</dc:identifier>
  <dcterms:modified xsi:type="dcterms:W3CDTF">2011-08-01T06:04:30Z</dcterms:modified>
  <cp:revision>1</cp:revision>
  <dc:title>Verde Laranja Padrões de Tecnologia Tecnologia 5G Apresentação de Tecnologia</dc:title>
</cp:coreProperties>
</file>